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8" r:id="rId4"/>
    <p:sldId id="260" r:id="rId5"/>
    <p:sldId id="266" r:id="rId6"/>
    <p:sldId id="262" r:id="rId7"/>
    <p:sldId id="264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B9DA54-AE69-4017-B51A-FF15E3E2F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73B320A-6CD4-4795-99A2-285AD884F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B0C8F2-B0A5-4D40-942A-6BCCDFB08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F8291C-5B2F-4E69-A516-77A4F09B6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4564AA-48E5-4984-BC5F-3F7F2BDA8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92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5D1155-EA66-4627-B8C6-B09C55C9F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F722308-5ACE-4716-87C5-9C4D31355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5DF484-B81F-45DE-AC00-0B149DDD8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A4CD61-4936-44FA-AF82-BA9AB335B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885487-A1B8-4F65-855E-7AFC2D15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279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2AC2654-60FA-4E02-9724-376BE8CD7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E04FBA4-9B7B-44C6-BF99-661607F38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7F6B12-D060-45F2-ACDF-B05D55469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3E6CF1-65EA-46E0-B3B5-BF9FDBB6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26D225-5CB9-4937-979A-07F4F20A0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394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C8ECA-CA78-4CEE-A371-6DC06630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8F4990-1A1D-48DD-93CE-771728D2F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9F7A21-3D96-4827-92AB-1D8C67D3B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8A2B98-966E-4B30-B4A4-C5898F79B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5F888D-F026-4193-AF68-E399F6A4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831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33D604-4373-4470-A0C0-21D24BE0B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ABE8B0-72D0-4CB3-99C5-29EDAA869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433D29-EF3B-4E3E-A0E5-F16F723AC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09581C-D769-4EBC-B5A7-6289C722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E0167B-571E-4676-88F8-D9DACC29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721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336E2A-6ED2-44BD-9DED-962797284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F5A585-BB05-4983-8CFD-C87DA7493B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7B3567-01D8-4EB3-8DE0-91F1E5FBE3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00C814-BF08-4060-8CA9-45F51FAEA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F5CD56-57E2-4479-918B-344716E72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87E5F5D-10A3-40BF-8DEA-03F234128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1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2BF79-0C8D-413F-8965-EA71C939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FEC8AFD-EAA8-4CE4-AD90-92B55FB76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59AFB76-8864-47F6-B9D7-918DE132F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F59AB47-FD50-42D1-A8C3-E3D708890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4683279-9010-4BF1-98C3-814AE939A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3A3F9EB-E1E2-4162-BB76-0FF5D5106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008E43-0EBB-482F-86B0-1978A7821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40276F-3024-4E90-A565-73BE0DD56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249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5976EF-7A42-4D16-A10F-75AFF65BF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117A19A-E6EB-49ED-8FC3-E6A7FA33C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243B2AE-6CFC-49A7-875F-704EE1F09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6A5770-9D41-430B-BAA2-E81B5B778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26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50AB14B-7209-4FCD-8A6D-3FE4CC914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B719FD1-98D7-4AC8-8BBA-6AE7CD51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ED8A28-90A4-400B-A90B-4D061EF35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159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2A631B-D6A9-440C-80E4-E5903B4C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48A2C1-C68D-45B3-A180-E63899E3E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794EA3-3C20-4132-BB06-5E5126C59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83D7AE2-E87F-4947-8826-6B6190C3E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37AC2C-6656-4ECC-BDE7-0E25D3539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9E7857-B9A5-4D8E-9BC8-950E7ADB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0713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EA4C72-9F07-441C-8703-427A029D9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3D8E3D3-069A-4B56-84D4-0E3ACDBE3F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48B8AB0-56F9-432B-99C7-873F83526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57DD98-A11C-4BEA-B92F-5EF6BD0CC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8DB60C-DB87-4518-88DC-106CA3D8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004EEA-57F7-4AEE-808A-4204BE87E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5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D9840B1-F5BD-4E83-B847-B0EB73182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C850DD-7BF1-45F1-9175-D19146E31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DDFE42-64A1-4AA7-9D6E-B91F62737E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F9FDA-6903-4AC0-9467-B557E94F4CAE}" type="datetimeFigureOut">
              <a:rPr lang="de-DE" smtClean="0"/>
              <a:t>31.08.2025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A20AE1-CEC7-4295-8673-E1791C892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4CCBA2-36AD-471F-82B4-EF6D5CADFA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492EF-897A-48DF-81CC-7886EA17A7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981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de/legalcod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FCF8AACF-4C71-B02C-DFE5-C7C69FB09435}"/>
              </a:ext>
            </a:extLst>
          </p:cNvPr>
          <p:cNvSpPr txBox="1"/>
          <p:nvPr/>
        </p:nvSpPr>
        <p:spPr>
          <a:xfrm rot="2700000">
            <a:off x="1759527" y="2768859"/>
            <a:ext cx="85205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b="1" dirty="0">
                <a:solidFill>
                  <a:schemeClr val="bg1">
                    <a:lumMod val="95000"/>
                  </a:schemeClr>
                </a:solidFill>
              </a:rPr>
              <a:t>Diese Folie darf nicht gelöscht werden.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6C3B378-A21C-DEB8-956B-F60B23E6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165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Animation zum </a:t>
            </a:r>
            <a:r>
              <a:rPr lang="de-DE" sz="4000"/>
              <a:t>Thema [18]Krone-6 als Ionophor </a:t>
            </a:r>
            <a:r>
              <a:rPr lang="de-DE" sz="2800"/>
              <a:t>(Komplexierung, Transport, Dekomplexierung)</a:t>
            </a:r>
            <a:endParaRPr lang="de-DE" sz="2800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E8E51DA2-0A11-7CCE-4629-C59E523AC2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312398"/>
            <a:ext cx="5181600" cy="4770384"/>
          </a:xfrm>
        </p:spPr>
        <p:txBody>
          <a:bodyPr>
            <a:normAutofit fontScale="92500" lnSpcReduction="20000"/>
          </a:bodyPr>
          <a:lstStyle/>
          <a:p>
            <a:r>
              <a:rPr lang="de-DE" sz="1400" dirty="0"/>
              <a:t>Ersteller*in: </a:t>
            </a:r>
            <a:r>
              <a:rPr lang="de-DE" sz="1400"/>
              <a:t>	Philipp Meyer</a:t>
            </a:r>
            <a:endParaRPr lang="de-DE" sz="1400" dirty="0"/>
          </a:p>
          <a:p>
            <a:r>
              <a:rPr lang="de-DE" sz="1400" dirty="0"/>
              <a:t>Datum:	</a:t>
            </a:r>
            <a:r>
              <a:rPr lang="de-DE" sz="1400"/>
              <a:t>	25. August 2025</a:t>
            </a:r>
            <a:endParaRPr lang="de-DE" sz="1400" dirty="0"/>
          </a:p>
          <a:p>
            <a:r>
              <a:rPr lang="de-DE" sz="1400" dirty="0"/>
              <a:t>Fach:		Chemie</a:t>
            </a:r>
          </a:p>
          <a:p>
            <a:r>
              <a:rPr lang="de-DE" sz="1400" dirty="0"/>
              <a:t>Thema:	</a:t>
            </a:r>
            <a:r>
              <a:rPr lang="de-DE" sz="1400"/>
              <a:t>	Ionencarrier im Modell</a:t>
            </a:r>
            <a:endParaRPr lang="de-DE" sz="1400" dirty="0"/>
          </a:p>
          <a:p>
            <a:r>
              <a:rPr lang="de-DE" sz="1400" dirty="0"/>
              <a:t>Jahrgangsstufe:</a:t>
            </a:r>
            <a:r>
              <a:rPr lang="de-DE" sz="1400"/>
              <a:t>	</a:t>
            </a:r>
            <a:endParaRPr lang="de-DE" sz="1400" dirty="0"/>
          </a:p>
          <a:p>
            <a:r>
              <a:rPr lang="de-DE" sz="1400" dirty="0"/>
              <a:t>Bundesland:</a:t>
            </a:r>
            <a:r>
              <a:rPr lang="de-DE" sz="1400"/>
              <a:t>	</a:t>
            </a:r>
            <a:endParaRPr lang="de-DE" sz="1400" dirty="0"/>
          </a:p>
          <a:p>
            <a:r>
              <a:rPr lang="de-DE" sz="1400" dirty="0"/>
              <a:t>Lernbereich:</a:t>
            </a:r>
            <a:r>
              <a:rPr lang="de-DE" sz="1400"/>
              <a:t>	fächerübergreifender Unterricht Chemie/ 			Biologie</a:t>
            </a:r>
          </a:p>
          <a:p>
            <a:r>
              <a:rPr lang="de-DE" sz="1400"/>
              <a:t>Einsatz </a:t>
            </a:r>
            <a:r>
              <a:rPr lang="de-DE" sz="1400" dirty="0"/>
              <a:t>im Unterricht als:</a:t>
            </a:r>
          </a:p>
          <a:p>
            <a:pPr lvl="1"/>
            <a:r>
              <a:rPr lang="de-DE" sz="1400" dirty="0"/>
              <a:t>Selbstlernmaterial für Schüler*innen</a:t>
            </a:r>
          </a:p>
          <a:p>
            <a:pPr lvl="1"/>
            <a:r>
              <a:rPr lang="de-DE" sz="1400" dirty="0"/>
              <a:t>Unterstützung eines Lehrkräftevortrags</a:t>
            </a:r>
          </a:p>
          <a:p>
            <a:r>
              <a:rPr lang="de-DE" sz="1400" dirty="0"/>
              <a:t>Kontakt (optional, für Rückfragen): </a:t>
            </a:r>
          </a:p>
          <a:p>
            <a:pPr marL="0" indent="0">
              <a:buNone/>
            </a:pPr>
            <a:r>
              <a:rPr lang="de-DE" sz="1400"/>
              <a:t>       meyer_philipp@yahoo.de, philipp.meyer.1@uni-potsdam.de</a:t>
            </a:r>
            <a:r>
              <a:rPr lang="de-DE" sz="1600" dirty="0"/>
              <a:t>	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58D417D-1F60-8448-4C1E-F035F5D06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312398"/>
            <a:ext cx="5181600" cy="46672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de-DE" sz="1800" b="1" dirty="0"/>
              <a:t>Didaktischer </a:t>
            </a:r>
            <a:r>
              <a:rPr lang="de-DE" sz="1800" b="1"/>
              <a:t>Kommentar: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de-DE" sz="1800"/>
              <a:t>Es folgt eine stark vereinfachte Animation des Transport von Kalium-Ionen durch Methylbenzoat als Modellbiomembran. Die obere wässrige Phase ist eine 0,1 M Kaliumpermanganat-Lösung. Die untere wässrige Phase ist eine 1 M Magnesiumsulfat-Lösung. Magnesiumsulfat dient lediglich der Dichteerhöhung. Bei Injektion einer Lösung von [18]Krone-6 in die Methylbenzoat-Phase kommt es zum Phasentransfer des Kaliumpermanganats von der oberen in die untere wässrige Phase. [18]Krone-6 wirkt als Ionencarrier (auch: Ionophor).</a:t>
            </a:r>
          </a:p>
          <a:p>
            <a:pPr marL="0" indent="0" algn="just">
              <a:spcBef>
                <a:spcPts val="0"/>
              </a:spcBef>
              <a:buNone/>
            </a:pPr>
            <a:endParaRPr lang="de-DE" sz="1800"/>
          </a:p>
          <a:p>
            <a:pPr marL="0" indent="0" algn="just">
              <a:spcBef>
                <a:spcPts val="0"/>
              </a:spcBef>
              <a:buNone/>
            </a:pPr>
            <a:r>
              <a:rPr lang="de-DE" sz="1800" b="1"/>
              <a:t>Didactic comment: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800"/>
              <a:t>The animation shows a highly simplified animation of potassium ion transport through methyl benzoate as a model biomembrane. The upper aqueous phase is a 0.1 M potassium permanganate solution, and the lower aqueous phase is a 1 M magnesium sulfate solution. Magnesium sulfate is used solely to increase the density. When a solution of [18]crown-6 is injected into the methyl benzoate phase, potassium permanganate transfers from the upper into the lower aqueous phase. [18]crown-6 functions as an ion carrier (also called an ionophore).</a:t>
            </a:r>
            <a:endParaRPr lang="de-DE" sz="180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551A322A-A071-CBC8-FDFE-0160F6B9A8DE}"/>
              </a:ext>
            </a:extLst>
          </p:cNvPr>
          <p:cNvGrpSpPr/>
          <p:nvPr/>
        </p:nvGrpSpPr>
        <p:grpSpPr>
          <a:xfrm>
            <a:off x="-25179" y="5653614"/>
            <a:ext cx="12089956" cy="1384995"/>
            <a:chOff x="1306441" y="5113286"/>
            <a:chExt cx="12089956" cy="1384995"/>
          </a:xfrm>
        </p:grpSpPr>
        <p:pic>
          <p:nvPicPr>
            <p:cNvPr id="8" name="Bild 3" descr="Ein Bild, das Symbol, Kreis, Screenshot, Grafiken enthält.&#10;&#10;Automatisch generierte Beschreibung">
              <a:extLst>
                <a:ext uri="{FF2B5EF4-FFF2-40B4-BE49-F238E27FC236}">
                  <a16:creationId xmlns:a16="http://schemas.microsoft.com/office/drawing/2014/main" id="{9D75CF14-DF5F-6618-39D3-71D5C16108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8485" y="5403431"/>
              <a:ext cx="1276350" cy="449580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53CA0CF7-BB01-15AB-9690-393B8E4AF5B6}"/>
                </a:ext>
              </a:extLst>
            </p:cNvPr>
            <p:cNvSpPr txBox="1"/>
            <p:nvPr/>
          </p:nvSpPr>
          <p:spPr>
            <a:xfrm>
              <a:off x="1306441" y="5113286"/>
              <a:ext cx="1208995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/>
                <a:t>Diese Datei ist lizensiert unter:</a:t>
              </a:r>
            </a:p>
            <a:p>
              <a:endParaRPr lang="de-DE" sz="1200" dirty="0"/>
            </a:p>
            <a:p>
              <a:endParaRPr lang="de-DE" sz="1200" dirty="0"/>
            </a:p>
            <a:p>
              <a:endParaRPr lang="de-DE" sz="1200" dirty="0"/>
            </a:p>
            <a:p>
              <a:r>
                <a:rPr lang="de-DE" sz="1200"/>
                <a:t>© 2025. </a:t>
              </a:r>
              <a:r>
                <a:rPr lang="de-DE" sz="1200" dirty="0"/>
                <a:t>Diese Datei und deren Inhalte sind freigegeben unter der Creative-Commons-Lizenz </a:t>
              </a:r>
            </a:p>
            <a:p>
              <a:r>
                <a:rPr lang="de-DE" sz="1200" dirty="0"/>
                <a:t>Namensnennung, Weitergabe unter gleichen Bedingungen, Version 4.0 Deutschland (CC BY-SA 4.0 de). URL: </a:t>
              </a:r>
              <a:r>
                <a:rPr lang="de-DE" sz="1200" dirty="0">
                  <a:hlinkClick r:id="rId3"/>
                </a:rPr>
                <a:t>https://creativecommons.org/licenses/by-sa/4.0/de/legalcode</a:t>
              </a:r>
              <a:r>
                <a:rPr lang="de-DE" sz="1200" dirty="0"/>
                <a:t> </a:t>
              </a:r>
            </a:p>
            <a:p>
              <a:endParaRPr lang="de-D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6711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C1C462B1-1CDA-4F37-9509-F32611EA2DEA}"/>
              </a:ext>
            </a:extLst>
          </p:cNvPr>
          <p:cNvSpPr txBox="1">
            <a:spLocks/>
          </p:cNvSpPr>
          <p:nvPr/>
        </p:nvSpPr>
        <p:spPr>
          <a:xfrm>
            <a:off x="1009650" y="22733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b="1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0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r>
              <a:rPr lang="de-DE" sz="2400">
                <a:latin typeface="CMU Serif" panose="02000603000000000000" pitchFamily="2" charset="0"/>
                <a:ea typeface="CMU Serif" panose="02000603000000000000" pitchFamily="2" charset="0"/>
                <a:cs typeface="CMU Serif" panose="02000603000000000000" pitchFamily="2" charset="0"/>
              </a:rPr>
              <a:t>  </a:t>
            </a:r>
          </a:p>
          <a:p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2FCCC2F4-90F8-4333-925A-27EC71C2CA42}"/>
              </a:ext>
            </a:extLst>
          </p:cNvPr>
          <p:cNvGrpSpPr/>
          <p:nvPr/>
        </p:nvGrpSpPr>
        <p:grpSpPr>
          <a:xfrm>
            <a:off x="1320953" y="4762244"/>
            <a:ext cx="882592" cy="497708"/>
            <a:chOff x="4165391" y="4664649"/>
            <a:chExt cx="882592" cy="497708"/>
          </a:xfrm>
        </p:grpSpPr>
        <p:grpSp>
          <p:nvGrpSpPr>
            <p:cNvPr id="33" name="Gruppieren 32">
              <a:extLst>
                <a:ext uri="{FF2B5EF4-FFF2-40B4-BE49-F238E27FC236}">
                  <a16:creationId xmlns:a16="http://schemas.microsoft.com/office/drawing/2014/main" id="{40FC5E8D-4D53-4969-B721-7FB539C76AF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" name="Textfeld 34">
                <a:extLst>
                  <a:ext uri="{FF2B5EF4-FFF2-40B4-BE49-F238E27FC236}">
                    <a16:creationId xmlns:a16="http://schemas.microsoft.com/office/drawing/2014/main" id="{9FF8C98F-C727-46FC-810F-4EB5E23C7C48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5D39CA02-7323-436D-9358-D7329B8275B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" name="Gerader Verbinder 36">
                <a:extLst>
                  <a:ext uri="{FF2B5EF4-FFF2-40B4-BE49-F238E27FC236}">
                    <a16:creationId xmlns:a16="http://schemas.microsoft.com/office/drawing/2014/main" id="{32539BA5-44DA-4667-B1AB-2BC8C6C236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Gerader Verbinder 37">
                <a:extLst>
                  <a:ext uri="{FF2B5EF4-FFF2-40B4-BE49-F238E27FC236}">
                    <a16:creationId xmlns:a16="http://schemas.microsoft.com/office/drawing/2014/main" id="{3603B399-8174-4175-A304-52E8C3723CD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feld 84">
              <a:extLst>
                <a:ext uri="{FF2B5EF4-FFF2-40B4-BE49-F238E27FC236}">
                  <a16:creationId xmlns:a16="http://schemas.microsoft.com/office/drawing/2014/main" id="{12E27E93-81C6-4685-A1DB-452469FB914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E67DE6BA-3971-4A94-999C-7C8D65A885D3}"/>
              </a:ext>
            </a:extLst>
          </p:cNvPr>
          <p:cNvGrpSpPr/>
          <p:nvPr/>
        </p:nvGrpSpPr>
        <p:grpSpPr>
          <a:xfrm>
            <a:off x="2446452" y="5639965"/>
            <a:ext cx="882592" cy="497708"/>
            <a:chOff x="4165391" y="4664649"/>
            <a:chExt cx="882592" cy="497708"/>
          </a:xfrm>
        </p:grpSpPr>
        <p:grpSp>
          <p:nvGrpSpPr>
            <p:cNvPr id="40" name="Gruppieren 39">
              <a:extLst>
                <a:ext uri="{FF2B5EF4-FFF2-40B4-BE49-F238E27FC236}">
                  <a16:creationId xmlns:a16="http://schemas.microsoft.com/office/drawing/2014/main" id="{A39EED94-93D8-4845-8127-35064200D5B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FEF4B45E-4919-4C26-A4BD-B29A041F270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BFB9A656-253F-4528-A46A-C498E2CB0B6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4" name="Gerader Verbinder 43">
                <a:extLst>
                  <a:ext uri="{FF2B5EF4-FFF2-40B4-BE49-F238E27FC236}">
                    <a16:creationId xmlns:a16="http://schemas.microsoft.com/office/drawing/2014/main" id="{F0CFD8E2-6F87-408D-BAFF-D1445B8F788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Gerader Verbinder 44">
                <a:extLst>
                  <a:ext uri="{FF2B5EF4-FFF2-40B4-BE49-F238E27FC236}">
                    <a16:creationId xmlns:a16="http://schemas.microsoft.com/office/drawing/2014/main" id="{B8748E55-9685-47D7-8111-46A433ABCFF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feld 84">
              <a:extLst>
                <a:ext uri="{FF2B5EF4-FFF2-40B4-BE49-F238E27FC236}">
                  <a16:creationId xmlns:a16="http://schemas.microsoft.com/office/drawing/2014/main" id="{1BFF527C-8CA9-40AF-B2BB-2D47E69CCB6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7168C070-DFE6-43BD-A4EB-13863E78501C}"/>
              </a:ext>
            </a:extLst>
          </p:cNvPr>
          <p:cNvGrpSpPr/>
          <p:nvPr/>
        </p:nvGrpSpPr>
        <p:grpSpPr>
          <a:xfrm rot="20263995">
            <a:off x="3480031" y="5043640"/>
            <a:ext cx="882592" cy="497708"/>
            <a:chOff x="4165391" y="4664649"/>
            <a:chExt cx="882592" cy="497708"/>
          </a:xfrm>
        </p:grpSpPr>
        <p:grpSp>
          <p:nvGrpSpPr>
            <p:cNvPr id="47" name="Gruppieren 46">
              <a:extLst>
                <a:ext uri="{FF2B5EF4-FFF2-40B4-BE49-F238E27FC236}">
                  <a16:creationId xmlns:a16="http://schemas.microsoft.com/office/drawing/2014/main" id="{DA0F6E4C-83DC-46FB-B970-97F75F2843D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9" name="Textfeld 48">
                <a:extLst>
                  <a:ext uri="{FF2B5EF4-FFF2-40B4-BE49-F238E27FC236}">
                    <a16:creationId xmlns:a16="http://schemas.microsoft.com/office/drawing/2014/main" id="{1FC2575E-33D3-44E1-B855-1D9E1095709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0" name="Textfeld 49">
                <a:extLst>
                  <a:ext uri="{FF2B5EF4-FFF2-40B4-BE49-F238E27FC236}">
                    <a16:creationId xmlns:a16="http://schemas.microsoft.com/office/drawing/2014/main" id="{D7D58DEC-3CEA-464C-960D-79CFAAC9780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1" name="Gerader Verbinder 50">
                <a:extLst>
                  <a:ext uri="{FF2B5EF4-FFF2-40B4-BE49-F238E27FC236}">
                    <a16:creationId xmlns:a16="http://schemas.microsoft.com/office/drawing/2014/main" id="{FC42B1B8-AA0A-4AD0-A2F3-92EF0966984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Gerader Verbinder 51">
                <a:extLst>
                  <a:ext uri="{FF2B5EF4-FFF2-40B4-BE49-F238E27FC236}">
                    <a16:creationId xmlns:a16="http://schemas.microsoft.com/office/drawing/2014/main" id="{6718BA97-FEAB-420E-AC4D-A131D4AA32D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feld 84">
              <a:extLst>
                <a:ext uri="{FF2B5EF4-FFF2-40B4-BE49-F238E27FC236}">
                  <a16:creationId xmlns:a16="http://schemas.microsoft.com/office/drawing/2014/main" id="{2CC8EF99-6293-4A92-8B53-39E5AEB8772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495DD3BF-BE3D-4C80-B32B-DA94EB0370C0}"/>
              </a:ext>
            </a:extLst>
          </p:cNvPr>
          <p:cNvGrpSpPr/>
          <p:nvPr/>
        </p:nvGrpSpPr>
        <p:grpSpPr>
          <a:xfrm rot="18477239">
            <a:off x="738906" y="5761032"/>
            <a:ext cx="882592" cy="497708"/>
            <a:chOff x="4165391" y="4664649"/>
            <a:chExt cx="882592" cy="497708"/>
          </a:xfrm>
        </p:grpSpPr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0B607813-E7CD-4199-941B-BDEBEA969A7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56" name="Textfeld 55">
                <a:extLst>
                  <a:ext uri="{FF2B5EF4-FFF2-40B4-BE49-F238E27FC236}">
                    <a16:creationId xmlns:a16="http://schemas.microsoft.com/office/drawing/2014/main" id="{490E5AB6-0D0E-45CD-8A9A-186A7B2FE4B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7" name="Textfeld 56">
                <a:extLst>
                  <a:ext uri="{FF2B5EF4-FFF2-40B4-BE49-F238E27FC236}">
                    <a16:creationId xmlns:a16="http://schemas.microsoft.com/office/drawing/2014/main" id="{D5FA3E89-3799-4EE6-920E-4F58B0AA203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8" name="Gerader Verbinder 57">
                <a:extLst>
                  <a:ext uri="{FF2B5EF4-FFF2-40B4-BE49-F238E27FC236}">
                    <a16:creationId xmlns:a16="http://schemas.microsoft.com/office/drawing/2014/main" id="{0EE0CF29-4C7E-4C1D-A6C5-323AB6C2E3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Gerader Verbinder 58">
                <a:extLst>
                  <a:ext uri="{FF2B5EF4-FFF2-40B4-BE49-F238E27FC236}">
                    <a16:creationId xmlns:a16="http://schemas.microsoft.com/office/drawing/2014/main" id="{8DCAB3AF-5836-414B-A37F-30D66FB92A7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feld 84">
              <a:extLst>
                <a:ext uri="{FF2B5EF4-FFF2-40B4-BE49-F238E27FC236}">
                  <a16:creationId xmlns:a16="http://schemas.microsoft.com/office/drawing/2014/main" id="{8E5FA69D-8ADE-4690-A0A4-F5BBA98F3DF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4DAB895B-8342-437A-972C-77FB694003C5}"/>
              </a:ext>
            </a:extLst>
          </p:cNvPr>
          <p:cNvGrpSpPr/>
          <p:nvPr/>
        </p:nvGrpSpPr>
        <p:grpSpPr>
          <a:xfrm>
            <a:off x="4109654" y="5806006"/>
            <a:ext cx="882592" cy="497708"/>
            <a:chOff x="4165391" y="4664649"/>
            <a:chExt cx="882592" cy="497708"/>
          </a:xfrm>
        </p:grpSpPr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0DB1E89B-8532-4F08-BB3C-20D6CC8F124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63" name="Textfeld 62">
                <a:extLst>
                  <a:ext uri="{FF2B5EF4-FFF2-40B4-BE49-F238E27FC236}">
                    <a16:creationId xmlns:a16="http://schemas.microsoft.com/office/drawing/2014/main" id="{F5782E99-2814-4C84-A7FD-8E5BC6FA067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64" name="Textfeld 63">
                <a:extLst>
                  <a:ext uri="{FF2B5EF4-FFF2-40B4-BE49-F238E27FC236}">
                    <a16:creationId xmlns:a16="http://schemas.microsoft.com/office/drawing/2014/main" id="{20A2ED64-EB6D-4975-9AC7-E386D1184B8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65" name="Gerader Verbinder 64">
                <a:extLst>
                  <a:ext uri="{FF2B5EF4-FFF2-40B4-BE49-F238E27FC236}">
                    <a16:creationId xmlns:a16="http://schemas.microsoft.com/office/drawing/2014/main" id="{563DA182-5789-4166-BC2B-F465F9EFEC2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Gerader Verbinder 65">
                <a:extLst>
                  <a:ext uri="{FF2B5EF4-FFF2-40B4-BE49-F238E27FC236}">
                    <a16:creationId xmlns:a16="http://schemas.microsoft.com/office/drawing/2014/main" id="{D7E1DED5-4345-4C1F-8D2C-B5115E913E9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feld 84">
              <a:extLst>
                <a:ext uri="{FF2B5EF4-FFF2-40B4-BE49-F238E27FC236}">
                  <a16:creationId xmlns:a16="http://schemas.microsoft.com/office/drawing/2014/main" id="{501BB930-6CBF-4B16-ACEC-81AB55F5A19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03639670-A8B2-424E-9C41-73FF70EF0851}"/>
              </a:ext>
            </a:extLst>
          </p:cNvPr>
          <p:cNvGrpSpPr/>
          <p:nvPr/>
        </p:nvGrpSpPr>
        <p:grpSpPr>
          <a:xfrm rot="3216044">
            <a:off x="5082615" y="5055044"/>
            <a:ext cx="882592" cy="497708"/>
            <a:chOff x="4165391" y="4664649"/>
            <a:chExt cx="882592" cy="497708"/>
          </a:xfrm>
        </p:grpSpPr>
        <p:grpSp>
          <p:nvGrpSpPr>
            <p:cNvPr id="68" name="Gruppieren 67">
              <a:extLst>
                <a:ext uri="{FF2B5EF4-FFF2-40B4-BE49-F238E27FC236}">
                  <a16:creationId xmlns:a16="http://schemas.microsoft.com/office/drawing/2014/main" id="{C3A71BB1-A597-4579-95B3-E7D1303B657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4692FBB6-777C-4C3B-AE93-47574BDA75A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1" name="Textfeld 70">
                <a:extLst>
                  <a:ext uri="{FF2B5EF4-FFF2-40B4-BE49-F238E27FC236}">
                    <a16:creationId xmlns:a16="http://schemas.microsoft.com/office/drawing/2014/main" id="{570A7CAC-00CB-492F-A41A-AB1608BAF4D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2" name="Gerader Verbinder 71">
                <a:extLst>
                  <a:ext uri="{FF2B5EF4-FFF2-40B4-BE49-F238E27FC236}">
                    <a16:creationId xmlns:a16="http://schemas.microsoft.com/office/drawing/2014/main" id="{CD8FB134-7C4D-4E7C-9387-46ABA8FED2E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Gerader Verbinder 72">
                <a:extLst>
                  <a:ext uri="{FF2B5EF4-FFF2-40B4-BE49-F238E27FC236}">
                    <a16:creationId xmlns:a16="http://schemas.microsoft.com/office/drawing/2014/main" id="{24A6596F-BD67-43DB-9707-76897C380F4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feld 84">
              <a:extLst>
                <a:ext uri="{FF2B5EF4-FFF2-40B4-BE49-F238E27FC236}">
                  <a16:creationId xmlns:a16="http://schemas.microsoft.com/office/drawing/2014/main" id="{A9670559-A237-4F09-B970-D5A297C1500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DD88B3C6-160D-4C58-9B7B-9482ECE71565}"/>
              </a:ext>
            </a:extLst>
          </p:cNvPr>
          <p:cNvGrpSpPr/>
          <p:nvPr/>
        </p:nvGrpSpPr>
        <p:grpSpPr>
          <a:xfrm rot="19455897">
            <a:off x="5960676" y="5806005"/>
            <a:ext cx="882592" cy="497708"/>
            <a:chOff x="4165391" y="4664649"/>
            <a:chExt cx="882592" cy="497708"/>
          </a:xfrm>
        </p:grpSpPr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F9209385-6EFD-4C19-B58A-88B32B66C7B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7" name="Textfeld 76">
                <a:extLst>
                  <a:ext uri="{FF2B5EF4-FFF2-40B4-BE49-F238E27FC236}">
                    <a16:creationId xmlns:a16="http://schemas.microsoft.com/office/drawing/2014/main" id="{65EAA2B3-6A4E-4CDA-8029-0F219A07E44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8" name="Textfeld 77">
                <a:extLst>
                  <a:ext uri="{FF2B5EF4-FFF2-40B4-BE49-F238E27FC236}">
                    <a16:creationId xmlns:a16="http://schemas.microsoft.com/office/drawing/2014/main" id="{754F24BF-4691-4913-9D27-F417955B3FEE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9" name="Gerader Verbinder 78">
                <a:extLst>
                  <a:ext uri="{FF2B5EF4-FFF2-40B4-BE49-F238E27FC236}">
                    <a16:creationId xmlns:a16="http://schemas.microsoft.com/office/drawing/2014/main" id="{E03C3780-100B-499F-BE59-C34F91748A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Gerader Verbinder 79">
                <a:extLst>
                  <a:ext uri="{FF2B5EF4-FFF2-40B4-BE49-F238E27FC236}">
                    <a16:creationId xmlns:a16="http://schemas.microsoft.com/office/drawing/2014/main" id="{7A8ED144-CFAB-442C-8701-1292C21FA32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Textfeld 84">
              <a:extLst>
                <a:ext uri="{FF2B5EF4-FFF2-40B4-BE49-F238E27FC236}">
                  <a16:creationId xmlns:a16="http://schemas.microsoft.com/office/drawing/2014/main" id="{F9FD0777-FF2B-4B50-A45C-5320D0DFD4B8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59929328-4FC3-4C4F-8219-95FE0E714FD4}"/>
              </a:ext>
            </a:extLst>
          </p:cNvPr>
          <p:cNvGrpSpPr/>
          <p:nvPr/>
        </p:nvGrpSpPr>
        <p:grpSpPr>
          <a:xfrm>
            <a:off x="6819943" y="4975318"/>
            <a:ext cx="882592" cy="497708"/>
            <a:chOff x="4165391" y="4664649"/>
            <a:chExt cx="882592" cy="497708"/>
          </a:xfrm>
        </p:grpSpPr>
        <p:grpSp>
          <p:nvGrpSpPr>
            <p:cNvPr id="82" name="Gruppieren 81">
              <a:extLst>
                <a:ext uri="{FF2B5EF4-FFF2-40B4-BE49-F238E27FC236}">
                  <a16:creationId xmlns:a16="http://schemas.microsoft.com/office/drawing/2014/main" id="{2224D8B6-9120-4CC0-B299-948CD2B9710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84" name="Textfeld 83">
                <a:extLst>
                  <a:ext uri="{FF2B5EF4-FFF2-40B4-BE49-F238E27FC236}">
                    <a16:creationId xmlns:a16="http://schemas.microsoft.com/office/drawing/2014/main" id="{5622D40D-37C6-41EC-B254-9DC7CECB90E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85" name="Textfeld 84">
                <a:extLst>
                  <a:ext uri="{FF2B5EF4-FFF2-40B4-BE49-F238E27FC236}">
                    <a16:creationId xmlns:a16="http://schemas.microsoft.com/office/drawing/2014/main" id="{14863350-A77D-490A-9340-7B8BF61DF6B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86" name="Gerader Verbinder 85">
                <a:extLst>
                  <a:ext uri="{FF2B5EF4-FFF2-40B4-BE49-F238E27FC236}">
                    <a16:creationId xmlns:a16="http://schemas.microsoft.com/office/drawing/2014/main" id="{D2A89129-253E-4EAE-B0E6-AC22978782D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Gerader Verbinder 86">
                <a:extLst>
                  <a:ext uri="{FF2B5EF4-FFF2-40B4-BE49-F238E27FC236}">
                    <a16:creationId xmlns:a16="http://schemas.microsoft.com/office/drawing/2014/main" id="{062BDA80-CCE9-4325-B031-9E8E92380D5E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feld 84">
              <a:extLst>
                <a:ext uri="{FF2B5EF4-FFF2-40B4-BE49-F238E27FC236}">
                  <a16:creationId xmlns:a16="http://schemas.microsoft.com/office/drawing/2014/main" id="{7E719107-016B-464F-8AC3-318E58EFCA6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F2DCD925-84C9-42B4-9F53-0C251A954443}"/>
              </a:ext>
            </a:extLst>
          </p:cNvPr>
          <p:cNvGrpSpPr/>
          <p:nvPr/>
        </p:nvGrpSpPr>
        <p:grpSpPr>
          <a:xfrm rot="19798101">
            <a:off x="7861902" y="5777262"/>
            <a:ext cx="882592" cy="497708"/>
            <a:chOff x="4165391" y="4664649"/>
            <a:chExt cx="882592" cy="497708"/>
          </a:xfrm>
        </p:grpSpPr>
        <p:grpSp>
          <p:nvGrpSpPr>
            <p:cNvPr id="89" name="Gruppieren 88">
              <a:extLst>
                <a:ext uri="{FF2B5EF4-FFF2-40B4-BE49-F238E27FC236}">
                  <a16:creationId xmlns:a16="http://schemas.microsoft.com/office/drawing/2014/main" id="{65BDE7D1-15BB-402D-B954-A64EC3C4624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1" name="Textfeld 90">
                <a:extLst>
                  <a:ext uri="{FF2B5EF4-FFF2-40B4-BE49-F238E27FC236}">
                    <a16:creationId xmlns:a16="http://schemas.microsoft.com/office/drawing/2014/main" id="{3321BDD9-070C-457E-8350-EBE6A38EC4B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2" name="Textfeld 91">
                <a:extLst>
                  <a:ext uri="{FF2B5EF4-FFF2-40B4-BE49-F238E27FC236}">
                    <a16:creationId xmlns:a16="http://schemas.microsoft.com/office/drawing/2014/main" id="{608BD035-B22A-4C07-B1C2-63A528B3DBB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93" name="Gerader Verbinder 92">
                <a:extLst>
                  <a:ext uri="{FF2B5EF4-FFF2-40B4-BE49-F238E27FC236}">
                    <a16:creationId xmlns:a16="http://schemas.microsoft.com/office/drawing/2014/main" id="{E49BA5B6-A6F0-4E08-8D3A-7E309C6129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Gerader Verbinder 93">
                <a:extLst>
                  <a:ext uri="{FF2B5EF4-FFF2-40B4-BE49-F238E27FC236}">
                    <a16:creationId xmlns:a16="http://schemas.microsoft.com/office/drawing/2014/main" id="{149407BA-A6A3-4CFE-B7F8-4C415358D34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Textfeld 84">
              <a:extLst>
                <a:ext uri="{FF2B5EF4-FFF2-40B4-BE49-F238E27FC236}">
                  <a16:creationId xmlns:a16="http://schemas.microsoft.com/office/drawing/2014/main" id="{BF931821-86DC-490F-8D51-89FB2B1245C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B256BBEB-346E-43C7-982E-64A213A6090E}"/>
              </a:ext>
            </a:extLst>
          </p:cNvPr>
          <p:cNvGrpSpPr/>
          <p:nvPr/>
        </p:nvGrpSpPr>
        <p:grpSpPr>
          <a:xfrm rot="18661207">
            <a:off x="8675818" y="5039002"/>
            <a:ext cx="882592" cy="497708"/>
            <a:chOff x="4165391" y="4664649"/>
            <a:chExt cx="882592" cy="497708"/>
          </a:xfrm>
        </p:grpSpPr>
        <p:grpSp>
          <p:nvGrpSpPr>
            <p:cNvPr id="96" name="Gruppieren 95">
              <a:extLst>
                <a:ext uri="{FF2B5EF4-FFF2-40B4-BE49-F238E27FC236}">
                  <a16:creationId xmlns:a16="http://schemas.microsoft.com/office/drawing/2014/main" id="{25134BA3-043C-49B2-8852-DF521C01FEC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8" name="Textfeld 97">
                <a:extLst>
                  <a:ext uri="{FF2B5EF4-FFF2-40B4-BE49-F238E27FC236}">
                    <a16:creationId xmlns:a16="http://schemas.microsoft.com/office/drawing/2014/main" id="{EEDB00BA-E435-40CF-B6DD-FAD35280D97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9" name="Textfeld 98">
                <a:extLst>
                  <a:ext uri="{FF2B5EF4-FFF2-40B4-BE49-F238E27FC236}">
                    <a16:creationId xmlns:a16="http://schemas.microsoft.com/office/drawing/2014/main" id="{14BFE03B-98F4-44DF-91A5-6EA7CDA421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0" name="Gerader Verbinder 99">
                <a:extLst>
                  <a:ext uri="{FF2B5EF4-FFF2-40B4-BE49-F238E27FC236}">
                    <a16:creationId xmlns:a16="http://schemas.microsoft.com/office/drawing/2014/main" id="{3FF4BE9E-76DB-45DF-837C-F50421694BA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Gerader Verbinder 100">
                <a:extLst>
                  <a:ext uri="{FF2B5EF4-FFF2-40B4-BE49-F238E27FC236}">
                    <a16:creationId xmlns:a16="http://schemas.microsoft.com/office/drawing/2014/main" id="{79346C08-1574-442A-B4C5-A72B0F6D019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Textfeld 84">
              <a:extLst>
                <a:ext uri="{FF2B5EF4-FFF2-40B4-BE49-F238E27FC236}">
                  <a16:creationId xmlns:a16="http://schemas.microsoft.com/office/drawing/2014/main" id="{3F65561B-E877-470A-90CB-45EC816F28A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2" name="Gruppieren 101">
            <a:extLst>
              <a:ext uri="{FF2B5EF4-FFF2-40B4-BE49-F238E27FC236}">
                <a16:creationId xmlns:a16="http://schemas.microsoft.com/office/drawing/2014/main" id="{4C6482AA-318D-4595-9F99-B12BEE441F00}"/>
              </a:ext>
            </a:extLst>
          </p:cNvPr>
          <p:cNvGrpSpPr/>
          <p:nvPr/>
        </p:nvGrpSpPr>
        <p:grpSpPr>
          <a:xfrm rot="1447665">
            <a:off x="9984926" y="5857978"/>
            <a:ext cx="882592" cy="497708"/>
            <a:chOff x="4165391" y="4664649"/>
            <a:chExt cx="882592" cy="497708"/>
          </a:xfrm>
        </p:grpSpPr>
        <p:grpSp>
          <p:nvGrpSpPr>
            <p:cNvPr id="103" name="Gruppieren 102">
              <a:extLst>
                <a:ext uri="{FF2B5EF4-FFF2-40B4-BE49-F238E27FC236}">
                  <a16:creationId xmlns:a16="http://schemas.microsoft.com/office/drawing/2014/main" id="{717C533A-8304-40D4-8CE8-C44913B28D7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05" name="Textfeld 104">
                <a:extLst>
                  <a:ext uri="{FF2B5EF4-FFF2-40B4-BE49-F238E27FC236}">
                    <a16:creationId xmlns:a16="http://schemas.microsoft.com/office/drawing/2014/main" id="{022FD89A-55F5-46F5-BE78-1D0C056C3A1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06" name="Textfeld 105">
                <a:extLst>
                  <a:ext uri="{FF2B5EF4-FFF2-40B4-BE49-F238E27FC236}">
                    <a16:creationId xmlns:a16="http://schemas.microsoft.com/office/drawing/2014/main" id="{790F18BC-3BFB-4C34-9F6C-65E313977002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7" name="Gerader Verbinder 106">
                <a:extLst>
                  <a:ext uri="{FF2B5EF4-FFF2-40B4-BE49-F238E27FC236}">
                    <a16:creationId xmlns:a16="http://schemas.microsoft.com/office/drawing/2014/main" id="{6272BB93-F5EB-4AF1-9FE5-A903E8465E2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Gerader Verbinder 107">
                <a:extLst>
                  <a:ext uri="{FF2B5EF4-FFF2-40B4-BE49-F238E27FC236}">
                    <a16:creationId xmlns:a16="http://schemas.microsoft.com/office/drawing/2014/main" id="{0A24113F-658C-49C8-9896-FE12D86E3DC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Textfeld 84">
              <a:extLst>
                <a:ext uri="{FF2B5EF4-FFF2-40B4-BE49-F238E27FC236}">
                  <a16:creationId xmlns:a16="http://schemas.microsoft.com/office/drawing/2014/main" id="{76079BE1-D6AB-4968-B788-B43FC3425DB7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9" name="Gruppieren 108">
            <a:extLst>
              <a:ext uri="{FF2B5EF4-FFF2-40B4-BE49-F238E27FC236}">
                <a16:creationId xmlns:a16="http://schemas.microsoft.com/office/drawing/2014/main" id="{E9F954AE-9018-4FD9-9F83-F9F916B2CA02}"/>
              </a:ext>
            </a:extLst>
          </p:cNvPr>
          <p:cNvGrpSpPr/>
          <p:nvPr/>
        </p:nvGrpSpPr>
        <p:grpSpPr>
          <a:xfrm>
            <a:off x="10429751" y="5115705"/>
            <a:ext cx="882592" cy="497708"/>
            <a:chOff x="4165391" y="4664649"/>
            <a:chExt cx="882592" cy="497708"/>
          </a:xfrm>
        </p:grpSpPr>
        <p:grpSp>
          <p:nvGrpSpPr>
            <p:cNvPr id="110" name="Gruppieren 109">
              <a:extLst>
                <a:ext uri="{FF2B5EF4-FFF2-40B4-BE49-F238E27FC236}">
                  <a16:creationId xmlns:a16="http://schemas.microsoft.com/office/drawing/2014/main" id="{F778B093-A0B9-45BC-9632-019D1E8BC3DA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12" name="Textfeld 111">
                <a:extLst>
                  <a:ext uri="{FF2B5EF4-FFF2-40B4-BE49-F238E27FC236}">
                    <a16:creationId xmlns:a16="http://schemas.microsoft.com/office/drawing/2014/main" id="{23160965-674B-49CF-A04B-CF7BEBA7154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13" name="Textfeld 112">
                <a:extLst>
                  <a:ext uri="{FF2B5EF4-FFF2-40B4-BE49-F238E27FC236}">
                    <a16:creationId xmlns:a16="http://schemas.microsoft.com/office/drawing/2014/main" id="{809B83E7-AAE0-4CC0-B523-D553B4E7EAE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14" name="Gerader Verbinder 113">
                <a:extLst>
                  <a:ext uri="{FF2B5EF4-FFF2-40B4-BE49-F238E27FC236}">
                    <a16:creationId xmlns:a16="http://schemas.microsoft.com/office/drawing/2014/main" id="{D8370BD4-4F7D-489C-A41B-901F1F9CE5B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Gerader Verbinder 114">
                <a:extLst>
                  <a:ext uri="{FF2B5EF4-FFF2-40B4-BE49-F238E27FC236}">
                    <a16:creationId xmlns:a16="http://schemas.microsoft.com/office/drawing/2014/main" id="{B664C029-07B4-42CD-9434-0D776692D17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1" name="Textfeld 84">
              <a:extLst>
                <a:ext uri="{FF2B5EF4-FFF2-40B4-BE49-F238E27FC236}">
                  <a16:creationId xmlns:a16="http://schemas.microsoft.com/office/drawing/2014/main" id="{37142D69-BDAD-476D-A16C-8C6A9CBB348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5E31FC89-33D1-41B4-A489-70CDB335AEF1}"/>
              </a:ext>
            </a:extLst>
          </p:cNvPr>
          <p:cNvCxnSpPr>
            <a:cxnSpLocks/>
          </p:cNvCxnSpPr>
          <p:nvPr/>
        </p:nvCxnSpPr>
        <p:spPr>
          <a:xfrm>
            <a:off x="-9455" y="2342894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8" name="Grafik 117">
            <a:extLst>
              <a:ext uri="{FF2B5EF4-FFF2-40B4-BE49-F238E27FC236}">
                <a16:creationId xmlns:a16="http://schemas.microsoft.com/office/drawing/2014/main" id="{C96D7DEF-2956-4A75-9D2B-97805707F0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157578">
            <a:off x="3875379" y="905799"/>
            <a:ext cx="375134" cy="384171"/>
          </a:xfrm>
          <a:prstGeom prst="rect">
            <a:avLst/>
          </a:prstGeom>
        </p:spPr>
      </p:pic>
      <p:pic>
        <p:nvPicPr>
          <p:cNvPr id="119" name="Grafik 118">
            <a:extLst>
              <a:ext uri="{FF2B5EF4-FFF2-40B4-BE49-F238E27FC236}">
                <a16:creationId xmlns:a16="http://schemas.microsoft.com/office/drawing/2014/main" id="{940FFA6B-75AA-4D10-880D-1B1C46E89C8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6938995" y="782686"/>
            <a:ext cx="698535" cy="728298"/>
          </a:xfrm>
          <a:prstGeom prst="rect">
            <a:avLst/>
          </a:prstGeom>
        </p:spPr>
      </p:pic>
      <p:grpSp>
        <p:nvGrpSpPr>
          <p:cNvPr id="120" name="Gruppieren 119">
            <a:extLst>
              <a:ext uri="{FF2B5EF4-FFF2-40B4-BE49-F238E27FC236}">
                <a16:creationId xmlns:a16="http://schemas.microsoft.com/office/drawing/2014/main" id="{29FDBBD9-4925-4054-A3DB-5A6BEE4F5A47}"/>
              </a:ext>
            </a:extLst>
          </p:cNvPr>
          <p:cNvGrpSpPr/>
          <p:nvPr/>
        </p:nvGrpSpPr>
        <p:grpSpPr>
          <a:xfrm rot="10800000">
            <a:off x="3611378" y="149466"/>
            <a:ext cx="882592" cy="497708"/>
            <a:chOff x="4165391" y="4664649"/>
            <a:chExt cx="882592" cy="497708"/>
          </a:xfrm>
        </p:grpSpPr>
        <p:grpSp>
          <p:nvGrpSpPr>
            <p:cNvPr id="121" name="Gruppieren 120">
              <a:extLst>
                <a:ext uri="{FF2B5EF4-FFF2-40B4-BE49-F238E27FC236}">
                  <a16:creationId xmlns:a16="http://schemas.microsoft.com/office/drawing/2014/main" id="{DAAE24D3-02F8-4185-AF45-F976332447E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23" name="Textfeld 122">
                <a:extLst>
                  <a:ext uri="{FF2B5EF4-FFF2-40B4-BE49-F238E27FC236}">
                    <a16:creationId xmlns:a16="http://schemas.microsoft.com/office/drawing/2014/main" id="{2E485684-5C67-4573-A917-6355BB3C645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24" name="Textfeld 123">
                <a:extLst>
                  <a:ext uri="{FF2B5EF4-FFF2-40B4-BE49-F238E27FC236}">
                    <a16:creationId xmlns:a16="http://schemas.microsoft.com/office/drawing/2014/main" id="{6EB2C9AA-6D9A-457B-A441-7AEAB1EDC7C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25" name="Gerader Verbinder 124">
                <a:extLst>
                  <a:ext uri="{FF2B5EF4-FFF2-40B4-BE49-F238E27FC236}">
                    <a16:creationId xmlns:a16="http://schemas.microsoft.com/office/drawing/2014/main" id="{F20EFF33-005E-41FA-A96B-9011D0415CB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Gerader Verbinder 125">
                <a:extLst>
                  <a:ext uri="{FF2B5EF4-FFF2-40B4-BE49-F238E27FC236}">
                    <a16:creationId xmlns:a16="http://schemas.microsoft.com/office/drawing/2014/main" id="{4140CF4C-D2BD-45ED-88FF-309556F3AB8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Textfeld 84">
              <a:extLst>
                <a:ext uri="{FF2B5EF4-FFF2-40B4-BE49-F238E27FC236}">
                  <a16:creationId xmlns:a16="http://schemas.microsoft.com/office/drawing/2014/main" id="{9F3E2E97-CD15-42FF-B8DE-14E5C3A22CF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27" name="Gruppieren 126">
            <a:extLst>
              <a:ext uri="{FF2B5EF4-FFF2-40B4-BE49-F238E27FC236}">
                <a16:creationId xmlns:a16="http://schemas.microsoft.com/office/drawing/2014/main" id="{08554C30-CD15-46E8-85ED-38518C134FC9}"/>
              </a:ext>
            </a:extLst>
          </p:cNvPr>
          <p:cNvGrpSpPr/>
          <p:nvPr/>
        </p:nvGrpSpPr>
        <p:grpSpPr>
          <a:xfrm rot="13919687">
            <a:off x="4216879" y="512448"/>
            <a:ext cx="882592" cy="497708"/>
            <a:chOff x="4165391" y="4664649"/>
            <a:chExt cx="882592" cy="497708"/>
          </a:xfrm>
        </p:grpSpPr>
        <p:grpSp>
          <p:nvGrpSpPr>
            <p:cNvPr id="128" name="Gruppieren 127">
              <a:extLst>
                <a:ext uri="{FF2B5EF4-FFF2-40B4-BE49-F238E27FC236}">
                  <a16:creationId xmlns:a16="http://schemas.microsoft.com/office/drawing/2014/main" id="{8C9E4535-6D89-49CC-AD40-D11565B6766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30" name="Textfeld 129">
                <a:extLst>
                  <a:ext uri="{FF2B5EF4-FFF2-40B4-BE49-F238E27FC236}">
                    <a16:creationId xmlns:a16="http://schemas.microsoft.com/office/drawing/2014/main" id="{85E6DA1E-21DF-42C6-ADB2-8C475396210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31" name="Textfeld 130">
                <a:extLst>
                  <a:ext uri="{FF2B5EF4-FFF2-40B4-BE49-F238E27FC236}">
                    <a16:creationId xmlns:a16="http://schemas.microsoft.com/office/drawing/2014/main" id="{6B08EBB9-44C1-427B-9826-9F2D4A982C7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32" name="Gerader Verbinder 131">
                <a:extLst>
                  <a:ext uri="{FF2B5EF4-FFF2-40B4-BE49-F238E27FC236}">
                    <a16:creationId xmlns:a16="http://schemas.microsoft.com/office/drawing/2014/main" id="{AC449F9A-B47C-4E52-888C-1CEB5D8EC5E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Gerader Verbinder 132">
                <a:extLst>
                  <a:ext uri="{FF2B5EF4-FFF2-40B4-BE49-F238E27FC236}">
                    <a16:creationId xmlns:a16="http://schemas.microsoft.com/office/drawing/2014/main" id="{331F8662-1D04-4DEB-9CFD-781D896798E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9" name="Textfeld 84">
              <a:extLst>
                <a:ext uri="{FF2B5EF4-FFF2-40B4-BE49-F238E27FC236}">
                  <a16:creationId xmlns:a16="http://schemas.microsoft.com/office/drawing/2014/main" id="{D2A5E4CE-E7C6-40BC-B44C-7C8C88C00B6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34" name="Gruppieren 133">
            <a:extLst>
              <a:ext uri="{FF2B5EF4-FFF2-40B4-BE49-F238E27FC236}">
                <a16:creationId xmlns:a16="http://schemas.microsoft.com/office/drawing/2014/main" id="{FBD306C3-6753-4EDD-A507-9F678E9DF668}"/>
              </a:ext>
            </a:extLst>
          </p:cNvPr>
          <p:cNvGrpSpPr/>
          <p:nvPr/>
        </p:nvGrpSpPr>
        <p:grpSpPr>
          <a:xfrm>
            <a:off x="6957684" y="126073"/>
            <a:ext cx="882592" cy="497708"/>
            <a:chOff x="4165391" y="4664649"/>
            <a:chExt cx="882592" cy="497708"/>
          </a:xfrm>
        </p:grpSpPr>
        <p:grpSp>
          <p:nvGrpSpPr>
            <p:cNvPr id="135" name="Gruppieren 134">
              <a:extLst>
                <a:ext uri="{FF2B5EF4-FFF2-40B4-BE49-F238E27FC236}">
                  <a16:creationId xmlns:a16="http://schemas.microsoft.com/office/drawing/2014/main" id="{BBC987A1-5E97-44C9-A819-BC9628FBE27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37" name="Textfeld 136">
                <a:extLst>
                  <a:ext uri="{FF2B5EF4-FFF2-40B4-BE49-F238E27FC236}">
                    <a16:creationId xmlns:a16="http://schemas.microsoft.com/office/drawing/2014/main" id="{58FEE388-1CDD-4249-B87D-888880A4B6F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38" name="Textfeld 137">
                <a:extLst>
                  <a:ext uri="{FF2B5EF4-FFF2-40B4-BE49-F238E27FC236}">
                    <a16:creationId xmlns:a16="http://schemas.microsoft.com/office/drawing/2014/main" id="{E112758B-F294-4669-B9C5-0A3A25DF168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39" name="Gerader Verbinder 138">
                <a:extLst>
                  <a:ext uri="{FF2B5EF4-FFF2-40B4-BE49-F238E27FC236}">
                    <a16:creationId xmlns:a16="http://schemas.microsoft.com/office/drawing/2014/main" id="{1213F415-2D11-4E02-B7AA-3078DC022C9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Gerader Verbinder 139">
                <a:extLst>
                  <a:ext uri="{FF2B5EF4-FFF2-40B4-BE49-F238E27FC236}">
                    <a16:creationId xmlns:a16="http://schemas.microsoft.com/office/drawing/2014/main" id="{01D796F1-5DC5-42CB-8AD2-CD9EDF597BE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6" name="Textfeld 84">
              <a:extLst>
                <a:ext uri="{FF2B5EF4-FFF2-40B4-BE49-F238E27FC236}">
                  <a16:creationId xmlns:a16="http://schemas.microsoft.com/office/drawing/2014/main" id="{1D9157F2-8B90-42D9-A45F-DA05A24855C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41" name="Gruppieren 140">
            <a:extLst>
              <a:ext uri="{FF2B5EF4-FFF2-40B4-BE49-F238E27FC236}">
                <a16:creationId xmlns:a16="http://schemas.microsoft.com/office/drawing/2014/main" id="{AD621E94-2455-4027-97DB-FF258C8C0FF9}"/>
              </a:ext>
            </a:extLst>
          </p:cNvPr>
          <p:cNvGrpSpPr/>
          <p:nvPr/>
        </p:nvGrpSpPr>
        <p:grpSpPr>
          <a:xfrm rot="10800000">
            <a:off x="6901273" y="1737213"/>
            <a:ext cx="882592" cy="497708"/>
            <a:chOff x="4165391" y="4664649"/>
            <a:chExt cx="882592" cy="497708"/>
          </a:xfrm>
        </p:grpSpPr>
        <p:grpSp>
          <p:nvGrpSpPr>
            <p:cNvPr id="142" name="Gruppieren 141">
              <a:extLst>
                <a:ext uri="{FF2B5EF4-FFF2-40B4-BE49-F238E27FC236}">
                  <a16:creationId xmlns:a16="http://schemas.microsoft.com/office/drawing/2014/main" id="{FDC1C6C5-DF2E-46A2-9BBC-4916ADF8CDC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44" name="Textfeld 143">
                <a:extLst>
                  <a:ext uri="{FF2B5EF4-FFF2-40B4-BE49-F238E27FC236}">
                    <a16:creationId xmlns:a16="http://schemas.microsoft.com/office/drawing/2014/main" id="{30E159EC-2201-488B-B526-A456BF12F6CD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45" name="Textfeld 144">
                <a:extLst>
                  <a:ext uri="{FF2B5EF4-FFF2-40B4-BE49-F238E27FC236}">
                    <a16:creationId xmlns:a16="http://schemas.microsoft.com/office/drawing/2014/main" id="{BA61E0C5-2469-44BD-A186-8680A075C3C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46" name="Gerader Verbinder 145">
                <a:extLst>
                  <a:ext uri="{FF2B5EF4-FFF2-40B4-BE49-F238E27FC236}">
                    <a16:creationId xmlns:a16="http://schemas.microsoft.com/office/drawing/2014/main" id="{4D368FA4-AE96-4AD2-A1E3-FF718C0A939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Gerader Verbinder 146">
                <a:extLst>
                  <a:ext uri="{FF2B5EF4-FFF2-40B4-BE49-F238E27FC236}">
                    <a16:creationId xmlns:a16="http://schemas.microsoft.com/office/drawing/2014/main" id="{E2BEF96B-40C6-42F5-A10D-7E530393CF97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3" name="Textfeld 84">
              <a:extLst>
                <a:ext uri="{FF2B5EF4-FFF2-40B4-BE49-F238E27FC236}">
                  <a16:creationId xmlns:a16="http://schemas.microsoft.com/office/drawing/2014/main" id="{47B8FC00-E42E-45DA-BA43-697D4BADB1A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48" name="Gruppieren 147">
            <a:extLst>
              <a:ext uri="{FF2B5EF4-FFF2-40B4-BE49-F238E27FC236}">
                <a16:creationId xmlns:a16="http://schemas.microsoft.com/office/drawing/2014/main" id="{99056B39-FF8E-4B52-9855-01A1E44E6D90}"/>
              </a:ext>
            </a:extLst>
          </p:cNvPr>
          <p:cNvGrpSpPr/>
          <p:nvPr/>
        </p:nvGrpSpPr>
        <p:grpSpPr>
          <a:xfrm rot="18495583">
            <a:off x="6093045" y="417283"/>
            <a:ext cx="882592" cy="497707"/>
            <a:chOff x="4165391" y="4664650"/>
            <a:chExt cx="882592" cy="497707"/>
          </a:xfrm>
        </p:grpSpPr>
        <p:grpSp>
          <p:nvGrpSpPr>
            <p:cNvPr id="149" name="Gruppieren 148">
              <a:extLst>
                <a:ext uri="{FF2B5EF4-FFF2-40B4-BE49-F238E27FC236}">
                  <a16:creationId xmlns:a16="http://schemas.microsoft.com/office/drawing/2014/main" id="{DB6C68CE-B5D0-4528-9E76-8DA2653661C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51" name="Textfeld 150">
                <a:extLst>
                  <a:ext uri="{FF2B5EF4-FFF2-40B4-BE49-F238E27FC236}">
                    <a16:creationId xmlns:a16="http://schemas.microsoft.com/office/drawing/2014/main" id="{77BE587B-51C8-4488-9582-B87CC82E937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52" name="Textfeld 151">
                <a:extLst>
                  <a:ext uri="{FF2B5EF4-FFF2-40B4-BE49-F238E27FC236}">
                    <a16:creationId xmlns:a16="http://schemas.microsoft.com/office/drawing/2014/main" id="{12440707-EC32-49DC-BADB-6452A3C38BB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53" name="Gerader Verbinder 152">
                <a:extLst>
                  <a:ext uri="{FF2B5EF4-FFF2-40B4-BE49-F238E27FC236}">
                    <a16:creationId xmlns:a16="http://schemas.microsoft.com/office/drawing/2014/main" id="{EC1AD55A-F148-4593-B038-C7B826690C1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Gerader Verbinder 153">
                <a:extLst>
                  <a:ext uri="{FF2B5EF4-FFF2-40B4-BE49-F238E27FC236}">
                    <a16:creationId xmlns:a16="http://schemas.microsoft.com/office/drawing/2014/main" id="{3097BA0F-2A85-4967-A02E-3A5B4696DF17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0" name="Textfeld 84">
              <a:extLst>
                <a:ext uri="{FF2B5EF4-FFF2-40B4-BE49-F238E27FC236}">
                  <a16:creationId xmlns:a16="http://schemas.microsoft.com/office/drawing/2014/main" id="{6EB0BC0A-366B-40C4-A31F-998848020E00}"/>
                </a:ext>
              </a:extLst>
            </p:cNvPr>
            <p:cNvSpPr txBox="1"/>
            <p:nvPr/>
          </p:nvSpPr>
          <p:spPr>
            <a:xfrm rot="10800000">
              <a:off x="4445565" y="4664650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55" name="Gruppieren 154">
            <a:extLst>
              <a:ext uri="{FF2B5EF4-FFF2-40B4-BE49-F238E27FC236}">
                <a16:creationId xmlns:a16="http://schemas.microsoft.com/office/drawing/2014/main" id="{9DF34127-03E6-4F78-919D-7D6D82D752B8}"/>
              </a:ext>
            </a:extLst>
          </p:cNvPr>
          <p:cNvGrpSpPr/>
          <p:nvPr/>
        </p:nvGrpSpPr>
        <p:grpSpPr>
          <a:xfrm rot="13965325">
            <a:off x="6028791" y="1304566"/>
            <a:ext cx="882592" cy="497708"/>
            <a:chOff x="4165391" y="4664649"/>
            <a:chExt cx="882592" cy="497708"/>
          </a:xfrm>
        </p:grpSpPr>
        <p:grpSp>
          <p:nvGrpSpPr>
            <p:cNvPr id="156" name="Gruppieren 155">
              <a:extLst>
                <a:ext uri="{FF2B5EF4-FFF2-40B4-BE49-F238E27FC236}">
                  <a16:creationId xmlns:a16="http://schemas.microsoft.com/office/drawing/2014/main" id="{9F2E146C-24B7-4299-82E9-BB13C8EA09E2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58" name="Textfeld 157">
                <a:extLst>
                  <a:ext uri="{FF2B5EF4-FFF2-40B4-BE49-F238E27FC236}">
                    <a16:creationId xmlns:a16="http://schemas.microsoft.com/office/drawing/2014/main" id="{C5073177-7712-4136-9C44-138FB3E6852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59" name="Textfeld 158">
                <a:extLst>
                  <a:ext uri="{FF2B5EF4-FFF2-40B4-BE49-F238E27FC236}">
                    <a16:creationId xmlns:a16="http://schemas.microsoft.com/office/drawing/2014/main" id="{01F536CB-38B2-4411-A561-3CE44E2BBB6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60" name="Gerader Verbinder 159">
                <a:extLst>
                  <a:ext uri="{FF2B5EF4-FFF2-40B4-BE49-F238E27FC236}">
                    <a16:creationId xmlns:a16="http://schemas.microsoft.com/office/drawing/2014/main" id="{C326B123-FC15-4602-BA7F-800ABB3E8D78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Gerader Verbinder 160">
                <a:extLst>
                  <a:ext uri="{FF2B5EF4-FFF2-40B4-BE49-F238E27FC236}">
                    <a16:creationId xmlns:a16="http://schemas.microsoft.com/office/drawing/2014/main" id="{8EC00F70-0DFD-4053-9257-A9291EAC237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7" name="Textfeld 84">
              <a:extLst>
                <a:ext uri="{FF2B5EF4-FFF2-40B4-BE49-F238E27FC236}">
                  <a16:creationId xmlns:a16="http://schemas.microsoft.com/office/drawing/2014/main" id="{4468AD91-22F2-401D-8AD8-E93040936E2E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62" name="Gruppieren 161">
            <a:extLst>
              <a:ext uri="{FF2B5EF4-FFF2-40B4-BE49-F238E27FC236}">
                <a16:creationId xmlns:a16="http://schemas.microsoft.com/office/drawing/2014/main" id="{0B6AD483-2867-4D51-B18C-DBCFC4FE57C9}"/>
              </a:ext>
            </a:extLst>
          </p:cNvPr>
          <p:cNvGrpSpPr/>
          <p:nvPr/>
        </p:nvGrpSpPr>
        <p:grpSpPr>
          <a:xfrm rot="3910449">
            <a:off x="7690849" y="559821"/>
            <a:ext cx="882592" cy="497708"/>
            <a:chOff x="4165391" y="4664649"/>
            <a:chExt cx="882592" cy="497708"/>
          </a:xfrm>
        </p:grpSpPr>
        <p:grpSp>
          <p:nvGrpSpPr>
            <p:cNvPr id="163" name="Gruppieren 162">
              <a:extLst>
                <a:ext uri="{FF2B5EF4-FFF2-40B4-BE49-F238E27FC236}">
                  <a16:creationId xmlns:a16="http://schemas.microsoft.com/office/drawing/2014/main" id="{6A231B9A-3ED6-43FB-91DA-6464889F10C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65" name="Textfeld 164">
                <a:extLst>
                  <a:ext uri="{FF2B5EF4-FFF2-40B4-BE49-F238E27FC236}">
                    <a16:creationId xmlns:a16="http://schemas.microsoft.com/office/drawing/2014/main" id="{A0506382-6673-4071-A79F-E1BAB7129BAD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66" name="Textfeld 165">
                <a:extLst>
                  <a:ext uri="{FF2B5EF4-FFF2-40B4-BE49-F238E27FC236}">
                    <a16:creationId xmlns:a16="http://schemas.microsoft.com/office/drawing/2014/main" id="{8B3EEAE9-BAF9-42D0-914E-3E6BE499B90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67" name="Gerader Verbinder 166">
                <a:extLst>
                  <a:ext uri="{FF2B5EF4-FFF2-40B4-BE49-F238E27FC236}">
                    <a16:creationId xmlns:a16="http://schemas.microsoft.com/office/drawing/2014/main" id="{EBBDCB34-9400-4233-81BD-0937792D1247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Gerader Verbinder 167">
                <a:extLst>
                  <a:ext uri="{FF2B5EF4-FFF2-40B4-BE49-F238E27FC236}">
                    <a16:creationId xmlns:a16="http://schemas.microsoft.com/office/drawing/2014/main" id="{506F59FE-7AFA-4215-A4FB-870F74874CB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4" name="Textfeld 84">
              <a:extLst>
                <a:ext uri="{FF2B5EF4-FFF2-40B4-BE49-F238E27FC236}">
                  <a16:creationId xmlns:a16="http://schemas.microsoft.com/office/drawing/2014/main" id="{1E86C04E-9826-4890-A36E-14D766D276C5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69" name="Gruppieren 168">
            <a:extLst>
              <a:ext uri="{FF2B5EF4-FFF2-40B4-BE49-F238E27FC236}">
                <a16:creationId xmlns:a16="http://schemas.microsoft.com/office/drawing/2014/main" id="{DF93D3E0-330A-4E4D-B591-CCCB24C01CB4}"/>
              </a:ext>
            </a:extLst>
          </p:cNvPr>
          <p:cNvGrpSpPr/>
          <p:nvPr/>
        </p:nvGrpSpPr>
        <p:grpSpPr>
          <a:xfrm rot="7415843">
            <a:off x="7662558" y="1417258"/>
            <a:ext cx="882592" cy="497708"/>
            <a:chOff x="4165391" y="4664649"/>
            <a:chExt cx="882592" cy="497708"/>
          </a:xfrm>
        </p:grpSpPr>
        <p:grpSp>
          <p:nvGrpSpPr>
            <p:cNvPr id="170" name="Gruppieren 169">
              <a:extLst>
                <a:ext uri="{FF2B5EF4-FFF2-40B4-BE49-F238E27FC236}">
                  <a16:creationId xmlns:a16="http://schemas.microsoft.com/office/drawing/2014/main" id="{B56F760D-3F3A-42E5-907D-B2126C1C46C2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72" name="Textfeld 171">
                <a:extLst>
                  <a:ext uri="{FF2B5EF4-FFF2-40B4-BE49-F238E27FC236}">
                    <a16:creationId xmlns:a16="http://schemas.microsoft.com/office/drawing/2014/main" id="{7715CD39-D28D-448F-B472-3350295E6DE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73" name="Textfeld 172">
                <a:extLst>
                  <a:ext uri="{FF2B5EF4-FFF2-40B4-BE49-F238E27FC236}">
                    <a16:creationId xmlns:a16="http://schemas.microsoft.com/office/drawing/2014/main" id="{4E0094DF-3AD2-4FC4-A347-D87C9D103B4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74" name="Gerader Verbinder 173">
                <a:extLst>
                  <a:ext uri="{FF2B5EF4-FFF2-40B4-BE49-F238E27FC236}">
                    <a16:creationId xmlns:a16="http://schemas.microsoft.com/office/drawing/2014/main" id="{0FAB1010-2308-45C9-95DD-3523FC474DB2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Gerader Verbinder 174">
                <a:extLst>
                  <a:ext uri="{FF2B5EF4-FFF2-40B4-BE49-F238E27FC236}">
                    <a16:creationId xmlns:a16="http://schemas.microsoft.com/office/drawing/2014/main" id="{E5C37546-1F20-4CDA-A13E-1689BFC2757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1" name="Textfeld 84">
              <a:extLst>
                <a:ext uri="{FF2B5EF4-FFF2-40B4-BE49-F238E27FC236}">
                  <a16:creationId xmlns:a16="http://schemas.microsoft.com/office/drawing/2014/main" id="{800E471E-5258-4210-9CA7-478C11B9C56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76" name="Gruppieren 175">
            <a:extLst>
              <a:ext uri="{FF2B5EF4-FFF2-40B4-BE49-F238E27FC236}">
                <a16:creationId xmlns:a16="http://schemas.microsoft.com/office/drawing/2014/main" id="{258072B6-B963-4727-8754-EE695A987494}"/>
              </a:ext>
            </a:extLst>
          </p:cNvPr>
          <p:cNvGrpSpPr/>
          <p:nvPr/>
        </p:nvGrpSpPr>
        <p:grpSpPr>
          <a:xfrm>
            <a:off x="3642551" y="1552547"/>
            <a:ext cx="882592" cy="497708"/>
            <a:chOff x="4165391" y="4664649"/>
            <a:chExt cx="882592" cy="497708"/>
          </a:xfrm>
        </p:grpSpPr>
        <p:grpSp>
          <p:nvGrpSpPr>
            <p:cNvPr id="177" name="Gruppieren 176">
              <a:extLst>
                <a:ext uri="{FF2B5EF4-FFF2-40B4-BE49-F238E27FC236}">
                  <a16:creationId xmlns:a16="http://schemas.microsoft.com/office/drawing/2014/main" id="{48607E1C-7BCE-4AAB-B114-8694729D38A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79" name="Textfeld 178">
                <a:extLst>
                  <a:ext uri="{FF2B5EF4-FFF2-40B4-BE49-F238E27FC236}">
                    <a16:creationId xmlns:a16="http://schemas.microsoft.com/office/drawing/2014/main" id="{ED1F2D51-853A-43CC-AFBF-51DC21B868C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80" name="Textfeld 179">
                <a:extLst>
                  <a:ext uri="{FF2B5EF4-FFF2-40B4-BE49-F238E27FC236}">
                    <a16:creationId xmlns:a16="http://schemas.microsoft.com/office/drawing/2014/main" id="{020E67AC-157B-4460-94D9-C2DC66D794C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81" name="Gerader Verbinder 180">
                <a:extLst>
                  <a:ext uri="{FF2B5EF4-FFF2-40B4-BE49-F238E27FC236}">
                    <a16:creationId xmlns:a16="http://schemas.microsoft.com/office/drawing/2014/main" id="{2CFC6279-FB7B-4C57-9C8C-D4B38E13FCC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Gerader Verbinder 181">
                <a:extLst>
                  <a:ext uri="{FF2B5EF4-FFF2-40B4-BE49-F238E27FC236}">
                    <a16:creationId xmlns:a16="http://schemas.microsoft.com/office/drawing/2014/main" id="{53FFCC7D-E161-410E-9038-751C7371193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8" name="Textfeld 84">
              <a:extLst>
                <a:ext uri="{FF2B5EF4-FFF2-40B4-BE49-F238E27FC236}">
                  <a16:creationId xmlns:a16="http://schemas.microsoft.com/office/drawing/2014/main" id="{C3E4FDF1-40E7-4C77-83E4-72C48C4C872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83" name="Gruppieren 182">
            <a:extLst>
              <a:ext uri="{FF2B5EF4-FFF2-40B4-BE49-F238E27FC236}">
                <a16:creationId xmlns:a16="http://schemas.microsoft.com/office/drawing/2014/main" id="{314DDC1D-0DAE-49CE-9927-6DDEBB12F515}"/>
              </a:ext>
            </a:extLst>
          </p:cNvPr>
          <p:cNvGrpSpPr/>
          <p:nvPr/>
        </p:nvGrpSpPr>
        <p:grpSpPr>
          <a:xfrm rot="17078420">
            <a:off x="4358158" y="1145740"/>
            <a:ext cx="882592" cy="497708"/>
            <a:chOff x="4165391" y="4664649"/>
            <a:chExt cx="882592" cy="497708"/>
          </a:xfrm>
        </p:grpSpPr>
        <p:grpSp>
          <p:nvGrpSpPr>
            <p:cNvPr id="184" name="Gruppieren 183">
              <a:extLst>
                <a:ext uri="{FF2B5EF4-FFF2-40B4-BE49-F238E27FC236}">
                  <a16:creationId xmlns:a16="http://schemas.microsoft.com/office/drawing/2014/main" id="{FD8C3EBB-CD90-450A-8569-C298CD048C6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86" name="Textfeld 185">
                <a:extLst>
                  <a:ext uri="{FF2B5EF4-FFF2-40B4-BE49-F238E27FC236}">
                    <a16:creationId xmlns:a16="http://schemas.microsoft.com/office/drawing/2014/main" id="{588C576B-2F58-4158-A7E9-81725142E74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87" name="Textfeld 186">
                <a:extLst>
                  <a:ext uri="{FF2B5EF4-FFF2-40B4-BE49-F238E27FC236}">
                    <a16:creationId xmlns:a16="http://schemas.microsoft.com/office/drawing/2014/main" id="{9D315753-8A46-4ABA-A72C-A5A2D079E11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88" name="Gerader Verbinder 187">
                <a:extLst>
                  <a:ext uri="{FF2B5EF4-FFF2-40B4-BE49-F238E27FC236}">
                    <a16:creationId xmlns:a16="http://schemas.microsoft.com/office/drawing/2014/main" id="{00ABEAB2-134E-4F3C-A34E-D807E7F9856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Gerader Verbinder 188">
                <a:extLst>
                  <a:ext uri="{FF2B5EF4-FFF2-40B4-BE49-F238E27FC236}">
                    <a16:creationId xmlns:a16="http://schemas.microsoft.com/office/drawing/2014/main" id="{16AEED26-FD09-4FA8-9F9E-1C5738F5D93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5" name="Textfeld 84">
              <a:extLst>
                <a:ext uri="{FF2B5EF4-FFF2-40B4-BE49-F238E27FC236}">
                  <a16:creationId xmlns:a16="http://schemas.microsoft.com/office/drawing/2014/main" id="{3DD2199D-83C4-496A-97E3-268C52B9A06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90" name="Gruppieren 189">
            <a:extLst>
              <a:ext uri="{FF2B5EF4-FFF2-40B4-BE49-F238E27FC236}">
                <a16:creationId xmlns:a16="http://schemas.microsoft.com/office/drawing/2014/main" id="{6E750542-0159-40D8-83CA-355AE0033E56}"/>
              </a:ext>
            </a:extLst>
          </p:cNvPr>
          <p:cNvGrpSpPr/>
          <p:nvPr/>
        </p:nvGrpSpPr>
        <p:grpSpPr>
          <a:xfrm rot="3514931">
            <a:off x="2938615" y="1154871"/>
            <a:ext cx="882592" cy="497708"/>
            <a:chOff x="4165391" y="4664649"/>
            <a:chExt cx="882592" cy="497708"/>
          </a:xfrm>
        </p:grpSpPr>
        <p:grpSp>
          <p:nvGrpSpPr>
            <p:cNvPr id="191" name="Gruppieren 190">
              <a:extLst>
                <a:ext uri="{FF2B5EF4-FFF2-40B4-BE49-F238E27FC236}">
                  <a16:creationId xmlns:a16="http://schemas.microsoft.com/office/drawing/2014/main" id="{146CFAF3-25FB-40F8-9E4E-D1662440511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93" name="Textfeld 192">
                <a:extLst>
                  <a:ext uri="{FF2B5EF4-FFF2-40B4-BE49-F238E27FC236}">
                    <a16:creationId xmlns:a16="http://schemas.microsoft.com/office/drawing/2014/main" id="{EC84A319-6741-45B0-89FD-D4383923322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94" name="Textfeld 193">
                <a:extLst>
                  <a:ext uri="{FF2B5EF4-FFF2-40B4-BE49-F238E27FC236}">
                    <a16:creationId xmlns:a16="http://schemas.microsoft.com/office/drawing/2014/main" id="{5F3B8F68-6DE3-4026-B349-CF2F35ADEBE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95" name="Gerader Verbinder 194">
                <a:extLst>
                  <a:ext uri="{FF2B5EF4-FFF2-40B4-BE49-F238E27FC236}">
                    <a16:creationId xmlns:a16="http://schemas.microsoft.com/office/drawing/2014/main" id="{F32D7954-A9B7-4ADC-9A29-93229348E00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Gerader Verbinder 195">
                <a:extLst>
                  <a:ext uri="{FF2B5EF4-FFF2-40B4-BE49-F238E27FC236}">
                    <a16:creationId xmlns:a16="http://schemas.microsoft.com/office/drawing/2014/main" id="{FB0ED389-D825-42E7-8D4A-BF8D2B400D5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2" name="Textfeld 84">
              <a:extLst>
                <a:ext uri="{FF2B5EF4-FFF2-40B4-BE49-F238E27FC236}">
                  <a16:creationId xmlns:a16="http://schemas.microsoft.com/office/drawing/2014/main" id="{3D9FFBFA-5569-4734-85F2-DC4A6A0C5F8E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97" name="Gruppieren 196">
            <a:extLst>
              <a:ext uri="{FF2B5EF4-FFF2-40B4-BE49-F238E27FC236}">
                <a16:creationId xmlns:a16="http://schemas.microsoft.com/office/drawing/2014/main" id="{5513FDD6-0DB8-432D-BA72-9FD2DE7BFD1B}"/>
              </a:ext>
            </a:extLst>
          </p:cNvPr>
          <p:cNvGrpSpPr/>
          <p:nvPr/>
        </p:nvGrpSpPr>
        <p:grpSpPr>
          <a:xfrm rot="7071190">
            <a:off x="2978992" y="488401"/>
            <a:ext cx="882592" cy="497708"/>
            <a:chOff x="4165391" y="4664649"/>
            <a:chExt cx="882592" cy="497708"/>
          </a:xfrm>
        </p:grpSpPr>
        <p:grpSp>
          <p:nvGrpSpPr>
            <p:cNvPr id="198" name="Gruppieren 197">
              <a:extLst>
                <a:ext uri="{FF2B5EF4-FFF2-40B4-BE49-F238E27FC236}">
                  <a16:creationId xmlns:a16="http://schemas.microsoft.com/office/drawing/2014/main" id="{C3A3725E-9910-45D7-82CA-E66907658796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00" name="Textfeld 199">
                <a:extLst>
                  <a:ext uri="{FF2B5EF4-FFF2-40B4-BE49-F238E27FC236}">
                    <a16:creationId xmlns:a16="http://schemas.microsoft.com/office/drawing/2014/main" id="{5775F4F8-6C35-4F76-A561-9994AE42C7B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01" name="Textfeld 200">
                <a:extLst>
                  <a:ext uri="{FF2B5EF4-FFF2-40B4-BE49-F238E27FC236}">
                    <a16:creationId xmlns:a16="http://schemas.microsoft.com/office/drawing/2014/main" id="{A51D83DA-D018-403B-B197-6590D539411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02" name="Gerader Verbinder 201">
                <a:extLst>
                  <a:ext uri="{FF2B5EF4-FFF2-40B4-BE49-F238E27FC236}">
                    <a16:creationId xmlns:a16="http://schemas.microsoft.com/office/drawing/2014/main" id="{F51C1DC5-EB7C-4127-A4D0-026A3E505C5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Gerader Verbinder 202">
                <a:extLst>
                  <a:ext uri="{FF2B5EF4-FFF2-40B4-BE49-F238E27FC236}">
                    <a16:creationId xmlns:a16="http://schemas.microsoft.com/office/drawing/2014/main" id="{201DC3DB-448B-444B-B916-84D4BE1A43D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9" name="Textfeld 84">
              <a:extLst>
                <a:ext uri="{FF2B5EF4-FFF2-40B4-BE49-F238E27FC236}">
                  <a16:creationId xmlns:a16="http://schemas.microsoft.com/office/drawing/2014/main" id="{F21D02B4-EA6A-4AAF-9D73-E854DC4A4AE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290" name="Gerader Verbinder 289">
            <a:extLst>
              <a:ext uri="{FF2B5EF4-FFF2-40B4-BE49-F238E27FC236}">
                <a16:creationId xmlns:a16="http://schemas.microsoft.com/office/drawing/2014/main" id="{8FE79893-7EAD-4E40-B9F7-621F7B456011}"/>
              </a:ext>
            </a:extLst>
          </p:cNvPr>
          <p:cNvCxnSpPr>
            <a:cxnSpLocks/>
          </p:cNvCxnSpPr>
          <p:nvPr/>
        </p:nvCxnSpPr>
        <p:spPr>
          <a:xfrm rot="1190729" flipV="1">
            <a:off x="4994374" y="3179126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Gerader Verbinder 290">
            <a:extLst>
              <a:ext uri="{FF2B5EF4-FFF2-40B4-BE49-F238E27FC236}">
                <a16:creationId xmlns:a16="http://schemas.microsoft.com/office/drawing/2014/main" id="{9612EF2D-A983-4827-92A7-330A9D97AD9F}"/>
              </a:ext>
            </a:extLst>
          </p:cNvPr>
          <p:cNvCxnSpPr>
            <a:cxnSpLocks/>
          </p:cNvCxnSpPr>
          <p:nvPr/>
        </p:nvCxnSpPr>
        <p:spPr>
          <a:xfrm rot="1156294" flipV="1">
            <a:off x="5042541" y="3104056"/>
            <a:ext cx="195331" cy="113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Gerader Verbinder 291">
            <a:extLst>
              <a:ext uri="{FF2B5EF4-FFF2-40B4-BE49-F238E27FC236}">
                <a16:creationId xmlns:a16="http://schemas.microsoft.com/office/drawing/2014/main" id="{8E555C4B-D4A6-4FD9-B996-D0E2393398E9}"/>
              </a:ext>
            </a:extLst>
          </p:cNvPr>
          <p:cNvCxnSpPr>
            <a:cxnSpLocks/>
          </p:cNvCxnSpPr>
          <p:nvPr/>
        </p:nvCxnSpPr>
        <p:spPr>
          <a:xfrm rot="1190729">
            <a:off x="4934457" y="3446081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Textfeld 97">
            <a:extLst>
              <a:ext uri="{FF2B5EF4-FFF2-40B4-BE49-F238E27FC236}">
                <a16:creationId xmlns:a16="http://schemas.microsoft.com/office/drawing/2014/main" id="{50AA8E18-E746-4E03-ADBA-03D07D877704}"/>
              </a:ext>
            </a:extLst>
          </p:cNvPr>
          <p:cNvSpPr txBox="1"/>
          <p:nvPr/>
        </p:nvSpPr>
        <p:spPr>
          <a:xfrm rot="1190729">
            <a:off x="5137613" y="2966377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294" name="Textfeld 98">
            <a:extLst>
              <a:ext uri="{FF2B5EF4-FFF2-40B4-BE49-F238E27FC236}">
                <a16:creationId xmlns:a16="http://schemas.microsoft.com/office/drawing/2014/main" id="{BE53A4A6-FA1B-4BB4-BC19-5EDD9345666D}"/>
              </a:ext>
            </a:extLst>
          </p:cNvPr>
          <p:cNvSpPr txBox="1"/>
          <p:nvPr/>
        </p:nvSpPr>
        <p:spPr>
          <a:xfrm rot="1190729">
            <a:off x="4957984" y="3428448"/>
            <a:ext cx="322245" cy="36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95" name="Gerader Verbinder 294">
            <a:extLst>
              <a:ext uri="{FF2B5EF4-FFF2-40B4-BE49-F238E27FC236}">
                <a16:creationId xmlns:a16="http://schemas.microsoft.com/office/drawing/2014/main" id="{E5F52C81-570C-4A31-9611-4FEE40FBD90A}"/>
              </a:ext>
            </a:extLst>
          </p:cNvPr>
          <p:cNvCxnSpPr>
            <a:cxnSpLocks/>
          </p:cNvCxnSpPr>
          <p:nvPr/>
        </p:nvCxnSpPr>
        <p:spPr>
          <a:xfrm rot="1190729" flipV="1">
            <a:off x="5361100" y="2902094"/>
            <a:ext cx="0" cy="19589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Gerader Verbinder 295">
            <a:extLst>
              <a:ext uri="{FF2B5EF4-FFF2-40B4-BE49-F238E27FC236}">
                <a16:creationId xmlns:a16="http://schemas.microsoft.com/office/drawing/2014/main" id="{D41CB1C8-59D2-4A1E-9C9A-DE7FC66F224E}"/>
              </a:ext>
            </a:extLst>
          </p:cNvPr>
          <p:cNvCxnSpPr>
            <a:cxnSpLocks/>
          </p:cNvCxnSpPr>
          <p:nvPr/>
        </p:nvCxnSpPr>
        <p:spPr>
          <a:xfrm rot="1190729" flipV="1">
            <a:off x="5393096" y="2817394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Gerader Verbinder 296">
            <a:extLst>
              <a:ext uri="{FF2B5EF4-FFF2-40B4-BE49-F238E27FC236}">
                <a16:creationId xmlns:a16="http://schemas.microsoft.com/office/drawing/2014/main" id="{122C2457-BFD1-4C9E-9576-3B1CD9BA74A5}"/>
              </a:ext>
            </a:extLst>
          </p:cNvPr>
          <p:cNvCxnSpPr>
            <a:cxnSpLocks/>
          </p:cNvCxnSpPr>
          <p:nvPr/>
        </p:nvCxnSpPr>
        <p:spPr>
          <a:xfrm rot="19610729" flipV="1">
            <a:off x="5681690" y="2845570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Textfeld 75">
            <a:extLst>
              <a:ext uri="{FF2B5EF4-FFF2-40B4-BE49-F238E27FC236}">
                <a16:creationId xmlns:a16="http://schemas.microsoft.com/office/drawing/2014/main" id="{B0AE70E8-7414-4839-9F40-FF86E1EA8E2E}"/>
              </a:ext>
            </a:extLst>
          </p:cNvPr>
          <p:cNvSpPr txBox="1"/>
          <p:nvPr/>
        </p:nvSpPr>
        <p:spPr>
          <a:xfrm rot="1190729">
            <a:off x="5621498" y="2877923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99" name="Gerader Verbinder 298">
            <a:extLst>
              <a:ext uri="{FF2B5EF4-FFF2-40B4-BE49-F238E27FC236}">
                <a16:creationId xmlns:a16="http://schemas.microsoft.com/office/drawing/2014/main" id="{6A96F7CE-1AAC-4CF9-B46D-2ADB1340F0D1}"/>
              </a:ext>
            </a:extLst>
          </p:cNvPr>
          <p:cNvCxnSpPr>
            <a:cxnSpLocks/>
          </p:cNvCxnSpPr>
          <p:nvPr/>
        </p:nvCxnSpPr>
        <p:spPr>
          <a:xfrm rot="1156294" flipH="1" flipV="1">
            <a:off x="6157009" y="3140087"/>
            <a:ext cx="9757" cy="20464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Gerader Verbinder 299">
            <a:extLst>
              <a:ext uri="{FF2B5EF4-FFF2-40B4-BE49-F238E27FC236}">
                <a16:creationId xmlns:a16="http://schemas.microsoft.com/office/drawing/2014/main" id="{66AF40B2-35EC-4EA7-8A4B-CF51D71EABE5}"/>
              </a:ext>
            </a:extLst>
          </p:cNvPr>
          <p:cNvCxnSpPr>
            <a:cxnSpLocks/>
          </p:cNvCxnSpPr>
          <p:nvPr/>
        </p:nvCxnSpPr>
        <p:spPr>
          <a:xfrm rot="11990729" flipV="1">
            <a:off x="6275663" y="3607611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Gerader Verbinder 300">
            <a:extLst>
              <a:ext uri="{FF2B5EF4-FFF2-40B4-BE49-F238E27FC236}">
                <a16:creationId xmlns:a16="http://schemas.microsoft.com/office/drawing/2014/main" id="{3289FA8C-CD03-47B4-86A7-BB52A0FEF2DA}"/>
              </a:ext>
            </a:extLst>
          </p:cNvPr>
          <p:cNvCxnSpPr>
            <a:cxnSpLocks/>
          </p:cNvCxnSpPr>
          <p:nvPr/>
        </p:nvCxnSpPr>
        <p:spPr>
          <a:xfrm rot="1156294" flipH="1">
            <a:off x="6019688" y="3801482"/>
            <a:ext cx="204737" cy="1033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Gerader Verbinder 301">
            <a:extLst>
              <a:ext uri="{FF2B5EF4-FFF2-40B4-BE49-F238E27FC236}">
                <a16:creationId xmlns:a16="http://schemas.microsoft.com/office/drawing/2014/main" id="{8520A529-16EA-48FE-9992-9045DDDB2B84}"/>
              </a:ext>
            </a:extLst>
          </p:cNvPr>
          <p:cNvCxnSpPr>
            <a:cxnSpLocks/>
          </p:cNvCxnSpPr>
          <p:nvPr/>
        </p:nvCxnSpPr>
        <p:spPr>
          <a:xfrm rot="11990729">
            <a:off x="6167727" y="3495174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Textfeld 83">
            <a:extLst>
              <a:ext uri="{FF2B5EF4-FFF2-40B4-BE49-F238E27FC236}">
                <a16:creationId xmlns:a16="http://schemas.microsoft.com/office/drawing/2014/main" id="{57A54421-5790-4E5C-BAA9-C4F76A50717A}"/>
              </a:ext>
            </a:extLst>
          </p:cNvPr>
          <p:cNvSpPr txBox="1"/>
          <p:nvPr/>
        </p:nvSpPr>
        <p:spPr>
          <a:xfrm rot="11990729">
            <a:off x="5790145" y="3699901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04" name="Textfeld 84">
            <a:extLst>
              <a:ext uri="{FF2B5EF4-FFF2-40B4-BE49-F238E27FC236}">
                <a16:creationId xmlns:a16="http://schemas.microsoft.com/office/drawing/2014/main" id="{90A04387-44A0-49C3-A38E-0484D461EE1C}"/>
              </a:ext>
            </a:extLst>
          </p:cNvPr>
          <p:cNvSpPr txBox="1"/>
          <p:nvPr/>
        </p:nvSpPr>
        <p:spPr>
          <a:xfrm rot="11990729">
            <a:off x="5990831" y="3227936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05" name="Gerader Verbinder 304">
            <a:extLst>
              <a:ext uri="{FF2B5EF4-FFF2-40B4-BE49-F238E27FC236}">
                <a16:creationId xmlns:a16="http://schemas.microsoft.com/office/drawing/2014/main" id="{2D577DE7-5DC3-4110-943E-1488FA2A0CDD}"/>
              </a:ext>
            </a:extLst>
          </p:cNvPr>
          <p:cNvCxnSpPr>
            <a:cxnSpLocks/>
          </p:cNvCxnSpPr>
          <p:nvPr/>
        </p:nvCxnSpPr>
        <p:spPr>
          <a:xfrm rot="1156294" flipV="1">
            <a:off x="5872677" y="2981637"/>
            <a:ext cx="127640" cy="859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Gerader Verbinder 305">
            <a:extLst>
              <a:ext uri="{FF2B5EF4-FFF2-40B4-BE49-F238E27FC236}">
                <a16:creationId xmlns:a16="http://schemas.microsoft.com/office/drawing/2014/main" id="{D4618E86-9987-413E-A7D0-91E97A956E42}"/>
              </a:ext>
            </a:extLst>
          </p:cNvPr>
          <p:cNvCxnSpPr>
            <a:cxnSpLocks/>
          </p:cNvCxnSpPr>
          <p:nvPr/>
        </p:nvCxnSpPr>
        <p:spPr>
          <a:xfrm rot="1156294">
            <a:off x="5980168" y="3029247"/>
            <a:ext cx="228006" cy="932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Gerader Verbinder 306">
            <a:extLst>
              <a:ext uri="{FF2B5EF4-FFF2-40B4-BE49-F238E27FC236}">
                <a16:creationId xmlns:a16="http://schemas.microsoft.com/office/drawing/2014/main" id="{D06C083D-D6CA-4869-AA18-BEFC1E0DA779}"/>
              </a:ext>
            </a:extLst>
          </p:cNvPr>
          <p:cNvCxnSpPr>
            <a:cxnSpLocks/>
          </p:cNvCxnSpPr>
          <p:nvPr/>
        </p:nvCxnSpPr>
        <p:spPr>
          <a:xfrm rot="1156294">
            <a:off x="5887229" y="3941826"/>
            <a:ext cx="0" cy="19588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Gerader Verbinder 307">
            <a:extLst>
              <a:ext uri="{FF2B5EF4-FFF2-40B4-BE49-F238E27FC236}">
                <a16:creationId xmlns:a16="http://schemas.microsoft.com/office/drawing/2014/main" id="{46F0C3F7-17B9-4A9F-81A8-52C4987510F1}"/>
              </a:ext>
            </a:extLst>
          </p:cNvPr>
          <p:cNvCxnSpPr>
            <a:cxnSpLocks/>
          </p:cNvCxnSpPr>
          <p:nvPr/>
        </p:nvCxnSpPr>
        <p:spPr>
          <a:xfrm rot="11990729" flipV="1">
            <a:off x="5631647" y="4077571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Gerader Verbinder 308">
            <a:extLst>
              <a:ext uri="{FF2B5EF4-FFF2-40B4-BE49-F238E27FC236}">
                <a16:creationId xmlns:a16="http://schemas.microsoft.com/office/drawing/2014/main" id="{1D0B6DFB-C92D-469B-8557-51E3B945D468}"/>
              </a:ext>
            </a:extLst>
          </p:cNvPr>
          <p:cNvCxnSpPr>
            <a:cxnSpLocks/>
          </p:cNvCxnSpPr>
          <p:nvPr/>
        </p:nvCxnSpPr>
        <p:spPr>
          <a:xfrm rot="1156294">
            <a:off x="5492932" y="4050184"/>
            <a:ext cx="143364" cy="9757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Textfeld 22">
            <a:extLst>
              <a:ext uri="{FF2B5EF4-FFF2-40B4-BE49-F238E27FC236}">
                <a16:creationId xmlns:a16="http://schemas.microsoft.com/office/drawing/2014/main" id="{7007758F-9551-4912-8DD1-D22BCE7719FD}"/>
              </a:ext>
            </a:extLst>
          </p:cNvPr>
          <p:cNvSpPr txBox="1"/>
          <p:nvPr/>
        </p:nvSpPr>
        <p:spPr>
          <a:xfrm rot="11990729">
            <a:off x="5307089" y="3802015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1" name="Gerader Verbinder 310">
            <a:extLst>
              <a:ext uri="{FF2B5EF4-FFF2-40B4-BE49-F238E27FC236}">
                <a16:creationId xmlns:a16="http://schemas.microsoft.com/office/drawing/2014/main" id="{ABD8CBA4-090F-4480-BCB0-44D28194D8C4}"/>
              </a:ext>
            </a:extLst>
          </p:cNvPr>
          <p:cNvCxnSpPr>
            <a:cxnSpLocks/>
          </p:cNvCxnSpPr>
          <p:nvPr/>
        </p:nvCxnSpPr>
        <p:spPr>
          <a:xfrm rot="1156294">
            <a:off x="5075550" y="3671549"/>
            <a:ext cx="1" cy="20419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Gerader Verbinder 311">
            <a:extLst>
              <a:ext uri="{FF2B5EF4-FFF2-40B4-BE49-F238E27FC236}">
                <a16:creationId xmlns:a16="http://schemas.microsoft.com/office/drawing/2014/main" id="{4A40A0E5-CE37-43BB-B3F7-55990C736504}"/>
              </a:ext>
            </a:extLst>
          </p:cNvPr>
          <p:cNvCxnSpPr>
            <a:cxnSpLocks/>
          </p:cNvCxnSpPr>
          <p:nvPr/>
        </p:nvCxnSpPr>
        <p:spPr>
          <a:xfrm rot="15890729" flipV="1">
            <a:off x="5292239" y="3898662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Gerader Verbinder 312">
            <a:extLst>
              <a:ext uri="{FF2B5EF4-FFF2-40B4-BE49-F238E27FC236}">
                <a16:creationId xmlns:a16="http://schemas.microsoft.com/office/drawing/2014/main" id="{D43C6071-8B67-4425-8896-DB8A5B563758}"/>
              </a:ext>
            </a:extLst>
          </p:cNvPr>
          <p:cNvCxnSpPr>
            <a:cxnSpLocks/>
          </p:cNvCxnSpPr>
          <p:nvPr/>
        </p:nvCxnSpPr>
        <p:spPr>
          <a:xfrm rot="1156294" flipH="1" flipV="1">
            <a:off x="5030405" y="3901478"/>
            <a:ext cx="190899" cy="7013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Gerader Verbinder 313">
            <a:extLst>
              <a:ext uri="{FF2B5EF4-FFF2-40B4-BE49-F238E27FC236}">
                <a16:creationId xmlns:a16="http://schemas.microsoft.com/office/drawing/2014/main" id="{75A1BCB1-1D6D-42F5-BC03-550BF6C30898}"/>
              </a:ext>
            </a:extLst>
          </p:cNvPr>
          <p:cNvCxnSpPr>
            <a:cxnSpLocks/>
          </p:cNvCxnSpPr>
          <p:nvPr/>
        </p:nvCxnSpPr>
        <p:spPr>
          <a:xfrm>
            <a:off x="-30916" y="4619402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1FB74A37-185F-45DC-A474-C29DECF6CC79}"/>
              </a:ext>
            </a:extLst>
          </p:cNvPr>
          <p:cNvSpPr txBox="1"/>
          <p:nvPr/>
        </p:nvSpPr>
        <p:spPr>
          <a:xfrm>
            <a:off x="242972" y="1962674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water</a:t>
            </a:r>
          </a:p>
        </p:txBody>
      </p:sp>
      <p:sp>
        <p:nvSpPr>
          <p:cNvPr id="204" name="Textfeld 203">
            <a:extLst>
              <a:ext uri="{FF2B5EF4-FFF2-40B4-BE49-F238E27FC236}">
                <a16:creationId xmlns:a16="http://schemas.microsoft.com/office/drawing/2014/main" id="{306BD560-FE95-4567-B6CC-29AFCEB6A71D}"/>
              </a:ext>
            </a:extLst>
          </p:cNvPr>
          <p:cNvSpPr txBox="1"/>
          <p:nvPr/>
        </p:nvSpPr>
        <p:spPr>
          <a:xfrm>
            <a:off x="126938" y="4636476"/>
            <a:ext cx="906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„water“</a:t>
            </a:r>
          </a:p>
        </p:txBody>
      </p:sp>
      <p:sp>
        <p:nvSpPr>
          <p:cNvPr id="205" name="Textfeld 204">
            <a:extLst>
              <a:ext uri="{FF2B5EF4-FFF2-40B4-BE49-F238E27FC236}">
                <a16:creationId xmlns:a16="http://schemas.microsoft.com/office/drawing/2014/main" id="{72075EC0-E395-4A48-83BA-D0B26D497294}"/>
              </a:ext>
            </a:extLst>
          </p:cNvPr>
          <p:cNvSpPr txBox="1"/>
          <p:nvPr/>
        </p:nvSpPr>
        <p:spPr>
          <a:xfrm>
            <a:off x="217379" y="325433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methyl benzoate</a:t>
            </a:r>
          </a:p>
        </p:txBody>
      </p:sp>
    </p:spTree>
    <p:extLst>
      <p:ext uri="{BB962C8B-B14F-4D97-AF65-F5344CB8AC3E}">
        <p14:creationId xmlns:p14="http://schemas.microsoft.com/office/powerpoint/2010/main" val="62164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C1C462B1-1CDA-4F37-9509-F32611EA2DEA}"/>
              </a:ext>
            </a:extLst>
          </p:cNvPr>
          <p:cNvSpPr txBox="1">
            <a:spLocks/>
          </p:cNvSpPr>
          <p:nvPr/>
        </p:nvSpPr>
        <p:spPr>
          <a:xfrm>
            <a:off x="1009650" y="22733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b="1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0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r>
              <a:rPr lang="de-DE" sz="2400">
                <a:latin typeface="CMU Serif" panose="02000603000000000000" pitchFamily="2" charset="0"/>
                <a:ea typeface="CMU Serif" panose="02000603000000000000" pitchFamily="2" charset="0"/>
                <a:cs typeface="CMU Serif" panose="02000603000000000000" pitchFamily="2" charset="0"/>
              </a:rPr>
              <a:t>  </a:t>
            </a:r>
          </a:p>
          <a:p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2FCCC2F4-90F8-4333-925A-27EC71C2CA42}"/>
              </a:ext>
            </a:extLst>
          </p:cNvPr>
          <p:cNvGrpSpPr/>
          <p:nvPr/>
        </p:nvGrpSpPr>
        <p:grpSpPr>
          <a:xfrm rot="5843780">
            <a:off x="1579102" y="5104633"/>
            <a:ext cx="882592" cy="497708"/>
            <a:chOff x="4165391" y="4664649"/>
            <a:chExt cx="882592" cy="497708"/>
          </a:xfrm>
        </p:grpSpPr>
        <p:grpSp>
          <p:nvGrpSpPr>
            <p:cNvPr id="33" name="Gruppieren 32">
              <a:extLst>
                <a:ext uri="{FF2B5EF4-FFF2-40B4-BE49-F238E27FC236}">
                  <a16:creationId xmlns:a16="http://schemas.microsoft.com/office/drawing/2014/main" id="{40FC5E8D-4D53-4969-B721-7FB539C76AF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" name="Textfeld 34">
                <a:extLst>
                  <a:ext uri="{FF2B5EF4-FFF2-40B4-BE49-F238E27FC236}">
                    <a16:creationId xmlns:a16="http://schemas.microsoft.com/office/drawing/2014/main" id="{9FF8C98F-C727-46FC-810F-4EB5E23C7C48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5D39CA02-7323-436D-9358-D7329B8275B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" name="Gerader Verbinder 36">
                <a:extLst>
                  <a:ext uri="{FF2B5EF4-FFF2-40B4-BE49-F238E27FC236}">
                    <a16:creationId xmlns:a16="http://schemas.microsoft.com/office/drawing/2014/main" id="{32539BA5-44DA-4667-B1AB-2BC8C6C236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Gerader Verbinder 37">
                <a:extLst>
                  <a:ext uri="{FF2B5EF4-FFF2-40B4-BE49-F238E27FC236}">
                    <a16:creationId xmlns:a16="http://schemas.microsoft.com/office/drawing/2014/main" id="{3603B399-8174-4175-A304-52E8C3723CD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feld 84">
              <a:extLst>
                <a:ext uri="{FF2B5EF4-FFF2-40B4-BE49-F238E27FC236}">
                  <a16:creationId xmlns:a16="http://schemas.microsoft.com/office/drawing/2014/main" id="{12E27E93-81C6-4685-A1DB-452469FB914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E67DE6BA-3971-4A94-999C-7C8D65A885D3}"/>
              </a:ext>
            </a:extLst>
          </p:cNvPr>
          <p:cNvGrpSpPr/>
          <p:nvPr/>
        </p:nvGrpSpPr>
        <p:grpSpPr>
          <a:xfrm rot="20335134">
            <a:off x="2560908" y="5859661"/>
            <a:ext cx="882592" cy="497708"/>
            <a:chOff x="4165391" y="4664649"/>
            <a:chExt cx="882592" cy="497708"/>
          </a:xfrm>
        </p:grpSpPr>
        <p:grpSp>
          <p:nvGrpSpPr>
            <p:cNvPr id="40" name="Gruppieren 39">
              <a:extLst>
                <a:ext uri="{FF2B5EF4-FFF2-40B4-BE49-F238E27FC236}">
                  <a16:creationId xmlns:a16="http://schemas.microsoft.com/office/drawing/2014/main" id="{A39EED94-93D8-4845-8127-35064200D5B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FEF4B45E-4919-4C26-A4BD-B29A041F270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BFB9A656-253F-4528-A46A-C498E2CB0B6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4" name="Gerader Verbinder 43">
                <a:extLst>
                  <a:ext uri="{FF2B5EF4-FFF2-40B4-BE49-F238E27FC236}">
                    <a16:creationId xmlns:a16="http://schemas.microsoft.com/office/drawing/2014/main" id="{F0CFD8E2-6F87-408D-BAFF-D1445B8F788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Gerader Verbinder 44">
                <a:extLst>
                  <a:ext uri="{FF2B5EF4-FFF2-40B4-BE49-F238E27FC236}">
                    <a16:creationId xmlns:a16="http://schemas.microsoft.com/office/drawing/2014/main" id="{B8748E55-9685-47D7-8111-46A433ABCFF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feld 84">
              <a:extLst>
                <a:ext uri="{FF2B5EF4-FFF2-40B4-BE49-F238E27FC236}">
                  <a16:creationId xmlns:a16="http://schemas.microsoft.com/office/drawing/2014/main" id="{1BFF527C-8CA9-40AF-B2BB-2D47E69CCB6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7168C070-DFE6-43BD-A4EB-13863E78501C}"/>
              </a:ext>
            </a:extLst>
          </p:cNvPr>
          <p:cNvGrpSpPr/>
          <p:nvPr/>
        </p:nvGrpSpPr>
        <p:grpSpPr>
          <a:xfrm rot="1999086">
            <a:off x="3100050" y="5065479"/>
            <a:ext cx="882592" cy="497708"/>
            <a:chOff x="4165391" y="4664649"/>
            <a:chExt cx="882592" cy="497708"/>
          </a:xfrm>
        </p:grpSpPr>
        <p:grpSp>
          <p:nvGrpSpPr>
            <p:cNvPr id="47" name="Gruppieren 46">
              <a:extLst>
                <a:ext uri="{FF2B5EF4-FFF2-40B4-BE49-F238E27FC236}">
                  <a16:creationId xmlns:a16="http://schemas.microsoft.com/office/drawing/2014/main" id="{DA0F6E4C-83DC-46FB-B970-97F75F2843D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9" name="Textfeld 48">
                <a:extLst>
                  <a:ext uri="{FF2B5EF4-FFF2-40B4-BE49-F238E27FC236}">
                    <a16:creationId xmlns:a16="http://schemas.microsoft.com/office/drawing/2014/main" id="{1FC2575E-33D3-44E1-B855-1D9E1095709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0" name="Textfeld 49">
                <a:extLst>
                  <a:ext uri="{FF2B5EF4-FFF2-40B4-BE49-F238E27FC236}">
                    <a16:creationId xmlns:a16="http://schemas.microsoft.com/office/drawing/2014/main" id="{D7D58DEC-3CEA-464C-960D-79CFAAC9780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1" name="Gerader Verbinder 50">
                <a:extLst>
                  <a:ext uri="{FF2B5EF4-FFF2-40B4-BE49-F238E27FC236}">
                    <a16:creationId xmlns:a16="http://schemas.microsoft.com/office/drawing/2014/main" id="{FC42B1B8-AA0A-4AD0-A2F3-92EF0966984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Gerader Verbinder 51">
                <a:extLst>
                  <a:ext uri="{FF2B5EF4-FFF2-40B4-BE49-F238E27FC236}">
                    <a16:creationId xmlns:a16="http://schemas.microsoft.com/office/drawing/2014/main" id="{6718BA97-FEAB-420E-AC4D-A131D4AA32D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feld 84">
              <a:extLst>
                <a:ext uri="{FF2B5EF4-FFF2-40B4-BE49-F238E27FC236}">
                  <a16:creationId xmlns:a16="http://schemas.microsoft.com/office/drawing/2014/main" id="{2CC8EF99-6293-4A92-8B53-39E5AEB8772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495DD3BF-BE3D-4C80-B32B-DA94EB0370C0}"/>
              </a:ext>
            </a:extLst>
          </p:cNvPr>
          <p:cNvGrpSpPr/>
          <p:nvPr/>
        </p:nvGrpSpPr>
        <p:grpSpPr>
          <a:xfrm rot="373106">
            <a:off x="738906" y="5761032"/>
            <a:ext cx="882592" cy="497708"/>
            <a:chOff x="4165391" y="4664649"/>
            <a:chExt cx="882592" cy="497708"/>
          </a:xfrm>
        </p:grpSpPr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0B607813-E7CD-4199-941B-BDEBEA969A7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56" name="Textfeld 55">
                <a:extLst>
                  <a:ext uri="{FF2B5EF4-FFF2-40B4-BE49-F238E27FC236}">
                    <a16:creationId xmlns:a16="http://schemas.microsoft.com/office/drawing/2014/main" id="{490E5AB6-0D0E-45CD-8A9A-186A7B2FE4B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7" name="Textfeld 56">
                <a:extLst>
                  <a:ext uri="{FF2B5EF4-FFF2-40B4-BE49-F238E27FC236}">
                    <a16:creationId xmlns:a16="http://schemas.microsoft.com/office/drawing/2014/main" id="{D5FA3E89-3799-4EE6-920E-4F58B0AA203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8" name="Gerader Verbinder 57">
                <a:extLst>
                  <a:ext uri="{FF2B5EF4-FFF2-40B4-BE49-F238E27FC236}">
                    <a16:creationId xmlns:a16="http://schemas.microsoft.com/office/drawing/2014/main" id="{0EE0CF29-4C7E-4C1D-A6C5-323AB6C2E3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Gerader Verbinder 58">
                <a:extLst>
                  <a:ext uri="{FF2B5EF4-FFF2-40B4-BE49-F238E27FC236}">
                    <a16:creationId xmlns:a16="http://schemas.microsoft.com/office/drawing/2014/main" id="{8DCAB3AF-5836-414B-A37F-30D66FB92A7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feld 84">
              <a:extLst>
                <a:ext uri="{FF2B5EF4-FFF2-40B4-BE49-F238E27FC236}">
                  <a16:creationId xmlns:a16="http://schemas.microsoft.com/office/drawing/2014/main" id="{8E5FA69D-8ADE-4690-A0A4-F5BBA98F3DF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4DAB895B-8342-437A-972C-77FB694003C5}"/>
              </a:ext>
            </a:extLst>
          </p:cNvPr>
          <p:cNvGrpSpPr/>
          <p:nvPr/>
        </p:nvGrpSpPr>
        <p:grpSpPr>
          <a:xfrm rot="18712244">
            <a:off x="4175800" y="5509902"/>
            <a:ext cx="882592" cy="497708"/>
            <a:chOff x="4165391" y="4664649"/>
            <a:chExt cx="882592" cy="497708"/>
          </a:xfrm>
        </p:grpSpPr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0DB1E89B-8532-4F08-BB3C-20D6CC8F124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63" name="Textfeld 62">
                <a:extLst>
                  <a:ext uri="{FF2B5EF4-FFF2-40B4-BE49-F238E27FC236}">
                    <a16:creationId xmlns:a16="http://schemas.microsoft.com/office/drawing/2014/main" id="{F5782E99-2814-4C84-A7FD-8E5BC6FA067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64" name="Textfeld 63">
                <a:extLst>
                  <a:ext uri="{FF2B5EF4-FFF2-40B4-BE49-F238E27FC236}">
                    <a16:creationId xmlns:a16="http://schemas.microsoft.com/office/drawing/2014/main" id="{20A2ED64-EB6D-4975-9AC7-E386D1184B8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65" name="Gerader Verbinder 64">
                <a:extLst>
                  <a:ext uri="{FF2B5EF4-FFF2-40B4-BE49-F238E27FC236}">
                    <a16:creationId xmlns:a16="http://schemas.microsoft.com/office/drawing/2014/main" id="{563DA182-5789-4166-BC2B-F465F9EFEC2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Gerader Verbinder 65">
                <a:extLst>
                  <a:ext uri="{FF2B5EF4-FFF2-40B4-BE49-F238E27FC236}">
                    <a16:creationId xmlns:a16="http://schemas.microsoft.com/office/drawing/2014/main" id="{D7E1DED5-4345-4C1F-8D2C-B5115E913E9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feld 84">
              <a:extLst>
                <a:ext uri="{FF2B5EF4-FFF2-40B4-BE49-F238E27FC236}">
                  <a16:creationId xmlns:a16="http://schemas.microsoft.com/office/drawing/2014/main" id="{501BB930-6CBF-4B16-ACEC-81AB55F5A19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03639670-A8B2-424E-9C41-73FF70EF0851}"/>
              </a:ext>
            </a:extLst>
          </p:cNvPr>
          <p:cNvGrpSpPr/>
          <p:nvPr/>
        </p:nvGrpSpPr>
        <p:grpSpPr>
          <a:xfrm rot="19855255">
            <a:off x="5624860" y="5205892"/>
            <a:ext cx="882592" cy="497708"/>
            <a:chOff x="4165391" y="4664649"/>
            <a:chExt cx="882592" cy="497708"/>
          </a:xfrm>
        </p:grpSpPr>
        <p:grpSp>
          <p:nvGrpSpPr>
            <p:cNvPr id="68" name="Gruppieren 67">
              <a:extLst>
                <a:ext uri="{FF2B5EF4-FFF2-40B4-BE49-F238E27FC236}">
                  <a16:creationId xmlns:a16="http://schemas.microsoft.com/office/drawing/2014/main" id="{C3A71BB1-A597-4579-95B3-E7D1303B657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4692FBB6-777C-4C3B-AE93-47574BDA75A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1" name="Textfeld 70">
                <a:extLst>
                  <a:ext uri="{FF2B5EF4-FFF2-40B4-BE49-F238E27FC236}">
                    <a16:creationId xmlns:a16="http://schemas.microsoft.com/office/drawing/2014/main" id="{570A7CAC-00CB-492F-A41A-AB1608BAF4D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2" name="Gerader Verbinder 71">
                <a:extLst>
                  <a:ext uri="{FF2B5EF4-FFF2-40B4-BE49-F238E27FC236}">
                    <a16:creationId xmlns:a16="http://schemas.microsoft.com/office/drawing/2014/main" id="{CD8FB134-7C4D-4E7C-9387-46ABA8FED2E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Gerader Verbinder 72">
                <a:extLst>
                  <a:ext uri="{FF2B5EF4-FFF2-40B4-BE49-F238E27FC236}">
                    <a16:creationId xmlns:a16="http://schemas.microsoft.com/office/drawing/2014/main" id="{24A6596F-BD67-43DB-9707-76897C380F4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feld 84">
              <a:extLst>
                <a:ext uri="{FF2B5EF4-FFF2-40B4-BE49-F238E27FC236}">
                  <a16:creationId xmlns:a16="http://schemas.microsoft.com/office/drawing/2014/main" id="{A9670559-A237-4F09-B970-D5A297C1500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DD88B3C6-160D-4C58-9B7B-9482ECE71565}"/>
              </a:ext>
            </a:extLst>
          </p:cNvPr>
          <p:cNvGrpSpPr/>
          <p:nvPr/>
        </p:nvGrpSpPr>
        <p:grpSpPr>
          <a:xfrm rot="1901288">
            <a:off x="6437595" y="5946494"/>
            <a:ext cx="882592" cy="497708"/>
            <a:chOff x="4165391" y="4664649"/>
            <a:chExt cx="882592" cy="497708"/>
          </a:xfrm>
        </p:grpSpPr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F9209385-6EFD-4C19-B58A-88B32B66C7B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7" name="Textfeld 76">
                <a:extLst>
                  <a:ext uri="{FF2B5EF4-FFF2-40B4-BE49-F238E27FC236}">
                    <a16:creationId xmlns:a16="http://schemas.microsoft.com/office/drawing/2014/main" id="{65EAA2B3-6A4E-4CDA-8029-0F219A07E44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8" name="Textfeld 77">
                <a:extLst>
                  <a:ext uri="{FF2B5EF4-FFF2-40B4-BE49-F238E27FC236}">
                    <a16:creationId xmlns:a16="http://schemas.microsoft.com/office/drawing/2014/main" id="{754F24BF-4691-4913-9D27-F417955B3FEE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9" name="Gerader Verbinder 78">
                <a:extLst>
                  <a:ext uri="{FF2B5EF4-FFF2-40B4-BE49-F238E27FC236}">
                    <a16:creationId xmlns:a16="http://schemas.microsoft.com/office/drawing/2014/main" id="{E03C3780-100B-499F-BE59-C34F91748A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Gerader Verbinder 79">
                <a:extLst>
                  <a:ext uri="{FF2B5EF4-FFF2-40B4-BE49-F238E27FC236}">
                    <a16:creationId xmlns:a16="http://schemas.microsoft.com/office/drawing/2014/main" id="{7A8ED144-CFAB-442C-8701-1292C21FA32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Textfeld 84">
              <a:extLst>
                <a:ext uri="{FF2B5EF4-FFF2-40B4-BE49-F238E27FC236}">
                  <a16:creationId xmlns:a16="http://schemas.microsoft.com/office/drawing/2014/main" id="{F9FD0777-FF2B-4B50-A45C-5320D0DFD4B8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59929328-4FC3-4C4F-8219-95FE0E714FD4}"/>
              </a:ext>
            </a:extLst>
          </p:cNvPr>
          <p:cNvGrpSpPr/>
          <p:nvPr/>
        </p:nvGrpSpPr>
        <p:grpSpPr>
          <a:xfrm rot="19880176">
            <a:off x="7266994" y="5088527"/>
            <a:ext cx="882592" cy="497708"/>
            <a:chOff x="4165391" y="4664649"/>
            <a:chExt cx="882592" cy="497708"/>
          </a:xfrm>
        </p:grpSpPr>
        <p:grpSp>
          <p:nvGrpSpPr>
            <p:cNvPr id="82" name="Gruppieren 81">
              <a:extLst>
                <a:ext uri="{FF2B5EF4-FFF2-40B4-BE49-F238E27FC236}">
                  <a16:creationId xmlns:a16="http://schemas.microsoft.com/office/drawing/2014/main" id="{2224D8B6-9120-4CC0-B299-948CD2B9710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84" name="Textfeld 83">
                <a:extLst>
                  <a:ext uri="{FF2B5EF4-FFF2-40B4-BE49-F238E27FC236}">
                    <a16:creationId xmlns:a16="http://schemas.microsoft.com/office/drawing/2014/main" id="{5622D40D-37C6-41EC-B254-9DC7CECB90E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85" name="Textfeld 84">
                <a:extLst>
                  <a:ext uri="{FF2B5EF4-FFF2-40B4-BE49-F238E27FC236}">
                    <a16:creationId xmlns:a16="http://schemas.microsoft.com/office/drawing/2014/main" id="{14863350-A77D-490A-9340-7B8BF61DF6B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86" name="Gerader Verbinder 85">
                <a:extLst>
                  <a:ext uri="{FF2B5EF4-FFF2-40B4-BE49-F238E27FC236}">
                    <a16:creationId xmlns:a16="http://schemas.microsoft.com/office/drawing/2014/main" id="{D2A89129-253E-4EAE-B0E6-AC22978782D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Gerader Verbinder 86">
                <a:extLst>
                  <a:ext uri="{FF2B5EF4-FFF2-40B4-BE49-F238E27FC236}">
                    <a16:creationId xmlns:a16="http://schemas.microsoft.com/office/drawing/2014/main" id="{062BDA80-CCE9-4325-B031-9E8E92380D5E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feld 84">
              <a:extLst>
                <a:ext uri="{FF2B5EF4-FFF2-40B4-BE49-F238E27FC236}">
                  <a16:creationId xmlns:a16="http://schemas.microsoft.com/office/drawing/2014/main" id="{7E719107-016B-464F-8AC3-318E58EFCA6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F2DCD925-84C9-42B4-9F53-0C251A954443}"/>
              </a:ext>
            </a:extLst>
          </p:cNvPr>
          <p:cNvGrpSpPr/>
          <p:nvPr/>
        </p:nvGrpSpPr>
        <p:grpSpPr>
          <a:xfrm rot="16418742">
            <a:off x="7710925" y="5898256"/>
            <a:ext cx="882592" cy="497708"/>
            <a:chOff x="4165391" y="4664649"/>
            <a:chExt cx="882592" cy="497708"/>
          </a:xfrm>
        </p:grpSpPr>
        <p:grpSp>
          <p:nvGrpSpPr>
            <p:cNvPr id="89" name="Gruppieren 88">
              <a:extLst>
                <a:ext uri="{FF2B5EF4-FFF2-40B4-BE49-F238E27FC236}">
                  <a16:creationId xmlns:a16="http://schemas.microsoft.com/office/drawing/2014/main" id="{65BDE7D1-15BB-402D-B954-A64EC3C4624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1" name="Textfeld 90">
                <a:extLst>
                  <a:ext uri="{FF2B5EF4-FFF2-40B4-BE49-F238E27FC236}">
                    <a16:creationId xmlns:a16="http://schemas.microsoft.com/office/drawing/2014/main" id="{3321BDD9-070C-457E-8350-EBE6A38EC4B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2" name="Textfeld 91">
                <a:extLst>
                  <a:ext uri="{FF2B5EF4-FFF2-40B4-BE49-F238E27FC236}">
                    <a16:creationId xmlns:a16="http://schemas.microsoft.com/office/drawing/2014/main" id="{608BD035-B22A-4C07-B1C2-63A528B3DBB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93" name="Gerader Verbinder 92">
                <a:extLst>
                  <a:ext uri="{FF2B5EF4-FFF2-40B4-BE49-F238E27FC236}">
                    <a16:creationId xmlns:a16="http://schemas.microsoft.com/office/drawing/2014/main" id="{E49BA5B6-A6F0-4E08-8D3A-7E309C6129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Gerader Verbinder 93">
                <a:extLst>
                  <a:ext uri="{FF2B5EF4-FFF2-40B4-BE49-F238E27FC236}">
                    <a16:creationId xmlns:a16="http://schemas.microsoft.com/office/drawing/2014/main" id="{149407BA-A6A3-4CFE-B7F8-4C415358D34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Textfeld 84">
              <a:extLst>
                <a:ext uri="{FF2B5EF4-FFF2-40B4-BE49-F238E27FC236}">
                  <a16:creationId xmlns:a16="http://schemas.microsoft.com/office/drawing/2014/main" id="{BF931821-86DC-490F-8D51-89FB2B1245C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B256BBEB-346E-43C7-982E-64A213A6090E}"/>
              </a:ext>
            </a:extLst>
          </p:cNvPr>
          <p:cNvGrpSpPr/>
          <p:nvPr/>
        </p:nvGrpSpPr>
        <p:grpSpPr>
          <a:xfrm rot="13678297">
            <a:off x="8980445" y="5212530"/>
            <a:ext cx="882592" cy="497708"/>
            <a:chOff x="4165391" y="4664649"/>
            <a:chExt cx="882592" cy="497708"/>
          </a:xfrm>
        </p:grpSpPr>
        <p:grpSp>
          <p:nvGrpSpPr>
            <p:cNvPr id="96" name="Gruppieren 95">
              <a:extLst>
                <a:ext uri="{FF2B5EF4-FFF2-40B4-BE49-F238E27FC236}">
                  <a16:creationId xmlns:a16="http://schemas.microsoft.com/office/drawing/2014/main" id="{25134BA3-043C-49B2-8852-DF521C01FEC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8" name="Textfeld 97">
                <a:extLst>
                  <a:ext uri="{FF2B5EF4-FFF2-40B4-BE49-F238E27FC236}">
                    <a16:creationId xmlns:a16="http://schemas.microsoft.com/office/drawing/2014/main" id="{EEDB00BA-E435-40CF-B6DD-FAD35280D97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9" name="Textfeld 98">
                <a:extLst>
                  <a:ext uri="{FF2B5EF4-FFF2-40B4-BE49-F238E27FC236}">
                    <a16:creationId xmlns:a16="http://schemas.microsoft.com/office/drawing/2014/main" id="{14BFE03B-98F4-44DF-91A5-6EA7CDA421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0" name="Gerader Verbinder 99">
                <a:extLst>
                  <a:ext uri="{FF2B5EF4-FFF2-40B4-BE49-F238E27FC236}">
                    <a16:creationId xmlns:a16="http://schemas.microsoft.com/office/drawing/2014/main" id="{3FF4BE9E-76DB-45DF-837C-F50421694BA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Gerader Verbinder 100">
                <a:extLst>
                  <a:ext uri="{FF2B5EF4-FFF2-40B4-BE49-F238E27FC236}">
                    <a16:creationId xmlns:a16="http://schemas.microsoft.com/office/drawing/2014/main" id="{79346C08-1574-442A-B4C5-A72B0F6D019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Textfeld 84">
              <a:extLst>
                <a:ext uri="{FF2B5EF4-FFF2-40B4-BE49-F238E27FC236}">
                  <a16:creationId xmlns:a16="http://schemas.microsoft.com/office/drawing/2014/main" id="{3F65561B-E877-470A-90CB-45EC816F28A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2" name="Gruppieren 101">
            <a:extLst>
              <a:ext uri="{FF2B5EF4-FFF2-40B4-BE49-F238E27FC236}">
                <a16:creationId xmlns:a16="http://schemas.microsoft.com/office/drawing/2014/main" id="{4C6482AA-318D-4595-9F99-B12BEE441F00}"/>
              </a:ext>
            </a:extLst>
          </p:cNvPr>
          <p:cNvGrpSpPr/>
          <p:nvPr/>
        </p:nvGrpSpPr>
        <p:grpSpPr>
          <a:xfrm rot="19940074">
            <a:off x="9794422" y="5983067"/>
            <a:ext cx="882592" cy="497708"/>
            <a:chOff x="4165391" y="4664649"/>
            <a:chExt cx="882592" cy="497708"/>
          </a:xfrm>
        </p:grpSpPr>
        <p:grpSp>
          <p:nvGrpSpPr>
            <p:cNvPr id="103" name="Gruppieren 102">
              <a:extLst>
                <a:ext uri="{FF2B5EF4-FFF2-40B4-BE49-F238E27FC236}">
                  <a16:creationId xmlns:a16="http://schemas.microsoft.com/office/drawing/2014/main" id="{717C533A-8304-40D4-8CE8-C44913B28D7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05" name="Textfeld 104">
                <a:extLst>
                  <a:ext uri="{FF2B5EF4-FFF2-40B4-BE49-F238E27FC236}">
                    <a16:creationId xmlns:a16="http://schemas.microsoft.com/office/drawing/2014/main" id="{022FD89A-55F5-46F5-BE78-1D0C056C3A1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06" name="Textfeld 105">
                <a:extLst>
                  <a:ext uri="{FF2B5EF4-FFF2-40B4-BE49-F238E27FC236}">
                    <a16:creationId xmlns:a16="http://schemas.microsoft.com/office/drawing/2014/main" id="{790F18BC-3BFB-4C34-9F6C-65E313977002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7" name="Gerader Verbinder 106">
                <a:extLst>
                  <a:ext uri="{FF2B5EF4-FFF2-40B4-BE49-F238E27FC236}">
                    <a16:creationId xmlns:a16="http://schemas.microsoft.com/office/drawing/2014/main" id="{6272BB93-F5EB-4AF1-9FE5-A903E8465E2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Gerader Verbinder 107">
                <a:extLst>
                  <a:ext uri="{FF2B5EF4-FFF2-40B4-BE49-F238E27FC236}">
                    <a16:creationId xmlns:a16="http://schemas.microsoft.com/office/drawing/2014/main" id="{0A24113F-658C-49C8-9896-FE12D86E3DC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Textfeld 84">
              <a:extLst>
                <a:ext uri="{FF2B5EF4-FFF2-40B4-BE49-F238E27FC236}">
                  <a16:creationId xmlns:a16="http://schemas.microsoft.com/office/drawing/2014/main" id="{76079BE1-D6AB-4968-B788-B43FC3425DB7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9" name="Gruppieren 108">
            <a:extLst>
              <a:ext uri="{FF2B5EF4-FFF2-40B4-BE49-F238E27FC236}">
                <a16:creationId xmlns:a16="http://schemas.microsoft.com/office/drawing/2014/main" id="{E9F954AE-9018-4FD9-9F83-F9F916B2CA02}"/>
              </a:ext>
            </a:extLst>
          </p:cNvPr>
          <p:cNvGrpSpPr/>
          <p:nvPr/>
        </p:nvGrpSpPr>
        <p:grpSpPr>
          <a:xfrm rot="19607696">
            <a:off x="10744688" y="5107876"/>
            <a:ext cx="882592" cy="497708"/>
            <a:chOff x="4165391" y="4664649"/>
            <a:chExt cx="882592" cy="497708"/>
          </a:xfrm>
        </p:grpSpPr>
        <p:grpSp>
          <p:nvGrpSpPr>
            <p:cNvPr id="110" name="Gruppieren 109">
              <a:extLst>
                <a:ext uri="{FF2B5EF4-FFF2-40B4-BE49-F238E27FC236}">
                  <a16:creationId xmlns:a16="http://schemas.microsoft.com/office/drawing/2014/main" id="{F778B093-A0B9-45BC-9632-019D1E8BC3DA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12" name="Textfeld 111">
                <a:extLst>
                  <a:ext uri="{FF2B5EF4-FFF2-40B4-BE49-F238E27FC236}">
                    <a16:creationId xmlns:a16="http://schemas.microsoft.com/office/drawing/2014/main" id="{23160965-674B-49CF-A04B-CF7BEBA7154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13" name="Textfeld 112">
                <a:extLst>
                  <a:ext uri="{FF2B5EF4-FFF2-40B4-BE49-F238E27FC236}">
                    <a16:creationId xmlns:a16="http://schemas.microsoft.com/office/drawing/2014/main" id="{809B83E7-AAE0-4CC0-B523-D553B4E7EAE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14" name="Gerader Verbinder 113">
                <a:extLst>
                  <a:ext uri="{FF2B5EF4-FFF2-40B4-BE49-F238E27FC236}">
                    <a16:creationId xmlns:a16="http://schemas.microsoft.com/office/drawing/2014/main" id="{D8370BD4-4F7D-489C-A41B-901F1F9CE5B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Gerader Verbinder 114">
                <a:extLst>
                  <a:ext uri="{FF2B5EF4-FFF2-40B4-BE49-F238E27FC236}">
                    <a16:creationId xmlns:a16="http://schemas.microsoft.com/office/drawing/2014/main" id="{B664C029-07B4-42CD-9434-0D776692D17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1" name="Textfeld 84">
              <a:extLst>
                <a:ext uri="{FF2B5EF4-FFF2-40B4-BE49-F238E27FC236}">
                  <a16:creationId xmlns:a16="http://schemas.microsoft.com/office/drawing/2014/main" id="{37142D69-BDAD-476D-A16C-8C6A9CBB348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5E31FC89-33D1-41B4-A489-70CDB335AEF1}"/>
              </a:ext>
            </a:extLst>
          </p:cNvPr>
          <p:cNvCxnSpPr>
            <a:cxnSpLocks/>
          </p:cNvCxnSpPr>
          <p:nvPr/>
        </p:nvCxnSpPr>
        <p:spPr>
          <a:xfrm>
            <a:off x="-9455" y="2342894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4" name="Grafik 203">
            <a:extLst>
              <a:ext uri="{FF2B5EF4-FFF2-40B4-BE49-F238E27FC236}">
                <a16:creationId xmlns:a16="http://schemas.microsoft.com/office/drawing/2014/main" id="{329D1B6B-029A-449D-853C-3D6466D6BC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6524740" y="1979152"/>
            <a:ext cx="698535" cy="728298"/>
          </a:xfrm>
          <a:prstGeom prst="rect">
            <a:avLst/>
          </a:prstGeom>
        </p:spPr>
      </p:pic>
      <p:grpSp>
        <p:nvGrpSpPr>
          <p:cNvPr id="205" name="Gruppieren 204">
            <a:extLst>
              <a:ext uri="{FF2B5EF4-FFF2-40B4-BE49-F238E27FC236}">
                <a16:creationId xmlns:a16="http://schemas.microsoft.com/office/drawing/2014/main" id="{5026B15F-CB16-4F7B-B880-D41144EE4A64}"/>
              </a:ext>
            </a:extLst>
          </p:cNvPr>
          <p:cNvGrpSpPr/>
          <p:nvPr/>
        </p:nvGrpSpPr>
        <p:grpSpPr>
          <a:xfrm rot="10422949">
            <a:off x="1565942" y="208490"/>
            <a:ext cx="882592" cy="497708"/>
            <a:chOff x="4165391" y="4664649"/>
            <a:chExt cx="882592" cy="497708"/>
          </a:xfrm>
        </p:grpSpPr>
        <p:grpSp>
          <p:nvGrpSpPr>
            <p:cNvPr id="206" name="Gruppieren 205">
              <a:extLst>
                <a:ext uri="{FF2B5EF4-FFF2-40B4-BE49-F238E27FC236}">
                  <a16:creationId xmlns:a16="http://schemas.microsoft.com/office/drawing/2014/main" id="{1836C86B-EEB0-48DC-B3D9-0549E47BEC05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08" name="Textfeld 207">
                <a:extLst>
                  <a:ext uri="{FF2B5EF4-FFF2-40B4-BE49-F238E27FC236}">
                    <a16:creationId xmlns:a16="http://schemas.microsoft.com/office/drawing/2014/main" id="{E7108CBC-AE7C-427B-939D-60C5667AE93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09" name="Textfeld 208">
                <a:extLst>
                  <a:ext uri="{FF2B5EF4-FFF2-40B4-BE49-F238E27FC236}">
                    <a16:creationId xmlns:a16="http://schemas.microsoft.com/office/drawing/2014/main" id="{7B89D82B-18B8-480E-ADE6-F9A4F249523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10" name="Gerader Verbinder 209">
                <a:extLst>
                  <a:ext uri="{FF2B5EF4-FFF2-40B4-BE49-F238E27FC236}">
                    <a16:creationId xmlns:a16="http://schemas.microsoft.com/office/drawing/2014/main" id="{7B37BE3C-0154-4141-B002-FF4732EDF1B0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Gerader Verbinder 210">
                <a:extLst>
                  <a:ext uri="{FF2B5EF4-FFF2-40B4-BE49-F238E27FC236}">
                    <a16:creationId xmlns:a16="http://schemas.microsoft.com/office/drawing/2014/main" id="{14D9EE4D-BB47-48D1-83F4-EB3AAF58107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7" name="Textfeld 84">
              <a:extLst>
                <a:ext uri="{FF2B5EF4-FFF2-40B4-BE49-F238E27FC236}">
                  <a16:creationId xmlns:a16="http://schemas.microsoft.com/office/drawing/2014/main" id="{56D0644F-0DE6-4CC6-AD2D-DEE7CB5BDCC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12" name="Gruppieren 211">
            <a:extLst>
              <a:ext uri="{FF2B5EF4-FFF2-40B4-BE49-F238E27FC236}">
                <a16:creationId xmlns:a16="http://schemas.microsoft.com/office/drawing/2014/main" id="{912681B1-7F25-4557-9FB5-B3222D58D148}"/>
              </a:ext>
            </a:extLst>
          </p:cNvPr>
          <p:cNvGrpSpPr/>
          <p:nvPr/>
        </p:nvGrpSpPr>
        <p:grpSpPr>
          <a:xfrm rot="9952052">
            <a:off x="3339648" y="333580"/>
            <a:ext cx="882592" cy="497708"/>
            <a:chOff x="4165391" y="4664649"/>
            <a:chExt cx="882592" cy="497708"/>
          </a:xfrm>
        </p:grpSpPr>
        <p:grpSp>
          <p:nvGrpSpPr>
            <p:cNvPr id="213" name="Gruppieren 212">
              <a:extLst>
                <a:ext uri="{FF2B5EF4-FFF2-40B4-BE49-F238E27FC236}">
                  <a16:creationId xmlns:a16="http://schemas.microsoft.com/office/drawing/2014/main" id="{FA97359E-5977-476A-8B1E-05EC3718CFB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15" name="Textfeld 214">
                <a:extLst>
                  <a:ext uri="{FF2B5EF4-FFF2-40B4-BE49-F238E27FC236}">
                    <a16:creationId xmlns:a16="http://schemas.microsoft.com/office/drawing/2014/main" id="{E8678E46-22AD-43E9-97D8-484FDA497B7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16" name="Textfeld 215">
                <a:extLst>
                  <a:ext uri="{FF2B5EF4-FFF2-40B4-BE49-F238E27FC236}">
                    <a16:creationId xmlns:a16="http://schemas.microsoft.com/office/drawing/2014/main" id="{C3FCF4FD-3CD5-492E-9A43-38CD945D318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17" name="Gerader Verbinder 216">
                <a:extLst>
                  <a:ext uri="{FF2B5EF4-FFF2-40B4-BE49-F238E27FC236}">
                    <a16:creationId xmlns:a16="http://schemas.microsoft.com/office/drawing/2014/main" id="{6C0D85F0-4AEF-4984-8093-89636F51F6A7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Gerader Verbinder 217">
                <a:extLst>
                  <a:ext uri="{FF2B5EF4-FFF2-40B4-BE49-F238E27FC236}">
                    <a16:creationId xmlns:a16="http://schemas.microsoft.com/office/drawing/2014/main" id="{664FAEB3-5EF3-4671-BA41-2D6209115C6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4" name="Textfeld 84">
              <a:extLst>
                <a:ext uri="{FF2B5EF4-FFF2-40B4-BE49-F238E27FC236}">
                  <a16:creationId xmlns:a16="http://schemas.microsoft.com/office/drawing/2014/main" id="{74E74221-AB5B-47F9-BF7F-14A1842889F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19" name="Gruppieren 218">
            <a:extLst>
              <a:ext uri="{FF2B5EF4-FFF2-40B4-BE49-F238E27FC236}">
                <a16:creationId xmlns:a16="http://schemas.microsoft.com/office/drawing/2014/main" id="{9AD79E7F-06C0-4EA2-B8EE-EF2C72BE7EE8}"/>
              </a:ext>
            </a:extLst>
          </p:cNvPr>
          <p:cNvGrpSpPr/>
          <p:nvPr/>
        </p:nvGrpSpPr>
        <p:grpSpPr>
          <a:xfrm rot="8109577">
            <a:off x="6688743" y="593533"/>
            <a:ext cx="882592" cy="497708"/>
            <a:chOff x="4165391" y="4664649"/>
            <a:chExt cx="882592" cy="497708"/>
          </a:xfrm>
        </p:grpSpPr>
        <p:grpSp>
          <p:nvGrpSpPr>
            <p:cNvPr id="220" name="Gruppieren 219">
              <a:extLst>
                <a:ext uri="{FF2B5EF4-FFF2-40B4-BE49-F238E27FC236}">
                  <a16:creationId xmlns:a16="http://schemas.microsoft.com/office/drawing/2014/main" id="{AAE99D1E-67E6-41F0-978D-226CFA87A55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22" name="Textfeld 221">
                <a:extLst>
                  <a:ext uri="{FF2B5EF4-FFF2-40B4-BE49-F238E27FC236}">
                    <a16:creationId xmlns:a16="http://schemas.microsoft.com/office/drawing/2014/main" id="{D5B9AD54-D46F-45C0-8BFB-AE60450653B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23" name="Textfeld 222">
                <a:extLst>
                  <a:ext uri="{FF2B5EF4-FFF2-40B4-BE49-F238E27FC236}">
                    <a16:creationId xmlns:a16="http://schemas.microsoft.com/office/drawing/2014/main" id="{F08977EC-3276-40F2-B36A-CB440A63134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24" name="Gerader Verbinder 223">
                <a:extLst>
                  <a:ext uri="{FF2B5EF4-FFF2-40B4-BE49-F238E27FC236}">
                    <a16:creationId xmlns:a16="http://schemas.microsoft.com/office/drawing/2014/main" id="{70952327-94E9-48D0-9143-956ECFA4F96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Gerader Verbinder 224">
                <a:extLst>
                  <a:ext uri="{FF2B5EF4-FFF2-40B4-BE49-F238E27FC236}">
                    <a16:creationId xmlns:a16="http://schemas.microsoft.com/office/drawing/2014/main" id="{738469A6-DAB5-4F13-9272-A0E85E0D162E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1" name="Textfeld 84">
              <a:extLst>
                <a:ext uri="{FF2B5EF4-FFF2-40B4-BE49-F238E27FC236}">
                  <a16:creationId xmlns:a16="http://schemas.microsoft.com/office/drawing/2014/main" id="{2D902EF2-A348-45BB-B810-5248948D231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26" name="Gruppieren 225">
            <a:extLst>
              <a:ext uri="{FF2B5EF4-FFF2-40B4-BE49-F238E27FC236}">
                <a16:creationId xmlns:a16="http://schemas.microsoft.com/office/drawing/2014/main" id="{BDA36766-6B36-4361-82C4-21920BCD7523}"/>
              </a:ext>
            </a:extLst>
          </p:cNvPr>
          <p:cNvGrpSpPr/>
          <p:nvPr/>
        </p:nvGrpSpPr>
        <p:grpSpPr>
          <a:xfrm rot="18877907">
            <a:off x="6005573" y="1751161"/>
            <a:ext cx="882592" cy="497708"/>
            <a:chOff x="4165391" y="4664649"/>
            <a:chExt cx="882592" cy="497708"/>
          </a:xfrm>
        </p:grpSpPr>
        <p:grpSp>
          <p:nvGrpSpPr>
            <p:cNvPr id="227" name="Gruppieren 226">
              <a:extLst>
                <a:ext uri="{FF2B5EF4-FFF2-40B4-BE49-F238E27FC236}">
                  <a16:creationId xmlns:a16="http://schemas.microsoft.com/office/drawing/2014/main" id="{1BDF43F4-DBF3-4ED9-8179-B45FEE9295D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29" name="Textfeld 228">
                <a:extLst>
                  <a:ext uri="{FF2B5EF4-FFF2-40B4-BE49-F238E27FC236}">
                    <a16:creationId xmlns:a16="http://schemas.microsoft.com/office/drawing/2014/main" id="{D3219AF5-4C2A-4702-AC9E-F0FD549D001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30" name="Textfeld 229">
                <a:extLst>
                  <a:ext uri="{FF2B5EF4-FFF2-40B4-BE49-F238E27FC236}">
                    <a16:creationId xmlns:a16="http://schemas.microsoft.com/office/drawing/2014/main" id="{017655DB-06DF-425F-9C21-0897BC54B41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31" name="Gerader Verbinder 230">
                <a:extLst>
                  <a:ext uri="{FF2B5EF4-FFF2-40B4-BE49-F238E27FC236}">
                    <a16:creationId xmlns:a16="http://schemas.microsoft.com/office/drawing/2014/main" id="{562A462B-1B46-4729-B288-81F28908124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Gerader Verbinder 231">
                <a:extLst>
                  <a:ext uri="{FF2B5EF4-FFF2-40B4-BE49-F238E27FC236}">
                    <a16:creationId xmlns:a16="http://schemas.microsoft.com/office/drawing/2014/main" id="{465C5E2A-79A7-41E0-9A5A-DCFDD992FF6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8" name="Textfeld 84">
              <a:extLst>
                <a:ext uri="{FF2B5EF4-FFF2-40B4-BE49-F238E27FC236}">
                  <a16:creationId xmlns:a16="http://schemas.microsoft.com/office/drawing/2014/main" id="{724F6683-F9F0-4ADA-84F1-1A270D413A3A}"/>
                </a:ext>
              </a:extLst>
            </p:cNvPr>
            <p:cNvSpPr txBox="1"/>
            <p:nvPr/>
          </p:nvSpPr>
          <p:spPr>
            <a:xfrm rot="10746531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33" name="Gruppieren 232">
            <a:extLst>
              <a:ext uri="{FF2B5EF4-FFF2-40B4-BE49-F238E27FC236}">
                <a16:creationId xmlns:a16="http://schemas.microsoft.com/office/drawing/2014/main" id="{3A321817-2514-410C-A59C-1DC9CA8CFDB6}"/>
              </a:ext>
            </a:extLst>
          </p:cNvPr>
          <p:cNvGrpSpPr/>
          <p:nvPr/>
        </p:nvGrpSpPr>
        <p:grpSpPr>
          <a:xfrm rot="11795360">
            <a:off x="1256228" y="937778"/>
            <a:ext cx="882592" cy="497708"/>
            <a:chOff x="4165391" y="4664649"/>
            <a:chExt cx="882592" cy="497708"/>
          </a:xfrm>
        </p:grpSpPr>
        <p:grpSp>
          <p:nvGrpSpPr>
            <p:cNvPr id="234" name="Gruppieren 233">
              <a:extLst>
                <a:ext uri="{FF2B5EF4-FFF2-40B4-BE49-F238E27FC236}">
                  <a16:creationId xmlns:a16="http://schemas.microsoft.com/office/drawing/2014/main" id="{E527F053-BA55-4B32-8DBD-E00D24761B72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36" name="Textfeld 235">
                <a:extLst>
                  <a:ext uri="{FF2B5EF4-FFF2-40B4-BE49-F238E27FC236}">
                    <a16:creationId xmlns:a16="http://schemas.microsoft.com/office/drawing/2014/main" id="{70CA8DDB-1706-419C-B728-53BE2D42A08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37" name="Textfeld 236">
                <a:extLst>
                  <a:ext uri="{FF2B5EF4-FFF2-40B4-BE49-F238E27FC236}">
                    <a16:creationId xmlns:a16="http://schemas.microsoft.com/office/drawing/2014/main" id="{216EA551-4736-4DD4-9383-69BAAFEDEA8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38" name="Gerader Verbinder 237">
                <a:extLst>
                  <a:ext uri="{FF2B5EF4-FFF2-40B4-BE49-F238E27FC236}">
                    <a16:creationId xmlns:a16="http://schemas.microsoft.com/office/drawing/2014/main" id="{94EF7671-E396-4684-8092-49343B0F4364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Gerader Verbinder 238">
                <a:extLst>
                  <a:ext uri="{FF2B5EF4-FFF2-40B4-BE49-F238E27FC236}">
                    <a16:creationId xmlns:a16="http://schemas.microsoft.com/office/drawing/2014/main" id="{DD6C3EB0-20FB-482A-8ACF-3A703E2FD7D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5" name="Textfeld 84">
              <a:extLst>
                <a:ext uri="{FF2B5EF4-FFF2-40B4-BE49-F238E27FC236}">
                  <a16:creationId xmlns:a16="http://schemas.microsoft.com/office/drawing/2014/main" id="{17422E78-9B9E-4457-88B8-D8557BD6A03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40" name="Gruppieren 239">
            <a:extLst>
              <a:ext uri="{FF2B5EF4-FFF2-40B4-BE49-F238E27FC236}">
                <a16:creationId xmlns:a16="http://schemas.microsoft.com/office/drawing/2014/main" id="{D7D6225B-049F-421D-B985-F16F855C642A}"/>
              </a:ext>
            </a:extLst>
          </p:cNvPr>
          <p:cNvGrpSpPr/>
          <p:nvPr/>
        </p:nvGrpSpPr>
        <p:grpSpPr>
          <a:xfrm rot="7751044">
            <a:off x="9624917" y="605286"/>
            <a:ext cx="882592" cy="497708"/>
            <a:chOff x="4165391" y="4664649"/>
            <a:chExt cx="882592" cy="497708"/>
          </a:xfrm>
        </p:grpSpPr>
        <p:grpSp>
          <p:nvGrpSpPr>
            <p:cNvPr id="241" name="Gruppieren 240">
              <a:extLst>
                <a:ext uri="{FF2B5EF4-FFF2-40B4-BE49-F238E27FC236}">
                  <a16:creationId xmlns:a16="http://schemas.microsoft.com/office/drawing/2014/main" id="{92CD222B-28EB-4B7E-A65D-0B59F31B6F9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43" name="Textfeld 242">
                <a:extLst>
                  <a:ext uri="{FF2B5EF4-FFF2-40B4-BE49-F238E27FC236}">
                    <a16:creationId xmlns:a16="http://schemas.microsoft.com/office/drawing/2014/main" id="{BECF9105-64AC-4F01-98ED-3BC1D1296835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44" name="Textfeld 243">
                <a:extLst>
                  <a:ext uri="{FF2B5EF4-FFF2-40B4-BE49-F238E27FC236}">
                    <a16:creationId xmlns:a16="http://schemas.microsoft.com/office/drawing/2014/main" id="{D966EA25-D4B1-4A27-A235-9822CCEC530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45" name="Gerader Verbinder 244">
                <a:extLst>
                  <a:ext uri="{FF2B5EF4-FFF2-40B4-BE49-F238E27FC236}">
                    <a16:creationId xmlns:a16="http://schemas.microsoft.com/office/drawing/2014/main" id="{11765A41-7919-4237-B2D2-A92D650F1548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Gerader Verbinder 245">
                <a:extLst>
                  <a:ext uri="{FF2B5EF4-FFF2-40B4-BE49-F238E27FC236}">
                    <a16:creationId xmlns:a16="http://schemas.microsoft.com/office/drawing/2014/main" id="{409DC522-BE81-40D1-A6AD-31D656AC1E77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2" name="Textfeld 84">
              <a:extLst>
                <a:ext uri="{FF2B5EF4-FFF2-40B4-BE49-F238E27FC236}">
                  <a16:creationId xmlns:a16="http://schemas.microsoft.com/office/drawing/2014/main" id="{B276BD2F-146F-4170-AE40-74E220D67CE4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47" name="Gruppieren 246">
            <a:extLst>
              <a:ext uri="{FF2B5EF4-FFF2-40B4-BE49-F238E27FC236}">
                <a16:creationId xmlns:a16="http://schemas.microsoft.com/office/drawing/2014/main" id="{C38DA85B-3402-4FB6-85A4-11DE4BBBAF40}"/>
              </a:ext>
            </a:extLst>
          </p:cNvPr>
          <p:cNvGrpSpPr/>
          <p:nvPr/>
        </p:nvGrpSpPr>
        <p:grpSpPr>
          <a:xfrm rot="3058719">
            <a:off x="6849830" y="1820591"/>
            <a:ext cx="882592" cy="497709"/>
            <a:chOff x="4165391" y="4664648"/>
            <a:chExt cx="882592" cy="497709"/>
          </a:xfrm>
        </p:grpSpPr>
        <p:grpSp>
          <p:nvGrpSpPr>
            <p:cNvPr id="248" name="Gruppieren 247">
              <a:extLst>
                <a:ext uri="{FF2B5EF4-FFF2-40B4-BE49-F238E27FC236}">
                  <a16:creationId xmlns:a16="http://schemas.microsoft.com/office/drawing/2014/main" id="{10D3BC89-43B6-4861-85EA-F3D58671A232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50" name="Textfeld 249">
                <a:extLst>
                  <a:ext uri="{FF2B5EF4-FFF2-40B4-BE49-F238E27FC236}">
                    <a16:creationId xmlns:a16="http://schemas.microsoft.com/office/drawing/2014/main" id="{5FE53FC0-0DD2-4C51-9507-C639A46F740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51" name="Textfeld 250">
                <a:extLst>
                  <a:ext uri="{FF2B5EF4-FFF2-40B4-BE49-F238E27FC236}">
                    <a16:creationId xmlns:a16="http://schemas.microsoft.com/office/drawing/2014/main" id="{D2C01414-33FC-4E09-B349-CEE63A85FD1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52" name="Gerader Verbinder 251">
                <a:extLst>
                  <a:ext uri="{FF2B5EF4-FFF2-40B4-BE49-F238E27FC236}">
                    <a16:creationId xmlns:a16="http://schemas.microsoft.com/office/drawing/2014/main" id="{8A258B0B-8DA7-4409-BFD7-FDF93A15CEB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Gerader Verbinder 252">
                <a:extLst>
                  <a:ext uri="{FF2B5EF4-FFF2-40B4-BE49-F238E27FC236}">
                    <a16:creationId xmlns:a16="http://schemas.microsoft.com/office/drawing/2014/main" id="{C80BA4B6-23CB-4ADA-BB30-1DB34E4F278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9" name="Textfeld 84">
              <a:extLst>
                <a:ext uri="{FF2B5EF4-FFF2-40B4-BE49-F238E27FC236}">
                  <a16:creationId xmlns:a16="http://schemas.microsoft.com/office/drawing/2014/main" id="{F5D5C68A-97C7-4144-A73F-D95F33338926}"/>
                </a:ext>
              </a:extLst>
            </p:cNvPr>
            <p:cNvSpPr txBox="1"/>
            <p:nvPr/>
          </p:nvSpPr>
          <p:spPr>
            <a:xfrm rot="10800000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54" name="Gruppieren 253">
            <a:extLst>
              <a:ext uri="{FF2B5EF4-FFF2-40B4-BE49-F238E27FC236}">
                <a16:creationId xmlns:a16="http://schemas.microsoft.com/office/drawing/2014/main" id="{E4367849-9C6F-473D-B04F-F34DD530B846}"/>
              </a:ext>
            </a:extLst>
          </p:cNvPr>
          <p:cNvGrpSpPr/>
          <p:nvPr/>
        </p:nvGrpSpPr>
        <p:grpSpPr>
          <a:xfrm rot="10614187">
            <a:off x="7732150" y="636100"/>
            <a:ext cx="882592" cy="497708"/>
            <a:chOff x="4165391" y="4664649"/>
            <a:chExt cx="882592" cy="497708"/>
          </a:xfrm>
        </p:grpSpPr>
        <p:grpSp>
          <p:nvGrpSpPr>
            <p:cNvPr id="255" name="Gruppieren 254">
              <a:extLst>
                <a:ext uri="{FF2B5EF4-FFF2-40B4-BE49-F238E27FC236}">
                  <a16:creationId xmlns:a16="http://schemas.microsoft.com/office/drawing/2014/main" id="{48C19839-A195-4F19-90EB-48851396100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57" name="Textfeld 256">
                <a:extLst>
                  <a:ext uri="{FF2B5EF4-FFF2-40B4-BE49-F238E27FC236}">
                    <a16:creationId xmlns:a16="http://schemas.microsoft.com/office/drawing/2014/main" id="{C67656B3-8029-43C9-818F-2F649B5DD0D8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58" name="Textfeld 257">
                <a:extLst>
                  <a:ext uri="{FF2B5EF4-FFF2-40B4-BE49-F238E27FC236}">
                    <a16:creationId xmlns:a16="http://schemas.microsoft.com/office/drawing/2014/main" id="{28E54B7F-D520-4E81-B847-66EB6CB897F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59" name="Gerader Verbinder 258">
                <a:extLst>
                  <a:ext uri="{FF2B5EF4-FFF2-40B4-BE49-F238E27FC236}">
                    <a16:creationId xmlns:a16="http://schemas.microsoft.com/office/drawing/2014/main" id="{3C5274F0-85D0-435B-ADA0-2DF4A4D5D34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Gerader Verbinder 259">
                <a:extLst>
                  <a:ext uri="{FF2B5EF4-FFF2-40B4-BE49-F238E27FC236}">
                    <a16:creationId xmlns:a16="http://schemas.microsoft.com/office/drawing/2014/main" id="{3C62A6EE-C03A-4EF5-993C-9CB3BCCC7B20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6" name="Textfeld 84">
              <a:extLst>
                <a:ext uri="{FF2B5EF4-FFF2-40B4-BE49-F238E27FC236}">
                  <a16:creationId xmlns:a16="http://schemas.microsoft.com/office/drawing/2014/main" id="{9CA48778-47D6-4249-A0C2-368A133008EC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61" name="Gruppieren 260">
            <a:extLst>
              <a:ext uri="{FF2B5EF4-FFF2-40B4-BE49-F238E27FC236}">
                <a16:creationId xmlns:a16="http://schemas.microsoft.com/office/drawing/2014/main" id="{C2DD5793-7085-4A39-9C8D-BE6BC474BD95}"/>
              </a:ext>
            </a:extLst>
          </p:cNvPr>
          <p:cNvGrpSpPr/>
          <p:nvPr/>
        </p:nvGrpSpPr>
        <p:grpSpPr>
          <a:xfrm rot="16014187">
            <a:off x="4937859" y="299948"/>
            <a:ext cx="882592" cy="497708"/>
            <a:chOff x="4165391" y="4664649"/>
            <a:chExt cx="882592" cy="497708"/>
          </a:xfrm>
        </p:grpSpPr>
        <p:grpSp>
          <p:nvGrpSpPr>
            <p:cNvPr id="262" name="Gruppieren 261">
              <a:extLst>
                <a:ext uri="{FF2B5EF4-FFF2-40B4-BE49-F238E27FC236}">
                  <a16:creationId xmlns:a16="http://schemas.microsoft.com/office/drawing/2014/main" id="{F2A9A24F-75FD-4804-BACE-12845074CE1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64" name="Textfeld 263">
                <a:extLst>
                  <a:ext uri="{FF2B5EF4-FFF2-40B4-BE49-F238E27FC236}">
                    <a16:creationId xmlns:a16="http://schemas.microsoft.com/office/drawing/2014/main" id="{D1A48651-4A75-4A9D-915C-8794D7229C6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65" name="Textfeld 264">
                <a:extLst>
                  <a:ext uri="{FF2B5EF4-FFF2-40B4-BE49-F238E27FC236}">
                    <a16:creationId xmlns:a16="http://schemas.microsoft.com/office/drawing/2014/main" id="{16A54F9F-219F-442D-89B6-B0726E66E85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66" name="Gerader Verbinder 265">
                <a:extLst>
                  <a:ext uri="{FF2B5EF4-FFF2-40B4-BE49-F238E27FC236}">
                    <a16:creationId xmlns:a16="http://schemas.microsoft.com/office/drawing/2014/main" id="{C9916FA1-DC62-419D-8516-5D4F7DD07A77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Gerader Verbinder 266">
                <a:extLst>
                  <a:ext uri="{FF2B5EF4-FFF2-40B4-BE49-F238E27FC236}">
                    <a16:creationId xmlns:a16="http://schemas.microsoft.com/office/drawing/2014/main" id="{2A5F46D8-473B-4F1C-A84B-DA8E1172B3A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3" name="Textfeld 84">
              <a:extLst>
                <a:ext uri="{FF2B5EF4-FFF2-40B4-BE49-F238E27FC236}">
                  <a16:creationId xmlns:a16="http://schemas.microsoft.com/office/drawing/2014/main" id="{01513881-1526-4668-B879-7F956A45F35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268" name="Gerader Verbinder 267">
            <a:extLst>
              <a:ext uri="{FF2B5EF4-FFF2-40B4-BE49-F238E27FC236}">
                <a16:creationId xmlns:a16="http://schemas.microsoft.com/office/drawing/2014/main" id="{9A89FA12-6845-4C06-9D85-9325486914C3}"/>
              </a:ext>
            </a:extLst>
          </p:cNvPr>
          <p:cNvCxnSpPr>
            <a:cxnSpLocks/>
          </p:cNvCxnSpPr>
          <p:nvPr/>
        </p:nvCxnSpPr>
        <p:spPr>
          <a:xfrm rot="653769" flipV="1">
            <a:off x="4146298" y="2415917"/>
            <a:ext cx="0" cy="1873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Gerader Verbinder 268">
            <a:extLst>
              <a:ext uri="{FF2B5EF4-FFF2-40B4-BE49-F238E27FC236}">
                <a16:creationId xmlns:a16="http://schemas.microsoft.com/office/drawing/2014/main" id="{1301C6EA-F895-4AF8-B29F-5E2EB24058F5}"/>
              </a:ext>
            </a:extLst>
          </p:cNvPr>
          <p:cNvCxnSpPr>
            <a:cxnSpLocks/>
          </p:cNvCxnSpPr>
          <p:nvPr/>
        </p:nvCxnSpPr>
        <p:spPr>
          <a:xfrm rot="619334" flipV="1">
            <a:off x="4165736" y="2343893"/>
            <a:ext cx="178330" cy="8691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Gerader Verbinder 269">
            <a:extLst>
              <a:ext uri="{FF2B5EF4-FFF2-40B4-BE49-F238E27FC236}">
                <a16:creationId xmlns:a16="http://schemas.microsoft.com/office/drawing/2014/main" id="{5611F56E-95F3-4A83-8F11-7FC506F30C8A}"/>
              </a:ext>
            </a:extLst>
          </p:cNvPr>
          <p:cNvCxnSpPr>
            <a:cxnSpLocks/>
          </p:cNvCxnSpPr>
          <p:nvPr/>
        </p:nvCxnSpPr>
        <p:spPr>
          <a:xfrm rot="653769">
            <a:off x="4122925" y="2617003"/>
            <a:ext cx="162143" cy="8560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Textfeld 97">
            <a:extLst>
              <a:ext uri="{FF2B5EF4-FFF2-40B4-BE49-F238E27FC236}">
                <a16:creationId xmlns:a16="http://schemas.microsoft.com/office/drawing/2014/main" id="{9F009B1B-CF0F-4F08-974F-B3A666A8D8EF}"/>
              </a:ext>
            </a:extLst>
          </p:cNvPr>
          <p:cNvSpPr txBox="1"/>
          <p:nvPr/>
        </p:nvSpPr>
        <p:spPr>
          <a:xfrm rot="653769">
            <a:off x="4257473" y="2180738"/>
            <a:ext cx="294197" cy="279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272" name="Textfeld 98">
            <a:extLst>
              <a:ext uri="{FF2B5EF4-FFF2-40B4-BE49-F238E27FC236}">
                <a16:creationId xmlns:a16="http://schemas.microsoft.com/office/drawing/2014/main" id="{B87BEF81-2950-4093-A715-4DC652AA30D2}"/>
              </a:ext>
            </a:extLst>
          </p:cNvPr>
          <p:cNvSpPr txBox="1"/>
          <p:nvPr/>
        </p:nvSpPr>
        <p:spPr>
          <a:xfrm rot="653769">
            <a:off x="4163481" y="2576771"/>
            <a:ext cx="294197" cy="2796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73" name="Gerader Verbinder 272">
            <a:extLst>
              <a:ext uri="{FF2B5EF4-FFF2-40B4-BE49-F238E27FC236}">
                <a16:creationId xmlns:a16="http://schemas.microsoft.com/office/drawing/2014/main" id="{1D2131A1-6487-403D-A5F3-DF503935FB44}"/>
              </a:ext>
            </a:extLst>
          </p:cNvPr>
          <p:cNvCxnSpPr>
            <a:cxnSpLocks/>
          </p:cNvCxnSpPr>
          <p:nvPr/>
        </p:nvCxnSpPr>
        <p:spPr>
          <a:xfrm rot="653769" flipV="1">
            <a:off x="4427666" y="2166773"/>
            <a:ext cx="0" cy="15044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Gerader Verbinder 273">
            <a:extLst>
              <a:ext uri="{FF2B5EF4-FFF2-40B4-BE49-F238E27FC236}">
                <a16:creationId xmlns:a16="http://schemas.microsoft.com/office/drawing/2014/main" id="{8C1AC964-23EE-430A-B15B-FFC87680F3D1}"/>
              </a:ext>
            </a:extLst>
          </p:cNvPr>
          <p:cNvCxnSpPr>
            <a:cxnSpLocks/>
          </p:cNvCxnSpPr>
          <p:nvPr/>
        </p:nvCxnSpPr>
        <p:spPr>
          <a:xfrm rot="653769" flipV="1">
            <a:off x="4436432" y="2087577"/>
            <a:ext cx="201749" cy="10393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Gerader Verbinder 274">
            <a:extLst>
              <a:ext uri="{FF2B5EF4-FFF2-40B4-BE49-F238E27FC236}">
                <a16:creationId xmlns:a16="http://schemas.microsoft.com/office/drawing/2014/main" id="{D1B7335D-B4B0-457F-9C8F-AD717F42A483}"/>
              </a:ext>
            </a:extLst>
          </p:cNvPr>
          <p:cNvCxnSpPr>
            <a:cxnSpLocks/>
          </p:cNvCxnSpPr>
          <p:nvPr/>
        </p:nvCxnSpPr>
        <p:spPr>
          <a:xfrm rot="19073769" flipV="1">
            <a:off x="4705904" y="2076810"/>
            <a:ext cx="0" cy="17349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feld 75">
            <a:extLst>
              <a:ext uri="{FF2B5EF4-FFF2-40B4-BE49-F238E27FC236}">
                <a16:creationId xmlns:a16="http://schemas.microsoft.com/office/drawing/2014/main" id="{C07B1BFA-2492-4147-9629-48E02BDC3D1F}"/>
              </a:ext>
            </a:extLst>
          </p:cNvPr>
          <p:cNvSpPr txBox="1"/>
          <p:nvPr/>
        </p:nvSpPr>
        <p:spPr>
          <a:xfrm rot="653769">
            <a:off x="4664367" y="2081415"/>
            <a:ext cx="294197" cy="279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77" name="Gerader Verbinder 276">
            <a:extLst>
              <a:ext uri="{FF2B5EF4-FFF2-40B4-BE49-F238E27FC236}">
                <a16:creationId xmlns:a16="http://schemas.microsoft.com/office/drawing/2014/main" id="{2A08E532-D779-4DAD-9776-FA4B76C772D2}"/>
              </a:ext>
            </a:extLst>
          </p:cNvPr>
          <p:cNvCxnSpPr>
            <a:cxnSpLocks/>
          </p:cNvCxnSpPr>
          <p:nvPr/>
        </p:nvCxnSpPr>
        <p:spPr>
          <a:xfrm rot="619334" flipH="1" flipV="1">
            <a:off x="5180110" y="2265812"/>
            <a:ext cx="8908" cy="157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Gerader Verbinder 277">
            <a:extLst>
              <a:ext uri="{FF2B5EF4-FFF2-40B4-BE49-F238E27FC236}">
                <a16:creationId xmlns:a16="http://schemas.microsoft.com/office/drawing/2014/main" id="{BB3411A8-5235-40FE-9E48-C3DE5C79A299}"/>
              </a:ext>
            </a:extLst>
          </p:cNvPr>
          <p:cNvCxnSpPr>
            <a:cxnSpLocks/>
          </p:cNvCxnSpPr>
          <p:nvPr/>
        </p:nvCxnSpPr>
        <p:spPr>
          <a:xfrm rot="11453769" flipV="1">
            <a:off x="5363805" y="2610814"/>
            <a:ext cx="0" cy="1873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Gerader Verbinder 278">
            <a:extLst>
              <a:ext uri="{FF2B5EF4-FFF2-40B4-BE49-F238E27FC236}">
                <a16:creationId xmlns:a16="http://schemas.microsoft.com/office/drawing/2014/main" id="{3781D325-D345-435D-A3B3-3E26877E4F7F}"/>
              </a:ext>
            </a:extLst>
          </p:cNvPr>
          <p:cNvCxnSpPr>
            <a:cxnSpLocks/>
          </p:cNvCxnSpPr>
          <p:nvPr/>
        </p:nvCxnSpPr>
        <p:spPr>
          <a:xfrm rot="619334" flipH="1">
            <a:off x="5152087" y="2774958"/>
            <a:ext cx="186917" cy="793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Gerader Verbinder 279">
            <a:extLst>
              <a:ext uri="{FF2B5EF4-FFF2-40B4-BE49-F238E27FC236}">
                <a16:creationId xmlns:a16="http://schemas.microsoft.com/office/drawing/2014/main" id="{B22EE064-E24D-4513-8874-F220C2EF4D8A}"/>
              </a:ext>
            </a:extLst>
          </p:cNvPr>
          <p:cNvCxnSpPr>
            <a:cxnSpLocks/>
          </p:cNvCxnSpPr>
          <p:nvPr/>
        </p:nvCxnSpPr>
        <p:spPr>
          <a:xfrm rot="11453769">
            <a:off x="5237264" y="2527288"/>
            <a:ext cx="162143" cy="8560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Textfeld 83">
            <a:extLst>
              <a:ext uri="{FF2B5EF4-FFF2-40B4-BE49-F238E27FC236}">
                <a16:creationId xmlns:a16="http://schemas.microsoft.com/office/drawing/2014/main" id="{354C38CF-9B4D-498B-A215-4FE262E8272A}"/>
              </a:ext>
            </a:extLst>
          </p:cNvPr>
          <p:cNvSpPr txBox="1"/>
          <p:nvPr/>
        </p:nvSpPr>
        <p:spPr>
          <a:xfrm rot="11453769">
            <a:off x="4955541" y="2738439"/>
            <a:ext cx="294197" cy="283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282" name="Textfeld 84">
            <a:extLst>
              <a:ext uri="{FF2B5EF4-FFF2-40B4-BE49-F238E27FC236}">
                <a16:creationId xmlns:a16="http://schemas.microsoft.com/office/drawing/2014/main" id="{18924251-1363-4316-9E2F-CD4778F91271}"/>
              </a:ext>
            </a:extLst>
          </p:cNvPr>
          <p:cNvSpPr txBox="1"/>
          <p:nvPr/>
        </p:nvSpPr>
        <p:spPr>
          <a:xfrm rot="11453769">
            <a:off x="5052083" y="2376737"/>
            <a:ext cx="294197" cy="283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83" name="Gerader Verbinder 282">
            <a:extLst>
              <a:ext uri="{FF2B5EF4-FFF2-40B4-BE49-F238E27FC236}">
                <a16:creationId xmlns:a16="http://schemas.microsoft.com/office/drawing/2014/main" id="{71812470-B4E1-445B-A40D-ECDE304F79F6}"/>
              </a:ext>
            </a:extLst>
          </p:cNvPr>
          <p:cNvCxnSpPr>
            <a:cxnSpLocks/>
          </p:cNvCxnSpPr>
          <p:nvPr/>
        </p:nvCxnSpPr>
        <p:spPr>
          <a:xfrm rot="619334" flipV="1">
            <a:off x="4889576" y="2168405"/>
            <a:ext cx="116530" cy="6603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Gerader Verbinder 283">
            <a:extLst>
              <a:ext uri="{FF2B5EF4-FFF2-40B4-BE49-F238E27FC236}">
                <a16:creationId xmlns:a16="http://schemas.microsoft.com/office/drawing/2014/main" id="{0B244D75-2F00-4266-A6CB-438FCB484E8F}"/>
              </a:ext>
            </a:extLst>
          </p:cNvPr>
          <p:cNvCxnSpPr>
            <a:cxnSpLocks/>
          </p:cNvCxnSpPr>
          <p:nvPr/>
        </p:nvCxnSpPr>
        <p:spPr>
          <a:xfrm rot="619334">
            <a:off x="4993354" y="2188464"/>
            <a:ext cx="208160" cy="7163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Gerader Verbinder 284">
            <a:extLst>
              <a:ext uri="{FF2B5EF4-FFF2-40B4-BE49-F238E27FC236}">
                <a16:creationId xmlns:a16="http://schemas.microsoft.com/office/drawing/2014/main" id="{963EE649-4B02-4166-82B7-EC755750FC76}"/>
              </a:ext>
            </a:extLst>
          </p:cNvPr>
          <p:cNvCxnSpPr>
            <a:cxnSpLocks/>
          </p:cNvCxnSpPr>
          <p:nvPr/>
        </p:nvCxnSpPr>
        <p:spPr>
          <a:xfrm rot="619334">
            <a:off x="5064396" y="2906070"/>
            <a:ext cx="0" cy="15043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Gerader Verbinder 285">
            <a:extLst>
              <a:ext uri="{FF2B5EF4-FFF2-40B4-BE49-F238E27FC236}">
                <a16:creationId xmlns:a16="http://schemas.microsoft.com/office/drawing/2014/main" id="{285A9E17-1927-4AF7-86BB-40BAE0BCA742}"/>
              </a:ext>
            </a:extLst>
          </p:cNvPr>
          <p:cNvCxnSpPr>
            <a:cxnSpLocks/>
          </p:cNvCxnSpPr>
          <p:nvPr/>
        </p:nvCxnSpPr>
        <p:spPr>
          <a:xfrm rot="11453769" flipV="1">
            <a:off x="4850040" y="3024782"/>
            <a:ext cx="201749" cy="10393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Gerader Verbinder 286">
            <a:extLst>
              <a:ext uri="{FF2B5EF4-FFF2-40B4-BE49-F238E27FC236}">
                <a16:creationId xmlns:a16="http://schemas.microsoft.com/office/drawing/2014/main" id="{AB612D26-716B-4489-80E9-0496749BB13C}"/>
              </a:ext>
            </a:extLst>
          </p:cNvPr>
          <p:cNvCxnSpPr>
            <a:cxnSpLocks/>
          </p:cNvCxnSpPr>
          <p:nvPr/>
        </p:nvCxnSpPr>
        <p:spPr>
          <a:xfrm rot="619334">
            <a:off x="4718860" y="3022277"/>
            <a:ext cx="130886" cy="7493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Textfeld 22">
            <a:extLst>
              <a:ext uri="{FF2B5EF4-FFF2-40B4-BE49-F238E27FC236}">
                <a16:creationId xmlns:a16="http://schemas.microsoft.com/office/drawing/2014/main" id="{3B4DF6D1-B407-48FB-9AC5-0DA7CDC7B257}"/>
              </a:ext>
            </a:extLst>
          </p:cNvPr>
          <p:cNvSpPr txBox="1"/>
          <p:nvPr/>
        </p:nvSpPr>
        <p:spPr>
          <a:xfrm rot="11453769">
            <a:off x="4539500" y="2866838"/>
            <a:ext cx="294197" cy="279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289" name="Gerader Verbinder 288">
            <a:extLst>
              <a:ext uri="{FF2B5EF4-FFF2-40B4-BE49-F238E27FC236}">
                <a16:creationId xmlns:a16="http://schemas.microsoft.com/office/drawing/2014/main" id="{802D9D98-FE3D-4F4A-A0AC-BCF8738F48A7}"/>
              </a:ext>
            </a:extLst>
          </p:cNvPr>
          <p:cNvCxnSpPr>
            <a:cxnSpLocks/>
          </p:cNvCxnSpPr>
          <p:nvPr/>
        </p:nvCxnSpPr>
        <p:spPr>
          <a:xfrm rot="15353769" flipV="1">
            <a:off x="4523237" y="2920725"/>
            <a:ext cx="0" cy="17349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Gerader Verbinder 289">
            <a:extLst>
              <a:ext uri="{FF2B5EF4-FFF2-40B4-BE49-F238E27FC236}">
                <a16:creationId xmlns:a16="http://schemas.microsoft.com/office/drawing/2014/main" id="{57F9A118-76FF-4126-94B2-BC4078BDEE3A}"/>
              </a:ext>
            </a:extLst>
          </p:cNvPr>
          <p:cNvCxnSpPr>
            <a:cxnSpLocks/>
          </p:cNvCxnSpPr>
          <p:nvPr/>
        </p:nvCxnSpPr>
        <p:spPr>
          <a:xfrm rot="619334" flipH="1" flipV="1">
            <a:off x="4277757" y="2954093"/>
            <a:ext cx="174283" cy="538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1" name="Grafik 290">
            <a:extLst>
              <a:ext uri="{FF2B5EF4-FFF2-40B4-BE49-F238E27FC236}">
                <a16:creationId xmlns:a16="http://schemas.microsoft.com/office/drawing/2014/main" id="{BA52B353-A477-49EB-9F85-E38BE952E08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157578">
            <a:off x="4562227" y="2426196"/>
            <a:ext cx="375134" cy="384171"/>
          </a:xfrm>
          <a:prstGeom prst="rect">
            <a:avLst/>
          </a:prstGeom>
        </p:spPr>
      </p:pic>
      <p:grpSp>
        <p:nvGrpSpPr>
          <p:cNvPr id="292" name="Gruppieren 291">
            <a:extLst>
              <a:ext uri="{FF2B5EF4-FFF2-40B4-BE49-F238E27FC236}">
                <a16:creationId xmlns:a16="http://schemas.microsoft.com/office/drawing/2014/main" id="{003885E0-5153-4063-917B-0E3F8C692FB7}"/>
              </a:ext>
            </a:extLst>
          </p:cNvPr>
          <p:cNvGrpSpPr/>
          <p:nvPr/>
        </p:nvGrpSpPr>
        <p:grpSpPr>
          <a:xfrm rot="10800000">
            <a:off x="4339083" y="1540154"/>
            <a:ext cx="882592" cy="497708"/>
            <a:chOff x="4165391" y="4664649"/>
            <a:chExt cx="882592" cy="497708"/>
          </a:xfrm>
        </p:grpSpPr>
        <p:grpSp>
          <p:nvGrpSpPr>
            <p:cNvPr id="293" name="Gruppieren 292">
              <a:extLst>
                <a:ext uri="{FF2B5EF4-FFF2-40B4-BE49-F238E27FC236}">
                  <a16:creationId xmlns:a16="http://schemas.microsoft.com/office/drawing/2014/main" id="{1D4EDA42-7C32-43AA-89BE-427420B54922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95" name="Textfeld 294">
                <a:extLst>
                  <a:ext uri="{FF2B5EF4-FFF2-40B4-BE49-F238E27FC236}">
                    <a16:creationId xmlns:a16="http://schemas.microsoft.com/office/drawing/2014/main" id="{1401E975-127C-42A1-BDC7-0CA5B5622EC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96" name="Textfeld 295">
                <a:extLst>
                  <a:ext uri="{FF2B5EF4-FFF2-40B4-BE49-F238E27FC236}">
                    <a16:creationId xmlns:a16="http://schemas.microsoft.com/office/drawing/2014/main" id="{605D8565-8C37-43BC-85E3-9FCDE80F17D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97" name="Gerader Verbinder 296">
                <a:extLst>
                  <a:ext uri="{FF2B5EF4-FFF2-40B4-BE49-F238E27FC236}">
                    <a16:creationId xmlns:a16="http://schemas.microsoft.com/office/drawing/2014/main" id="{D2203794-8839-4940-A6C6-71BC97220D62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Gerader Verbinder 297">
                <a:extLst>
                  <a:ext uri="{FF2B5EF4-FFF2-40B4-BE49-F238E27FC236}">
                    <a16:creationId xmlns:a16="http://schemas.microsoft.com/office/drawing/2014/main" id="{39A65935-BB5C-44C6-984C-097E003ED79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4" name="Textfeld 84">
              <a:extLst>
                <a:ext uri="{FF2B5EF4-FFF2-40B4-BE49-F238E27FC236}">
                  <a16:creationId xmlns:a16="http://schemas.microsoft.com/office/drawing/2014/main" id="{7460A1C7-D739-41DC-A076-F8A9983AF5C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99" name="Gruppieren 298">
            <a:extLst>
              <a:ext uri="{FF2B5EF4-FFF2-40B4-BE49-F238E27FC236}">
                <a16:creationId xmlns:a16="http://schemas.microsoft.com/office/drawing/2014/main" id="{84DD198C-1512-460F-8F1C-566FE77A2CBC}"/>
              </a:ext>
            </a:extLst>
          </p:cNvPr>
          <p:cNvGrpSpPr/>
          <p:nvPr/>
        </p:nvGrpSpPr>
        <p:grpSpPr>
          <a:xfrm rot="8261039">
            <a:off x="3588815" y="1833649"/>
            <a:ext cx="882592" cy="497708"/>
            <a:chOff x="4165391" y="4664649"/>
            <a:chExt cx="882592" cy="497708"/>
          </a:xfrm>
        </p:grpSpPr>
        <p:grpSp>
          <p:nvGrpSpPr>
            <p:cNvPr id="300" name="Gruppieren 299">
              <a:extLst>
                <a:ext uri="{FF2B5EF4-FFF2-40B4-BE49-F238E27FC236}">
                  <a16:creationId xmlns:a16="http://schemas.microsoft.com/office/drawing/2014/main" id="{AE625971-014A-4390-A148-E561BB1105E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02" name="Textfeld 301">
                <a:extLst>
                  <a:ext uri="{FF2B5EF4-FFF2-40B4-BE49-F238E27FC236}">
                    <a16:creationId xmlns:a16="http://schemas.microsoft.com/office/drawing/2014/main" id="{AA3C0B5C-FC73-45AD-B178-588807E0689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03" name="Textfeld 302">
                <a:extLst>
                  <a:ext uri="{FF2B5EF4-FFF2-40B4-BE49-F238E27FC236}">
                    <a16:creationId xmlns:a16="http://schemas.microsoft.com/office/drawing/2014/main" id="{1FEEB87F-1493-4DB1-AE7A-1BACC9CD1CA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04" name="Gerader Verbinder 303">
                <a:extLst>
                  <a:ext uri="{FF2B5EF4-FFF2-40B4-BE49-F238E27FC236}">
                    <a16:creationId xmlns:a16="http://schemas.microsoft.com/office/drawing/2014/main" id="{C9CDF9D1-CD7E-40DF-9810-C8BA8EA3044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Gerader Verbinder 304">
                <a:extLst>
                  <a:ext uri="{FF2B5EF4-FFF2-40B4-BE49-F238E27FC236}">
                    <a16:creationId xmlns:a16="http://schemas.microsoft.com/office/drawing/2014/main" id="{60AF7A25-51E0-4314-A5B9-09D2A6953E6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1" name="Textfeld 84">
              <a:extLst>
                <a:ext uri="{FF2B5EF4-FFF2-40B4-BE49-F238E27FC236}">
                  <a16:creationId xmlns:a16="http://schemas.microsoft.com/office/drawing/2014/main" id="{088A3EDC-9D3F-407B-B762-35F4D4536B60}"/>
                </a:ext>
              </a:extLst>
            </p:cNvPr>
            <p:cNvSpPr txBox="1"/>
            <p:nvPr/>
          </p:nvSpPr>
          <p:spPr>
            <a:xfrm rot="10442534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06" name="Gruppieren 305">
            <a:extLst>
              <a:ext uri="{FF2B5EF4-FFF2-40B4-BE49-F238E27FC236}">
                <a16:creationId xmlns:a16="http://schemas.microsoft.com/office/drawing/2014/main" id="{48470CE5-3676-470E-B221-D23586B23D68}"/>
              </a:ext>
            </a:extLst>
          </p:cNvPr>
          <p:cNvGrpSpPr/>
          <p:nvPr/>
        </p:nvGrpSpPr>
        <p:grpSpPr>
          <a:xfrm rot="13115318">
            <a:off x="5048721" y="1871065"/>
            <a:ext cx="882592" cy="497708"/>
            <a:chOff x="4165391" y="4664649"/>
            <a:chExt cx="882592" cy="497708"/>
          </a:xfrm>
        </p:grpSpPr>
        <p:grpSp>
          <p:nvGrpSpPr>
            <p:cNvPr id="307" name="Gruppieren 306">
              <a:extLst>
                <a:ext uri="{FF2B5EF4-FFF2-40B4-BE49-F238E27FC236}">
                  <a16:creationId xmlns:a16="http://schemas.microsoft.com/office/drawing/2014/main" id="{AD1A3EC5-50AF-45ED-B352-5CA08F3C137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09" name="Textfeld 308">
                <a:extLst>
                  <a:ext uri="{FF2B5EF4-FFF2-40B4-BE49-F238E27FC236}">
                    <a16:creationId xmlns:a16="http://schemas.microsoft.com/office/drawing/2014/main" id="{C17C20A3-343F-4A36-B9D8-F7BF34A3903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10" name="Textfeld 309">
                <a:extLst>
                  <a:ext uri="{FF2B5EF4-FFF2-40B4-BE49-F238E27FC236}">
                    <a16:creationId xmlns:a16="http://schemas.microsoft.com/office/drawing/2014/main" id="{D80C9650-074D-4AE9-804E-460A0B3441D2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11" name="Gerader Verbinder 310">
                <a:extLst>
                  <a:ext uri="{FF2B5EF4-FFF2-40B4-BE49-F238E27FC236}">
                    <a16:creationId xmlns:a16="http://schemas.microsoft.com/office/drawing/2014/main" id="{DDB2B291-649A-4B8D-BABC-CE44A27230C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Gerader Verbinder 311">
                <a:extLst>
                  <a:ext uri="{FF2B5EF4-FFF2-40B4-BE49-F238E27FC236}">
                    <a16:creationId xmlns:a16="http://schemas.microsoft.com/office/drawing/2014/main" id="{5BC31F67-F71B-48E4-A0AC-5189947396F0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8" name="Textfeld 84">
              <a:extLst>
                <a:ext uri="{FF2B5EF4-FFF2-40B4-BE49-F238E27FC236}">
                  <a16:creationId xmlns:a16="http://schemas.microsoft.com/office/drawing/2014/main" id="{EBD6A4B0-9D72-40FC-93F3-6822D27FF62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313" name="Gerader Verbinder 312">
            <a:extLst>
              <a:ext uri="{FF2B5EF4-FFF2-40B4-BE49-F238E27FC236}">
                <a16:creationId xmlns:a16="http://schemas.microsoft.com/office/drawing/2014/main" id="{763A538A-AD6B-4B58-A22A-01263F4C8CC8}"/>
              </a:ext>
            </a:extLst>
          </p:cNvPr>
          <p:cNvCxnSpPr>
            <a:cxnSpLocks/>
          </p:cNvCxnSpPr>
          <p:nvPr/>
        </p:nvCxnSpPr>
        <p:spPr>
          <a:xfrm flipH="1">
            <a:off x="4295877" y="2845921"/>
            <a:ext cx="27234" cy="8541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Gerader Verbinder 313">
            <a:extLst>
              <a:ext uri="{FF2B5EF4-FFF2-40B4-BE49-F238E27FC236}">
                <a16:creationId xmlns:a16="http://schemas.microsoft.com/office/drawing/2014/main" id="{30617440-118D-4915-BB63-710CB7FF160D}"/>
              </a:ext>
            </a:extLst>
          </p:cNvPr>
          <p:cNvCxnSpPr>
            <a:cxnSpLocks/>
          </p:cNvCxnSpPr>
          <p:nvPr/>
        </p:nvCxnSpPr>
        <p:spPr>
          <a:xfrm>
            <a:off x="-30916" y="4619402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" name="Textfeld 198">
            <a:extLst>
              <a:ext uri="{FF2B5EF4-FFF2-40B4-BE49-F238E27FC236}">
                <a16:creationId xmlns:a16="http://schemas.microsoft.com/office/drawing/2014/main" id="{EF9BB8AA-BC19-4695-BC67-B714109DD917}"/>
              </a:ext>
            </a:extLst>
          </p:cNvPr>
          <p:cNvSpPr txBox="1"/>
          <p:nvPr/>
        </p:nvSpPr>
        <p:spPr>
          <a:xfrm>
            <a:off x="242972" y="1962674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water</a:t>
            </a:r>
          </a:p>
        </p:txBody>
      </p:sp>
      <p:sp>
        <p:nvSpPr>
          <p:cNvPr id="200" name="Textfeld 199">
            <a:extLst>
              <a:ext uri="{FF2B5EF4-FFF2-40B4-BE49-F238E27FC236}">
                <a16:creationId xmlns:a16="http://schemas.microsoft.com/office/drawing/2014/main" id="{FF46BF66-25BC-4487-A22E-37C85A964D2C}"/>
              </a:ext>
            </a:extLst>
          </p:cNvPr>
          <p:cNvSpPr txBox="1"/>
          <p:nvPr/>
        </p:nvSpPr>
        <p:spPr>
          <a:xfrm>
            <a:off x="217379" y="325433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methyl benzoate</a:t>
            </a:r>
          </a:p>
        </p:txBody>
      </p:sp>
      <p:sp>
        <p:nvSpPr>
          <p:cNvPr id="201" name="Textfeld 200">
            <a:extLst>
              <a:ext uri="{FF2B5EF4-FFF2-40B4-BE49-F238E27FC236}">
                <a16:creationId xmlns:a16="http://schemas.microsoft.com/office/drawing/2014/main" id="{B0B6F5FC-B85D-46F2-95E2-EB5FEFDC99D1}"/>
              </a:ext>
            </a:extLst>
          </p:cNvPr>
          <p:cNvSpPr txBox="1"/>
          <p:nvPr/>
        </p:nvSpPr>
        <p:spPr>
          <a:xfrm>
            <a:off x="126938" y="4636476"/>
            <a:ext cx="906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„water“</a:t>
            </a:r>
          </a:p>
        </p:txBody>
      </p:sp>
    </p:spTree>
    <p:extLst>
      <p:ext uri="{BB962C8B-B14F-4D97-AF65-F5344CB8AC3E}">
        <p14:creationId xmlns:p14="http://schemas.microsoft.com/office/powerpoint/2010/main" val="5131426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C1C462B1-1CDA-4F37-9509-F32611EA2DEA}"/>
              </a:ext>
            </a:extLst>
          </p:cNvPr>
          <p:cNvSpPr txBox="1">
            <a:spLocks/>
          </p:cNvSpPr>
          <p:nvPr/>
        </p:nvSpPr>
        <p:spPr>
          <a:xfrm>
            <a:off x="1009650" y="22733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b="1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0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r>
              <a:rPr lang="de-DE" sz="2400">
                <a:latin typeface="CMU Serif" panose="02000603000000000000" pitchFamily="2" charset="0"/>
                <a:ea typeface="CMU Serif" panose="02000603000000000000" pitchFamily="2" charset="0"/>
                <a:cs typeface="CMU Serif" panose="02000603000000000000" pitchFamily="2" charset="0"/>
              </a:rPr>
              <a:t>  </a:t>
            </a:r>
          </a:p>
          <a:p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2FCCC2F4-90F8-4333-925A-27EC71C2CA42}"/>
              </a:ext>
            </a:extLst>
          </p:cNvPr>
          <p:cNvGrpSpPr/>
          <p:nvPr/>
        </p:nvGrpSpPr>
        <p:grpSpPr>
          <a:xfrm rot="1521675">
            <a:off x="1787826" y="5247632"/>
            <a:ext cx="882592" cy="497708"/>
            <a:chOff x="4165391" y="4664649"/>
            <a:chExt cx="882592" cy="497708"/>
          </a:xfrm>
        </p:grpSpPr>
        <p:grpSp>
          <p:nvGrpSpPr>
            <p:cNvPr id="33" name="Gruppieren 32">
              <a:extLst>
                <a:ext uri="{FF2B5EF4-FFF2-40B4-BE49-F238E27FC236}">
                  <a16:creationId xmlns:a16="http://schemas.microsoft.com/office/drawing/2014/main" id="{40FC5E8D-4D53-4969-B721-7FB539C76AF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" name="Textfeld 34">
                <a:extLst>
                  <a:ext uri="{FF2B5EF4-FFF2-40B4-BE49-F238E27FC236}">
                    <a16:creationId xmlns:a16="http://schemas.microsoft.com/office/drawing/2014/main" id="{9FF8C98F-C727-46FC-810F-4EB5E23C7C48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5D39CA02-7323-436D-9358-D7329B8275B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" name="Gerader Verbinder 36">
                <a:extLst>
                  <a:ext uri="{FF2B5EF4-FFF2-40B4-BE49-F238E27FC236}">
                    <a16:creationId xmlns:a16="http://schemas.microsoft.com/office/drawing/2014/main" id="{32539BA5-44DA-4667-B1AB-2BC8C6C236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Gerader Verbinder 37">
                <a:extLst>
                  <a:ext uri="{FF2B5EF4-FFF2-40B4-BE49-F238E27FC236}">
                    <a16:creationId xmlns:a16="http://schemas.microsoft.com/office/drawing/2014/main" id="{3603B399-8174-4175-A304-52E8C3723CD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feld 84">
              <a:extLst>
                <a:ext uri="{FF2B5EF4-FFF2-40B4-BE49-F238E27FC236}">
                  <a16:creationId xmlns:a16="http://schemas.microsoft.com/office/drawing/2014/main" id="{12E27E93-81C6-4685-A1DB-452469FB914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E67DE6BA-3971-4A94-999C-7C8D65A885D3}"/>
              </a:ext>
            </a:extLst>
          </p:cNvPr>
          <p:cNvGrpSpPr/>
          <p:nvPr/>
        </p:nvGrpSpPr>
        <p:grpSpPr>
          <a:xfrm rot="553938">
            <a:off x="2761577" y="6135537"/>
            <a:ext cx="882592" cy="497708"/>
            <a:chOff x="4165391" y="4664649"/>
            <a:chExt cx="882592" cy="497708"/>
          </a:xfrm>
        </p:grpSpPr>
        <p:grpSp>
          <p:nvGrpSpPr>
            <p:cNvPr id="40" name="Gruppieren 39">
              <a:extLst>
                <a:ext uri="{FF2B5EF4-FFF2-40B4-BE49-F238E27FC236}">
                  <a16:creationId xmlns:a16="http://schemas.microsoft.com/office/drawing/2014/main" id="{A39EED94-93D8-4845-8127-35064200D5B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FEF4B45E-4919-4C26-A4BD-B29A041F270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BFB9A656-253F-4528-A46A-C498E2CB0B6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4" name="Gerader Verbinder 43">
                <a:extLst>
                  <a:ext uri="{FF2B5EF4-FFF2-40B4-BE49-F238E27FC236}">
                    <a16:creationId xmlns:a16="http://schemas.microsoft.com/office/drawing/2014/main" id="{F0CFD8E2-6F87-408D-BAFF-D1445B8F788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Gerader Verbinder 44">
                <a:extLst>
                  <a:ext uri="{FF2B5EF4-FFF2-40B4-BE49-F238E27FC236}">
                    <a16:creationId xmlns:a16="http://schemas.microsoft.com/office/drawing/2014/main" id="{B8748E55-9685-47D7-8111-46A433ABCFF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feld 84">
              <a:extLst>
                <a:ext uri="{FF2B5EF4-FFF2-40B4-BE49-F238E27FC236}">
                  <a16:creationId xmlns:a16="http://schemas.microsoft.com/office/drawing/2014/main" id="{1BFF527C-8CA9-40AF-B2BB-2D47E69CCB6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7168C070-DFE6-43BD-A4EB-13863E78501C}"/>
              </a:ext>
            </a:extLst>
          </p:cNvPr>
          <p:cNvGrpSpPr/>
          <p:nvPr/>
        </p:nvGrpSpPr>
        <p:grpSpPr>
          <a:xfrm rot="21448251">
            <a:off x="3442222" y="5074133"/>
            <a:ext cx="882592" cy="497708"/>
            <a:chOff x="4165391" y="4664649"/>
            <a:chExt cx="882592" cy="497708"/>
          </a:xfrm>
        </p:grpSpPr>
        <p:grpSp>
          <p:nvGrpSpPr>
            <p:cNvPr id="47" name="Gruppieren 46">
              <a:extLst>
                <a:ext uri="{FF2B5EF4-FFF2-40B4-BE49-F238E27FC236}">
                  <a16:creationId xmlns:a16="http://schemas.microsoft.com/office/drawing/2014/main" id="{DA0F6E4C-83DC-46FB-B970-97F75F2843D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9" name="Textfeld 48">
                <a:extLst>
                  <a:ext uri="{FF2B5EF4-FFF2-40B4-BE49-F238E27FC236}">
                    <a16:creationId xmlns:a16="http://schemas.microsoft.com/office/drawing/2014/main" id="{1FC2575E-33D3-44E1-B855-1D9E1095709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0" name="Textfeld 49">
                <a:extLst>
                  <a:ext uri="{FF2B5EF4-FFF2-40B4-BE49-F238E27FC236}">
                    <a16:creationId xmlns:a16="http://schemas.microsoft.com/office/drawing/2014/main" id="{D7D58DEC-3CEA-464C-960D-79CFAAC9780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1" name="Gerader Verbinder 50">
                <a:extLst>
                  <a:ext uri="{FF2B5EF4-FFF2-40B4-BE49-F238E27FC236}">
                    <a16:creationId xmlns:a16="http://schemas.microsoft.com/office/drawing/2014/main" id="{FC42B1B8-AA0A-4AD0-A2F3-92EF0966984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Gerader Verbinder 51">
                <a:extLst>
                  <a:ext uri="{FF2B5EF4-FFF2-40B4-BE49-F238E27FC236}">
                    <a16:creationId xmlns:a16="http://schemas.microsoft.com/office/drawing/2014/main" id="{6718BA97-FEAB-420E-AC4D-A131D4AA32D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feld 84">
              <a:extLst>
                <a:ext uri="{FF2B5EF4-FFF2-40B4-BE49-F238E27FC236}">
                  <a16:creationId xmlns:a16="http://schemas.microsoft.com/office/drawing/2014/main" id="{2CC8EF99-6293-4A92-8B53-39E5AEB8772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495DD3BF-BE3D-4C80-B32B-DA94EB0370C0}"/>
              </a:ext>
            </a:extLst>
          </p:cNvPr>
          <p:cNvGrpSpPr/>
          <p:nvPr/>
        </p:nvGrpSpPr>
        <p:grpSpPr>
          <a:xfrm rot="19447942">
            <a:off x="350252" y="5676220"/>
            <a:ext cx="882592" cy="497708"/>
            <a:chOff x="4165391" y="4664649"/>
            <a:chExt cx="882592" cy="497708"/>
          </a:xfrm>
        </p:grpSpPr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0B607813-E7CD-4199-941B-BDEBEA969A7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56" name="Textfeld 55">
                <a:extLst>
                  <a:ext uri="{FF2B5EF4-FFF2-40B4-BE49-F238E27FC236}">
                    <a16:creationId xmlns:a16="http://schemas.microsoft.com/office/drawing/2014/main" id="{490E5AB6-0D0E-45CD-8A9A-186A7B2FE4B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7" name="Textfeld 56">
                <a:extLst>
                  <a:ext uri="{FF2B5EF4-FFF2-40B4-BE49-F238E27FC236}">
                    <a16:creationId xmlns:a16="http://schemas.microsoft.com/office/drawing/2014/main" id="{D5FA3E89-3799-4EE6-920E-4F58B0AA203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8" name="Gerader Verbinder 57">
                <a:extLst>
                  <a:ext uri="{FF2B5EF4-FFF2-40B4-BE49-F238E27FC236}">
                    <a16:creationId xmlns:a16="http://schemas.microsoft.com/office/drawing/2014/main" id="{0EE0CF29-4C7E-4C1D-A6C5-323AB6C2E3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Gerader Verbinder 58">
                <a:extLst>
                  <a:ext uri="{FF2B5EF4-FFF2-40B4-BE49-F238E27FC236}">
                    <a16:creationId xmlns:a16="http://schemas.microsoft.com/office/drawing/2014/main" id="{8DCAB3AF-5836-414B-A37F-30D66FB92A7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feld 84">
              <a:extLst>
                <a:ext uri="{FF2B5EF4-FFF2-40B4-BE49-F238E27FC236}">
                  <a16:creationId xmlns:a16="http://schemas.microsoft.com/office/drawing/2014/main" id="{8E5FA69D-8ADE-4690-A0A4-F5BBA98F3DF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4DAB895B-8342-437A-972C-77FB694003C5}"/>
              </a:ext>
            </a:extLst>
          </p:cNvPr>
          <p:cNvGrpSpPr/>
          <p:nvPr/>
        </p:nvGrpSpPr>
        <p:grpSpPr>
          <a:xfrm rot="16977697">
            <a:off x="4461771" y="5804789"/>
            <a:ext cx="882592" cy="497708"/>
            <a:chOff x="4165391" y="4664649"/>
            <a:chExt cx="882592" cy="497708"/>
          </a:xfrm>
        </p:grpSpPr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0DB1E89B-8532-4F08-BB3C-20D6CC8F124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63" name="Textfeld 62">
                <a:extLst>
                  <a:ext uri="{FF2B5EF4-FFF2-40B4-BE49-F238E27FC236}">
                    <a16:creationId xmlns:a16="http://schemas.microsoft.com/office/drawing/2014/main" id="{F5782E99-2814-4C84-A7FD-8E5BC6FA067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64" name="Textfeld 63">
                <a:extLst>
                  <a:ext uri="{FF2B5EF4-FFF2-40B4-BE49-F238E27FC236}">
                    <a16:creationId xmlns:a16="http://schemas.microsoft.com/office/drawing/2014/main" id="{20A2ED64-EB6D-4975-9AC7-E386D1184B8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65" name="Gerader Verbinder 64">
                <a:extLst>
                  <a:ext uri="{FF2B5EF4-FFF2-40B4-BE49-F238E27FC236}">
                    <a16:creationId xmlns:a16="http://schemas.microsoft.com/office/drawing/2014/main" id="{563DA182-5789-4166-BC2B-F465F9EFEC2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Gerader Verbinder 65">
                <a:extLst>
                  <a:ext uri="{FF2B5EF4-FFF2-40B4-BE49-F238E27FC236}">
                    <a16:creationId xmlns:a16="http://schemas.microsoft.com/office/drawing/2014/main" id="{D7E1DED5-4345-4C1F-8D2C-B5115E913E9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feld 84">
              <a:extLst>
                <a:ext uri="{FF2B5EF4-FFF2-40B4-BE49-F238E27FC236}">
                  <a16:creationId xmlns:a16="http://schemas.microsoft.com/office/drawing/2014/main" id="{501BB930-6CBF-4B16-ACEC-81AB55F5A19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03639670-A8B2-424E-9C41-73FF70EF0851}"/>
              </a:ext>
            </a:extLst>
          </p:cNvPr>
          <p:cNvGrpSpPr/>
          <p:nvPr/>
        </p:nvGrpSpPr>
        <p:grpSpPr>
          <a:xfrm rot="2960368">
            <a:off x="5748025" y="5101182"/>
            <a:ext cx="882592" cy="497708"/>
            <a:chOff x="4165391" y="4664649"/>
            <a:chExt cx="882592" cy="497708"/>
          </a:xfrm>
        </p:grpSpPr>
        <p:grpSp>
          <p:nvGrpSpPr>
            <p:cNvPr id="68" name="Gruppieren 67">
              <a:extLst>
                <a:ext uri="{FF2B5EF4-FFF2-40B4-BE49-F238E27FC236}">
                  <a16:creationId xmlns:a16="http://schemas.microsoft.com/office/drawing/2014/main" id="{C3A71BB1-A597-4579-95B3-E7D1303B657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4692FBB6-777C-4C3B-AE93-47574BDA75A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1" name="Textfeld 70">
                <a:extLst>
                  <a:ext uri="{FF2B5EF4-FFF2-40B4-BE49-F238E27FC236}">
                    <a16:creationId xmlns:a16="http://schemas.microsoft.com/office/drawing/2014/main" id="{570A7CAC-00CB-492F-A41A-AB1608BAF4D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2" name="Gerader Verbinder 71">
                <a:extLst>
                  <a:ext uri="{FF2B5EF4-FFF2-40B4-BE49-F238E27FC236}">
                    <a16:creationId xmlns:a16="http://schemas.microsoft.com/office/drawing/2014/main" id="{CD8FB134-7C4D-4E7C-9387-46ABA8FED2E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Gerader Verbinder 72">
                <a:extLst>
                  <a:ext uri="{FF2B5EF4-FFF2-40B4-BE49-F238E27FC236}">
                    <a16:creationId xmlns:a16="http://schemas.microsoft.com/office/drawing/2014/main" id="{24A6596F-BD67-43DB-9707-76897C380F4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feld 84">
              <a:extLst>
                <a:ext uri="{FF2B5EF4-FFF2-40B4-BE49-F238E27FC236}">
                  <a16:creationId xmlns:a16="http://schemas.microsoft.com/office/drawing/2014/main" id="{A9670559-A237-4F09-B970-D5A297C1500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DD88B3C6-160D-4C58-9B7B-9482ECE71565}"/>
              </a:ext>
            </a:extLst>
          </p:cNvPr>
          <p:cNvGrpSpPr/>
          <p:nvPr/>
        </p:nvGrpSpPr>
        <p:grpSpPr>
          <a:xfrm rot="19459030">
            <a:off x="6684495" y="6051494"/>
            <a:ext cx="882592" cy="497708"/>
            <a:chOff x="4165391" y="4664649"/>
            <a:chExt cx="882592" cy="497708"/>
          </a:xfrm>
        </p:grpSpPr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F9209385-6EFD-4C19-B58A-88B32B66C7B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7" name="Textfeld 76">
                <a:extLst>
                  <a:ext uri="{FF2B5EF4-FFF2-40B4-BE49-F238E27FC236}">
                    <a16:creationId xmlns:a16="http://schemas.microsoft.com/office/drawing/2014/main" id="{65EAA2B3-6A4E-4CDA-8029-0F219A07E44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8" name="Textfeld 77">
                <a:extLst>
                  <a:ext uri="{FF2B5EF4-FFF2-40B4-BE49-F238E27FC236}">
                    <a16:creationId xmlns:a16="http://schemas.microsoft.com/office/drawing/2014/main" id="{754F24BF-4691-4913-9D27-F417955B3FEE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9" name="Gerader Verbinder 78">
                <a:extLst>
                  <a:ext uri="{FF2B5EF4-FFF2-40B4-BE49-F238E27FC236}">
                    <a16:creationId xmlns:a16="http://schemas.microsoft.com/office/drawing/2014/main" id="{E03C3780-100B-499F-BE59-C34F91748A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Gerader Verbinder 79">
                <a:extLst>
                  <a:ext uri="{FF2B5EF4-FFF2-40B4-BE49-F238E27FC236}">
                    <a16:creationId xmlns:a16="http://schemas.microsoft.com/office/drawing/2014/main" id="{7A8ED144-CFAB-442C-8701-1292C21FA32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Textfeld 84">
              <a:extLst>
                <a:ext uri="{FF2B5EF4-FFF2-40B4-BE49-F238E27FC236}">
                  <a16:creationId xmlns:a16="http://schemas.microsoft.com/office/drawing/2014/main" id="{F9FD0777-FF2B-4B50-A45C-5320D0DFD4B8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59929328-4FC3-4C4F-8219-95FE0E714FD4}"/>
              </a:ext>
            </a:extLst>
          </p:cNvPr>
          <p:cNvGrpSpPr/>
          <p:nvPr/>
        </p:nvGrpSpPr>
        <p:grpSpPr>
          <a:xfrm rot="433091">
            <a:off x="7457379" y="4917240"/>
            <a:ext cx="882592" cy="497708"/>
            <a:chOff x="4165391" y="4664649"/>
            <a:chExt cx="882592" cy="497708"/>
          </a:xfrm>
        </p:grpSpPr>
        <p:grpSp>
          <p:nvGrpSpPr>
            <p:cNvPr id="82" name="Gruppieren 81">
              <a:extLst>
                <a:ext uri="{FF2B5EF4-FFF2-40B4-BE49-F238E27FC236}">
                  <a16:creationId xmlns:a16="http://schemas.microsoft.com/office/drawing/2014/main" id="{2224D8B6-9120-4CC0-B299-948CD2B9710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84" name="Textfeld 83">
                <a:extLst>
                  <a:ext uri="{FF2B5EF4-FFF2-40B4-BE49-F238E27FC236}">
                    <a16:creationId xmlns:a16="http://schemas.microsoft.com/office/drawing/2014/main" id="{5622D40D-37C6-41EC-B254-9DC7CECB90E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85" name="Textfeld 84">
                <a:extLst>
                  <a:ext uri="{FF2B5EF4-FFF2-40B4-BE49-F238E27FC236}">
                    <a16:creationId xmlns:a16="http://schemas.microsoft.com/office/drawing/2014/main" id="{14863350-A77D-490A-9340-7B8BF61DF6B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86" name="Gerader Verbinder 85">
                <a:extLst>
                  <a:ext uri="{FF2B5EF4-FFF2-40B4-BE49-F238E27FC236}">
                    <a16:creationId xmlns:a16="http://schemas.microsoft.com/office/drawing/2014/main" id="{D2A89129-253E-4EAE-B0E6-AC22978782D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Gerader Verbinder 86">
                <a:extLst>
                  <a:ext uri="{FF2B5EF4-FFF2-40B4-BE49-F238E27FC236}">
                    <a16:creationId xmlns:a16="http://schemas.microsoft.com/office/drawing/2014/main" id="{062BDA80-CCE9-4325-B031-9E8E92380D5E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feld 84">
              <a:extLst>
                <a:ext uri="{FF2B5EF4-FFF2-40B4-BE49-F238E27FC236}">
                  <a16:creationId xmlns:a16="http://schemas.microsoft.com/office/drawing/2014/main" id="{7E719107-016B-464F-8AC3-318E58EFCA6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F2DCD925-84C9-42B4-9F53-0C251A954443}"/>
              </a:ext>
            </a:extLst>
          </p:cNvPr>
          <p:cNvGrpSpPr/>
          <p:nvPr/>
        </p:nvGrpSpPr>
        <p:grpSpPr>
          <a:xfrm rot="14322100">
            <a:off x="8303410" y="5871944"/>
            <a:ext cx="882592" cy="497708"/>
            <a:chOff x="4165391" y="4664649"/>
            <a:chExt cx="882592" cy="497708"/>
          </a:xfrm>
        </p:grpSpPr>
        <p:grpSp>
          <p:nvGrpSpPr>
            <p:cNvPr id="89" name="Gruppieren 88">
              <a:extLst>
                <a:ext uri="{FF2B5EF4-FFF2-40B4-BE49-F238E27FC236}">
                  <a16:creationId xmlns:a16="http://schemas.microsoft.com/office/drawing/2014/main" id="{65BDE7D1-15BB-402D-B954-A64EC3C4624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1" name="Textfeld 90">
                <a:extLst>
                  <a:ext uri="{FF2B5EF4-FFF2-40B4-BE49-F238E27FC236}">
                    <a16:creationId xmlns:a16="http://schemas.microsoft.com/office/drawing/2014/main" id="{3321BDD9-070C-457E-8350-EBE6A38EC4B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2" name="Textfeld 91">
                <a:extLst>
                  <a:ext uri="{FF2B5EF4-FFF2-40B4-BE49-F238E27FC236}">
                    <a16:creationId xmlns:a16="http://schemas.microsoft.com/office/drawing/2014/main" id="{608BD035-B22A-4C07-B1C2-63A528B3DBB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93" name="Gerader Verbinder 92">
                <a:extLst>
                  <a:ext uri="{FF2B5EF4-FFF2-40B4-BE49-F238E27FC236}">
                    <a16:creationId xmlns:a16="http://schemas.microsoft.com/office/drawing/2014/main" id="{E49BA5B6-A6F0-4E08-8D3A-7E309C6129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Gerader Verbinder 93">
                <a:extLst>
                  <a:ext uri="{FF2B5EF4-FFF2-40B4-BE49-F238E27FC236}">
                    <a16:creationId xmlns:a16="http://schemas.microsoft.com/office/drawing/2014/main" id="{149407BA-A6A3-4CFE-B7F8-4C415358D34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Textfeld 84">
              <a:extLst>
                <a:ext uri="{FF2B5EF4-FFF2-40B4-BE49-F238E27FC236}">
                  <a16:creationId xmlns:a16="http://schemas.microsoft.com/office/drawing/2014/main" id="{BF931821-86DC-490F-8D51-89FB2B1245C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B256BBEB-346E-43C7-982E-64A213A6090E}"/>
              </a:ext>
            </a:extLst>
          </p:cNvPr>
          <p:cNvGrpSpPr/>
          <p:nvPr/>
        </p:nvGrpSpPr>
        <p:grpSpPr>
          <a:xfrm rot="9267004">
            <a:off x="9173071" y="5204009"/>
            <a:ext cx="882592" cy="497708"/>
            <a:chOff x="4165391" y="4664649"/>
            <a:chExt cx="882592" cy="497708"/>
          </a:xfrm>
        </p:grpSpPr>
        <p:grpSp>
          <p:nvGrpSpPr>
            <p:cNvPr id="96" name="Gruppieren 95">
              <a:extLst>
                <a:ext uri="{FF2B5EF4-FFF2-40B4-BE49-F238E27FC236}">
                  <a16:creationId xmlns:a16="http://schemas.microsoft.com/office/drawing/2014/main" id="{25134BA3-043C-49B2-8852-DF521C01FEC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8" name="Textfeld 97">
                <a:extLst>
                  <a:ext uri="{FF2B5EF4-FFF2-40B4-BE49-F238E27FC236}">
                    <a16:creationId xmlns:a16="http://schemas.microsoft.com/office/drawing/2014/main" id="{EEDB00BA-E435-40CF-B6DD-FAD35280D97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9" name="Textfeld 98">
                <a:extLst>
                  <a:ext uri="{FF2B5EF4-FFF2-40B4-BE49-F238E27FC236}">
                    <a16:creationId xmlns:a16="http://schemas.microsoft.com/office/drawing/2014/main" id="{14BFE03B-98F4-44DF-91A5-6EA7CDA421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0" name="Gerader Verbinder 99">
                <a:extLst>
                  <a:ext uri="{FF2B5EF4-FFF2-40B4-BE49-F238E27FC236}">
                    <a16:creationId xmlns:a16="http://schemas.microsoft.com/office/drawing/2014/main" id="{3FF4BE9E-76DB-45DF-837C-F50421694BA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Gerader Verbinder 100">
                <a:extLst>
                  <a:ext uri="{FF2B5EF4-FFF2-40B4-BE49-F238E27FC236}">
                    <a16:creationId xmlns:a16="http://schemas.microsoft.com/office/drawing/2014/main" id="{79346C08-1574-442A-B4C5-A72B0F6D019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Textfeld 84">
              <a:extLst>
                <a:ext uri="{FF2B5EF4-FFF2-40B4-BE49-F238E27FC236}">
                  <a16:creationId xmlns:a16="http://schemas.microsoft.com/office/drawing/2014/main" id="{3F65561B-E877-470A-90CB-45EC816F28A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2" name="Gruppieren 101">
            <a:extLst>
              <a:ext uri="{FF2B5EF4-FFF2-40B4-BE49-F238E27FC236}">
                <a16:creationId xmlns:a16="http://schemas.microsoft.com/office/drawing/2014/main" id="{4C6482AA-318D-4595-9F99-B12BEE441F00}"/>
              </a:ext>
            </a:extLst>
          </p:cNvPr>
          <p:cNvGrpSpPr/>
          <p:nvPr/>
        </p:nvGrpSpPr>
        <p:grpSpPr>
          <a:xfrm rot="232405">
            <a:off x="10088781" y="5936657"/>
            <a:ext cx="882592" cy="497708"/>
            <a:chOff x="4165391" y="4664649"/>
            <a:chExt cx="882592" cy="497708"/>
          </a:xfrm>
        </p:grpSpPr>
        <p:grpSp>
          <p:nvGrpSpPr>
            <p:cNvPr id="103" name="Gruppieren 102">
              <a:extLst>
                <a:ext uri="{FF2B5EF4-FFF2-40B4-BE49-F238E27FC236}">
                  <a16:creationId xmlns:a16="http://schemas.microsoft.com/office/drawing/2014/main" id="{717C533A-8304-40D4-8CE8-C44913B28D7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05" name="Textfeld 104">
                <a:extLst>
                  <a:ext uri="{FF2B5EF4-FFF2-40B4-BE49-F238E27FC236}">
                    <a16:creationId xmlns:a16="http://schemas.microsoft.com/office/drawing/2014/main" id="{022FD89A-55F5-46F5-BE78-1D0C056C3A1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06" name="Textfeld 105">
                <a:extLst>
                  <a:ext uri="{FF2B5EF4-FFF2-40B4-BE49-F238E27FC236}">
                    <a16:creationId xmlns:a16="http://schemas.microsoft.com/office/drawing/2014/main" id="{790F18BC-3BFB-4C34-9F6C-65E313977002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7" name="Gerader Verbinder 106">
                <a:extLst>
                  <a:ext uri="{FF2B5EF4-FFF2-40B4-BE49-F238E27FC236}">
                    <a16:creationId xmlns:a16="http://schemas.microsoft.com/office/drawing/2014/main" id="{6272BB93-F5EB-4AF1-9FE5-A903E8465E2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Gerader Verbinder 107">
                <a:extLst>
                  <a:ext uri="{FF2B5EF4-FFF2-40B4-BE49-F238E27FC236}">
                    <a16:creationId xmlns:a16="http://schemas.microsoft.com/office/drawing/2014/main" id="{0A24113F-658C-49C8-9896-FE12D86E3DC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Textfeld 84">
              <a:extLst>
                <a:ext uri="{FF2B5EF4-FFF2-40B4-BE49-F238E27FC236}">
                  <a16:creationId xmlns:a16="http://schemas.microsoft.com/office/drawing/2014/main" id="{76079BE1-D6AB-4968-B788-B43FC3425DB7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9" name="Gruppieren 108">
            <a:extLst>
              <a:ext uri="{FF2B5EF4-FFF2-40B4-BE49-F238E27FC236}">
                <a16:creationId xmlns:a16="http://schemas.microsoft.com/office/drawing/2014/main" id="{E9F954AE-9018-4FD9-9F83-F9F916B2CA02}"/>
              </a:ext>
            </a:extLst>
          </p:cNvPr>
          <p:cNvGrpSpPr/>
          <p:nvPr/>
        </p:nvGrpSpPr>
        <p:grpSpPr>
          <a:xfrm rot="1228560">
            <a:off x="10555479" y="5183910"/>
            <a:ext cx="882592" cy="497708"/>
            <a:chOff x="4165391" y="4664649"/>
            <a:chExt cx="882592" cy="497708"/>
          </a:xfrm>
        </p:grpSpPr>
        <p:grpSp>
          <p:nvGrpSpPr>
            <p:cNvPr id="110" name="Gruppieren 109">
              <a:extLst>
                <a:ext uri="{FF2B5EF4-FFF2-40B4-BE49-F238E27FC236}">
                  <a16:creationId xmlns:a16="http://schemas.microsoft.com/office/drawing/2014/main" id="{F778B093-A0B9-45BC-9632-019D1E8BC3DA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12" name="Textfeld 111">
                <a:extLst>
                  <a:ext uri="{FF2B5EF4-FFF2-40B4-BE49-F238E27FC236}">
                    <a16:creationId xmlns:a16="http://schemas.microsoft.com/office/drawing/2014/main" id="{23160965-674B-49CF-A04B-CF7BEBA7154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13" name="Textfeld 112">
                <a:extLst>
                  <a:ext uri="{FF2B5EF4-FFF2-40B4-BE49-F238E27FC236}">
                    <a16:creationId xmlns:a16="http://schemas.microsoft.com/office/drawing/2014/main" id="{809B83E7-AAE0-4CC0-B523-D553B4E7EAE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14" name="Gerader Verbinder 113">
                <a:extLst>
                  <a:ext uri="{FF2B5EF4-FFF2-40B4-BE49-F238E27FC236}">
                    <a16:creationId xmlns:a16="http://schemas.microsoft.com/office/drawing/2014/main" id="{D8370BD4-4F7D-489C-A41B-901F1F9CE5B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Gerader Verbinder 114">
                <a:extLst>
                  <a:ext uri="{FF2B5EF4-FFF2-40B4-BE49-F238E27FC236}">
                    <a16:creationId xmlns:a16="http://schemas.microsoft.com/office/drawing/2014/main" id="{B664C029-07B4-42CD-9434-0D776692D17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1" name="Textfeld 84">
              <a:extLst>
                <a:ext uri="{FF2B5EF4-FFF2-40B4-BE49-F238E27FC236}">
                  <a16:creationId xmlns:a16="http://schemas.microsoft.com/office/drawing/2014/main" id="{37142D69-BDAD-476D-A16C-8C6A9CBB348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5E31FC89-33D1-41B4-A489-70CDB335AEF1}"/>
              </a:ext>
            </a:extLst>
          </p:cNvPr>
          <p:cNvCxnSpPr>
            <a:cxnSpLocks/>
          </p:cNvCxnSpPr>
          <p:nvPr/>
        </p:nvCxnSpPr>
        <p:spPr>
          <a:xfrm>
            <a:off x="-9455" y="2342894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Gerader Verbinder 199">
            <a:extLst>
              <a:ext uri="{FF2B5EF4-FFF2-40B4-BE49-F238E27FC236}">
                <a16:creationId xmlns:a16="http://schemas.microsoft.com/office/drawing/2014/main" id="{DCE55E99-0140-4E8E-8714-9D47CF7D88A0}"/>
              </a:ext>
            </a:extLst>
          </p:cNvPr>
          <p:cNvCxnSpPr>
            <a:cxnSpLocks/>
          </p:cNvCxnSpPr>
          <p:nvPr/>
        </p:nvCxnSpPr>
        <p:spPr>
          <a:xfrm rot="250324" flipV="1">
            <a:off x="4270845" y="2929605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Gerader Verbinder 200">
            <a:extLst>
              <a:ext uri="{FF2B5EF4-FFF2-40B4-BE49-F238E27FC236}">
                <a16:creationId xmlns:a16="http://schemas.microsoft.com/office/drawing/2014/main" id="{24E08F9C-C3B9-4277-85B0-BA9D72DBB612}"/>
              </a:ext>
            </a:extLst>
          </p:cNvPr>
          <p:cNvCxnSpPr>
            <a:cxnSpLocks/>
          </p:cNvCxnSpPr>
          <p:nvPr/>
        </p:nvCxnSpPr>
        <p:spPr>
          <a:xfrm rot="215889" flipV="1">
            <a:off x="4275638" y="2820361"/>
            <a:ext cx="195331" cy="113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Gerader Verbinder 201">
            <a:extLst>
              <a:ext uri="{FF2B5EF4-FFF2-40B4-BE49-F238E27FC236}">
                <a16:creationId xmlns:a16="http://schemas.microsoft.com/office/drawing/2014/main" id="{324F23D8-1B33-4AA4-85DA-B735AB969E97}"/>
              </a:ext>
            </a:extLst>
          </p:cNvPr>
          <p:cNvCxnSpPr>
            <a:cxnSpLocks/>
          </p:cNvCxnSpPr>
          <p:nvPr/>
        </p:nvCxnSpPr>
        <p:spPr>
          <a:xfrm rot="250324">
            <a:off x="4264072" y="3181295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feld 97">
            <a:extLst>
              <a:ext uri="{FF2B5EF4-FFF2-40B4-BE49-F238E27FC236}">
                <a16:creationId xmlns:a16="http://schemas.microsoft.com/office/drawing/2014/main" id="{27E36ECB-60C8-48DB-8F82-61A1DC5DD1F2}"/>
              </a:ext>
            </a:extLst>
          </p:cNvPr>
          <p:cNvSpPr txBox="1"/>
          <p:nvPr/>
        </p:nvSpPr>
        <p:spPr>
          <a:xfrm rot="250324">
            <a:off x="4361516" y="2640309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14" name="Textfeld 98">
            <a:extLst>
              <a:ext uri="{FF2B5EF4-FFF2-40B4-BE49-F238E27FC236}">
                <a16:creationId xmlns:a16="http://schemas.microsoft.com/office/drawing/2014/main" id="{EED57F84-52F7-451B-9FF2-5F3FC3EDB489}"/>
              </a:ext>
            </a:extLst>
          </p:cNvPr>
          <p:cNvSpPr txBox="1"/>
          <p:nvPr/>
        </p:nvSpPr>
        <p:spPr>
          <a:xfrm rot="250324">
            <a:off x="4313396" y="3133727"/>
            <a:ext cx="322245" cy="36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5" name="Gerader Verbinder 314">
            <a:extLst>
              <a:ext uri="{FF2B5EF4-FFF2-40B4-BE49-F238E27FC236}">
                <a16:creationId xmlns:a16="http://schemas.microsoft.com/office/drawing/2014/main" id="{55DC0C3E-9C33-4C57-B6FC-E239465E11D8}"/>
              </a:ext>
            </a:extLst>
          </p:cNvPr>
          <p:cNvCxnSpPr>
            <a:cxnSpLocks/>
          </p:cNvCxnSpPr>
          <p:nvPr/>
        </p:nvCxnSpPr>
        <p:spPr>
          <a:xfrm rot="250324" flipV="1">
            <a:off x="4542597" y="2564696"/>
            <a:ext cx="0" cy="19589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Gerader Verbinder 315">
            <a:extLst>
              <a:ext uri="{FF2B5EF4-FFF2-40B4-BE49-F238E27FC236}">
                <a16:creationId xmlns:a16="http://schemas.microsoft.com/office/drawing/2014/main" id="{1067803F-34CE-44A5-B902-4629BA7D4E7F}"/>
              </a:ext>
            </a:extLst>
          </p:cNvPr>
          <p:cNvCxnSpPr>
            <a:cxnSpLocks/>
          </p:cNvCxnSpPr>
          <p:nvPr/>
        </p:nvCxnSpPr>
        <p:spPr>
          <a:xfrm rot="250324" flipV="1">
            <a:off x="4538232" y="2445777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Gerader Verbinder 316">
            <a:extLst>
              <a:ext uri="{FF2B5EF4-FFF2-40B4-BE49-F238E27FC236}">
                <a16:creationId xmlns:a16="http://schemas.microsoft.com/office/drawing/2014/main" id="{A436565C-767D-4CE1-B309-F5EC7DA75691}"/>
              </a:ext>
            </a:extLst>
          </p:cNvPr>
          <p:cNvCxnSpPr>
            <a:cxnSpLocks/>
          </p:cNvCxnSpPr>
          <p:nvPr/>
        </p:nvCxnSpPr>
        <p:spPr>
          <a:xfrm rot="18670324" flipV="1">
            <a:off x="4835205" y="2423774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Textfeld 75">
            <a:extLst>
              <a:ext uri="{FF2B5EF4-FFF2-40B4-BE49-F238E27FC236}">
                <a16:creationId xmlns:a16="http://schemas.microsoft.com/office/drawing/2014/main" id="{F54B2F38-727C-4EBA-AEAA-A415937CA921}"/>
              </a:ext>
            </a:extLst>
          </p:cNvPr>
          <p:cNvSpPr txBox="1"/>
          <p:nvPr/>
        </p:nvSpPr>
        <p:spPr>
          <a:xfrm rot="250324">
            <a:off x="4803512" y="2424421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9" name="Gerader Verbinder 318">
            <a:extLst>
              <a:ext uri="{FF2B5EF4-FFF2-40B4-BE49-F238E27FC236}">
                <a16:creationId xmlns:a16="http://schemas.microsoft.com/office/drawing/2014/main" id="{81625C95-48DE-400C-B813-9B0D52949305}"/>
              </a:ext>
            </a:extLst>
          </p:cNvPr>
          <p:cNvCxnSpPr>
            <a:cxnSpLocks/>
          </p:cNvCxnSpPr>
          <p:nvPr/>
        </p:nvCxnSpPr>
        <p:spPr>
          <a:xfrm rot="215889" flipH="1" flipV="1">
            <a:off x="5374207" y="2577341"/>
            <a:ext cx="9757" cy="20464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Gerader Verbinder 319">
            <a:extLst>
              <a:ext uri="{FF2B5EF4-FFF2-40B4-BE49-F238E27FC236}">
                <a16:creationId xmlns:a16="http://schemas.microsoft.com/office/drawing/2014/main" id="{62BDE94C-F28D-4053-9DC1-53449A7F1D77}"/>
              </a:ext>
            </a:extLst>
          </p:cNvPr>
          <p:cNvCxnSpPr>
            <a:cxnSpLocks/>
          </p:cNvCxnSpPr>
          <p:nvPr/>
        </p:nvCxnSpPr>
        <p:spPr>
          <a:xfrm rot="11050324" flipV="1">
            <a:off x="5620249" y="2996013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Gerader Verbinder 320">
            <a:extLst>
              <a:ext uri="{FF2B5EF4-FFF2-40B4-BE49-F238E27FC236}">
                <a16:creationId xmlns:a16="http://schemas.microsoft.com/office/drawing/2014/main" id="{5850A5EE-0244-42B8-9B08-D8100CDA8BDE}"/>
              </a:ext>
            </a:extLst>
          </p:cNvPr>
          <p:cNvCxnSpPr>
            <a:cxnSpLocks/>
          </p:cNvCxnSpPr>
          <p:nvPr/>
        </p:nvCxnSpPr>
        <p:spPr>
          <a:xfrm rot="215889" flipH="1">
            <a:off x="5403362" y="3226787"/>
            <a:ext cx="204737" cy="1033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Gerader Verbinder 321">
            <a:extLst>
              <a:ext uri="{FF2B5EF4-FFF2-40B4-BE49-F238E27FC236}">
                <a16:creationId xmlns:a16="http://schemas.microsoft.com/office/drawing/2014/main" id="{25E95AF7-00AE-433C-91BF-A2666560ECBD}"/>
              </a:ext>
            </a:extLst>
          </p:cNvPr>
          <p:cNvCxnSpPr>
            <a:cxnSpLocks/>
          </p:cNvCxnSpPr>
          <p:nvPr/>
        </p:nvCxnSpPr>
        <p:spPr>
          <a:xfrm rot="11050324">
            <a:off x="5464748" y="2895390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Textfeld 83">
            <a:extLst>
              <a:ext uri="{FF2B5EF4-FFF2-40B4-BE49-F238E27FC236}">
                <a16:creationId xmlns:a16="http://schemas.microsoft.com/office/drawing/2014/main" id="{F3B96B4D-3CFC-4027-80F4-AFAB224FB830}"/>
              </a:ext>
            </a:extLst>
          </p:cNvPr>
          <p:cNvSpPr txBox="1"/>
          <p:nvPr/>
        </p:nvSpPr>
        <p:spPr>
          <a:xfrm rot="11050324">
            <a:off x="5188656" y="3170178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24" name="Textfeld 84">
            <a:extLst>
              <a:ext uri="{FF2B5EF4-FFF2-40B4-BE49-F238E27FC236}">
                <a16:creationId xmlns:a16="http://schemas.microsoft.com/office/drawing/2014/main" id="{1512838F-E41C-42C0-A41B-017D672B0871}"/>
              </a:ext>
            </a:extLst>
          </p:cNvPr>
          <p:cNvSpPr txBox="1"/>
          <p:nvPr/>
        </p:nvSpPr>
        <p:spPr>
          <a:xfrm rot="11050324">
            <a:off x="5254377" y="2661545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25" name="Gerader Verbinder 324">
            <a:extLst>
              <a:ext uri="{FF2B5EF4-FFF2-40B4-BE49-F238E27FC236}">
                <a16:creationId xmlns:a16="http://schemas.microsoft.com/office/drawing/2014/main" id="{C75B877E-025A-4CCB-A305-8F9CB022C1EA}"/>
              </a:ext>
            </a:extLst>
          </p:cNvPr>
          <p:cNvCxnSpPr>
            <a:cxnSpLocks/>
          </p:cNvCxnSpPr>
          <p:nvPr/>
        </p:nvCxnSpPr>
        <p:spPr>
          <a:xfrm rot="215889" flipV="1">
            <a:off x="5039421" y="2487879"/>
            <a:ext cx="127640" cy="859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Gerader Verbinder 325">
            <a:extLst>
              <a:ext uri="{FF2B5EF4-FFF2-40B4-BE49-F238E27FC236}">
                <a16:creationId xmlns:a16="http://schemas.microsoft.com/office/drawing/2014/main" id="{7C23A077-7402-45CD-BD08-606F374FB151}"/>
              </a:ext>
            </a:extLst>
          </p:cNvPr>
          <p:cNvCxnSpPr>
            <a:cxnSpLocks/>
          </p:cNvCxnSpPr>
          <p:nvPr/>
        </p:nvCxnSpPr>
        <p:spPr>
          <a:xfrm rot="215889">
            <a:off x="5154898" y="2490986"/>
            <a:ext cx="228006" cy="932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Gerader Verbinder 326">
            <a:extLst>
              <a:ext uri="{FF2B5EF4-FFF2-40B4-BE49-F238E27FC236}">
                <a16:creationId xmlns:a16="http://schemas.microsoft.com/office/drawing/2014/main" id="{40DB4E64-9550-4651-AE8A-731070641431}"/>
              </a:ext>
            </a:extLst>
          </p:cNvPr>
          <p:cNvCxnSpPr>
            <a:cxnSpLocks/>
          </p:cNvCxnSpPr>
          <p:nvPr/>
        </p:nvCxnSpPr>
        <p:spPr>
          <a:xfrm rot="215889">
            <a:off x="5330049" y="3423632"/>
            <a:ext cx="0" cy="19588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Gerader Verbinder 327">
            <a:extLst>
              <a:ext uri="{FF2B5EF4-FFF2-40B4-BE49-F238E27FC236}">
                <a16:creationId xmlns:a16="http://schemas.microsoft.com/office/drawing/2014/main" id="{5AEA545E-CE41-4E3D-8C10-D7EE1DF834A8}"/>
              </a:ext>
            </a:extLst>
          </p:cNvPr>
          <p:cNvCxnSpPr>
            <a:cxnSpLocks/>
          </p:cNvCxnSpPr>
          <p:nvPr/>
        </p:nvCxnSpPr>
        <p:spPr>
          <a:xfrm rot="11050324" flipV="1">
            <a:off x="5108354" y="3594652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Gerader Verbinder 328">
            <a:extLst>
              <a:ext uri="{FF2B5EF4-FFF2-40B4-BE49-F238E27FC236}">
                <a16:creationId xmlns:a16="http://schemas.microsoft.com/office/drawing/2014/main" id="{0B104B6E-953E-4CF2-BA8A-FBAB879721E8}"/>
              </a:ext>
            </a:extLst>
          </p:cNvPr>
          <p:cNvCxnSpPr>
            <a:cxnSpLocks/>
          </p:cNvCxnSpPr>
          <p:nvPr/>
        </p:nvCxnSpPr>
        <p:spPr>
          <a:xfrm rot="215889">
            <a:off x="4963742" y="3616944"/>
            <a:ext cx="143364" cy="9757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Textfeld 22">
            <a:extLst>
              <a:ext uri="{FF2B5EF4-FFF2-40B4-BE49-F238E27FC236}">
                <a16:creationId xmlns:a16="http://schemas.microsoft.com/office/drawing/2014/main" id="{859D59D4-EB44-405D-B1F8-D9501FBBF22A}"/>
              </a:ext>
            </a:extLst>
          </p:cNvPr>
          <p:cNvSpPr txBox="1"/>
          <p:nvPr/>
        </p:nvSpPr>
        <p:spPr>
          <a:xfrm rot="11050324">
            <a:off x="4750441" y="3399091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31" name="Gerader Verbinder 330">
            <a:extLst>
              <a:ext uri="{FF2B5EF4-FFF2-40B4-BE49-F238E27FC236}">
                <a16:creationId xmlns:a16="http://schemas.microsoft.com/office/drawing/2014/main" id="{44899737-719D-42C8-94EE-3334F368A2A6}"/>
              </a:ext>
            </a:extLst>
          </p:cNvPr>
          <p:cNvCxnSpPr>
            <a:cxnSpLocks/>
          </p:cNvCxnSpPr>
          <p:nvPr/>
        </p:nvCxnSpPr>
        <p:spPr>
          <a:xfrm rot="215889">
            <a:off x="4476658" y="3382528"/>
            <a:ext cx="1" cy="20419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Gerader Verbinder 331">
            <a:extLst>
              <a:ext uri="{FF2B5EF4-FFF2-40B4-BE49-F238E27FC236}">
                <a16:creationId xmlns:a16="http://schemas.microsoft.com/office/drawing/2014/main" id="{E26FF460-D477-464B-AB3D-FC5FC3B02A06}"/>
              </a:ext>
            </a:extLst>
          </p:cNvPr>
          <p:cNvCxnSpPr>
            <a:cxnSpLocks/>
          </p:cNvCxnSpPr>
          <p:nvPr/>
        </p:nvCxnSpPr>
        <p:spPr>
          <a:xfrm rot="14950324" flipV="1">
            <a:off x="4744732" y="3542920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Gerader Verbinder 332">
            <a:extLst>
              <a:ext uri="{FF2B5EF4-FFF2-40B4-BE49-F238E27FC236}">
                <a16:creationId xmlns:a16="http://schemas.microsoft.com/office/drawing/2014/main" id="{1A59460C-6F42-44F4-9356-25E898B61766}"/>
              </a:ext>
            </a:extLst>
          </p:cNvPr>
          <p:cNvCxnSpPr>
            <a:cxnSpLocks/>
          </p:cNvCxnSpPr>
          <p:nvPr/>
        </p:nvCxnSpPr>
        <p:spPr>
          <a:xfrm rot="215889" flipH="1" flipV="1">
            <a:off x="4473650" y="3592810"/>
            <a:ext cx="190899" cy="7013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4" name="Grafik 333">
            <a:extLst>
              <a:ext uri="{FF2B5EF4-FFF2-40B4-BE49-F238E27FC236}">
                <a16:creationId xmlns:a16="http://schemas.microsoft.com/office/drawing/2014/main" id="{06715CDB-E5B6-4FF1-B684-A2BDD5B8FA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215889">
            <a:off x="4737020" y="2888571"/>
            <a:ext cx="429768" cy="440121"/>
          </a:xfrm>
          <a:prstGeom prst="rect">
            <a:avLst/>
          </a:prstGeom>
        </p:spPr>
      </p:pic>
      <p:pic>
        <p:nvPicPr>
          <p:cNvPr id="335" name="Grafik 334">
            <a:extLst>
              <a:ext uri="{FF2B5EF4-FFF2-40B4-BE49-F238E27FC236}">
                <a16:creationId xmlns:a16="http://schemas.microsoft.com/office/drawing/2014/main" id="{D636C9AA-3F3A-4BC6-89BD-606DC89699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5751676" y="2721754"/>
            <a:ext cx="698535" cy="728298"/>
          </a:xfrm>
          <a:prstGeom prst="rect">
            <a:avLst/>
          </a:prstGeom>
        </p:spPr>
      </p:pic>
      <p:grpSp>
        <p:nvGrpSpPr>
          <p:cNvPr id="336" name="Gruppieren 335">
            <a:extLst>
              <a:ext uri="{FF2B5EF4-FFF2-40B4-BE49-F238E27FC236}">
                <a16:creationId xmlns:a16="http://schemas.microsoft.com/office/drawing/2014/main" id="{396EB97A-96B6-4272-A604-C3F86C9DC1AB}"/>
              </a:ext>
            </a:extLst>
          </p:cNvPr>
          <p:cNvGrpSpPr/>
          <p:nvPr/>
        </p:nvGrpSpPr>
        <p:grpSpPr>
          <a:xfrm rot="6267441">
            <a:off x="748509" y="291494"/>
            <a:ext cx="882592" cy="497708"/>
            <a:chOff x="4165391" y="4664649"/>
            <a:chExt cx="882592" cy="497708"/>
          </a:xfrm>
        </p:grpSpPr>
        <p:grpSp>
          <p:nvGrpSpPr>
            <p:cNvPr id="337" name="Gruppieren 336">
              <a:extLst>
                <a:ext uri="{FF2B5EF4-FFF2-40B4-BE49-F238E27FC236}">
                  <a16:creationId xmlns:a16="http://schemas.microsoft.com/office/drawing/2014/main" id="{939A2D5B-A2CC-4952-9126-D153E9C2205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39" name="Textfeld 338">
                <a:extLst>
                  <a:ext uri="{FF2B5EF4-FFF2-40B4-BE49-F238E27FC236}">
                    <a16:creationId xmlns:a16="http://schemas.microsoft.com/office/drawing/2014/main" id="{AB5FE18E-D1E6-4172-A8CB-D616D546925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0" name="Textfeld 339">
                <a:extLst>
                  <a:ext uri="{FF2B5EF4-FFF2-40B4-BE49-F238E27FC236}">
                    <a16:creationId xmlns:a16="http://schemas.microsoft.com/office/drawing/2014/main" id="{FD25248B-5133-4C5F-A5EA-97358A2300E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1" name="Gerader Verbinder 340">
                <a:extLst>
                  <a:ext uri="{FF2B5EF4-FFF2-40B4-BE49-F238E27FC236}">
                    <a16:creationId xmlns:a16="http://schemas.microsoft.com/office/drawing/2014/main" id="{32F13872-905B-48A2-B103-4524E6406A9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Gerader Verbinder 341">
                <a:extLst>
                  <a:ext uri="{FF2B5EF4-FFF2-40B4-BE49-F238E27FC236}">
                    <a16:creationId xmlns:a16="http://schemas.microsoft.com/office/drawing/2014/main" id="{F3FD9F08-AE6C-492A-8DC7-3737936FB6C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8" name="Textfeld 84">
              <a:extLst>
                <a:ext uri="{FF2B5EF4-FFF2-40B4-BE49-F238E27FC236}">
                  <a16:creationId xmlns:a16="http://schemas.microsoft.com/office/drawing/2014/main" id="{250D7665-C895-4B9F-9398-8E119DF815F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43" name="Gruppieren 342">
            <a:extLst>
              <a:ext uri="{FF2B5EF4-FFF2-40B4-BE49-F238E27FC236}">
                <a16:creationId xmlns:a16="http://schemas.microsoft.com/office/drawing/2014/main" id="{4FEBF26D-62B0-4038-A922-B60328614D3A}"/>
              </a:ext>
            </a:extLst>
          </p:cNvPr>
          <p:cNvGrpSpPr/>
          <p:nvPr/>
        </p:nvGrpSpPr>
        <p:grpSpPr>
          <a:xfrm rot="5796544">
            <a:off x="2697816" y="360075"/>
            <a:ext cx="882592" cy="497708"/>
            <a:chOff x="4165391" y="4664649"/>
            <a:chExt cx="882592" cy="497708"/>
          </a:xfrm>
        </p:grpSpPr>
        <p:grpSp>
          <p:nvGrpSpPr>
            <p:cNvPr id="344" name="Gruppieren 343">
              <a:extLst>
                <a:ext uri="{FF2B5EF4-FFF2-40B4-BE49-F238E27FC236}">
                  <a16:creationId xmlns:a16="http://schemas.microsoft.com/office/drawing/2014/main" id="{12F39EE6-CAB2-44EE-8A17-A5F5380BD4E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46" name="Textfeld 345">
                <a:extLst>
                  <a:ext uri="{FF2B5EF4-FFF2-40B4-BE49-F238E27FC236}">
                    <a16:creationId xmlns:a16="http://schemas.microsoft.com/office/drawing/2014/main" id="{0B936F1A-F9D2-47EA-808E-FCA4CC2E172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7" name="Textfeld 346">
                <a:extLst>
                  <a:ext uri="{FF2B5EF4-FFF2-40B4-BE49-F238E27FC236}">
                    <a16:creationId xmlns:a16="http://schemas.microsoft.com/office/drawing/2014/main" id="{1542436B-6003-47B2-A00A-5E8D69311A7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8" name="Gerader Verbinder 347">
                <a:extLst>
                  <a:ext uri="{FF2B5EF4-FFF2-40B4-BE49-F238E27FC236}">
                    <a16:creationId xmlns:a16="http://schemas.microsoft.com/office/drawing/2014/main" id="{F9921E96-6F79-443E-A509-F76FB56A9B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Gerader Verbinder 348">
                <a:extLst>
                  <a:ext uri="{FF2B5EF4-FFF2-40B4-BE49-F238E27FC236}">
                    <a16:creationId xmlns:a16="http://schemas.microsoft.com/office/drawing/2014/main" id="{C7B48B7A-364E-4E50-998C-FA6D4ED04F3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5" name="Textfeld 84">
              <a:extLst>
                <a:ext uri="{FF2B5EF4-FFF2-40B4-BE49-F238E27FC236}">
                  <a16:creationId xmlns:a16="http://schemas.microsoft.com/office/drawing/2014/main" id="{A45D65C3-17B0-474C-BB8C-4DE91A4CF21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0" name="Gruppieren 349">
            <a:extLst>
              <a:ext uri="{FF2B5EF4-FFF2-40B4-BE49-F238E27FC236}">
                <a16:creationId xmlns:a16="http://schemas.microsoft.com/office/drawing/2014/main" id="{74EFA442-49C1-4C85-AEC7-3C52A0E79C3B}"/>
              </a:ext>
            </a:extLst>
          </p:cNvPr>
          <p:cNvGrpSpPr/>
          <p:nvPr/>
        </p:nvGrpSpPr>
        <p:grpSpPr>
          <a:xfrm rot="2134487">
            <a:off x="5538080" y="703679"/>
            <a:ext cx="882592" cy="497708"/>
            <a:chOff x="4165391" y="4664649"/>
            <a:chExt cx="882592" cy="497708"/>
          </a:xfrm>
        </p:grpSpPr>
        <p:grpSp>
          <p:nvGrpSpPr>
            <p:cNvPr id="351" name="Gruppieren 350">
              <a:extLst>
                <a:ext uri="{FF2B5EF4-FFF2-40B4-BE49-F238E27FC236}">
                  <a16:creationId xmlns:a16="http://schemas.microsoft.com/office/drawing/2014/main" id="{7FC980C0-AC2C-42DA-863C-020C49C16F2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3" name="Textfeld 352">
                <a:extLst>
                  <a:ext uri="{FF2B5EF4-FFF2-40B4-BE49-F238E27FC236}">
                    <a16:creationId xmlns:a16="http://schemas.microsoft.com/office/drawing/2014/main" id="{A9945276-C840-4EAE-BDE5-BBCCA0DB9FC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54" name="Textfeld 353">
                <a:extLst>
                  <a:ext uri="{FF2B5EF4-FFF2-40B4-BE49-F238E27FC236}">
                    <a16:creationId xmlns:a16="http://schemas.microsoft.com/office/drawing/2014/main" id="{76B8AA12-7AC2-4830-B225-13C226F642F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55" name="Gerader Verbinder 354">
                <a:extLst>
                  <a:ext uri="{FF2B5EF4-FFF2-40B4-BE49-F238E27FC236}">
                    <a16:creationId xmlns:a16="http://schemas.microsoft.com/office/drawing/2014/main" id="{9BCB5F88-21A5-453D-A7A1-465FD8478A24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Gerader Verbinder 355">
                <a:extLst>
                  <a:ext uri="{FF2B5EF4-FFF2-40B4-BE49-F238E27FC236}">
                    <a16:creationId xmlns:a16="http://schemas.microsoft.com/office/drawing/2014/main" id="{7DE7874F-BF3E-4CA7-B507-12E58100A16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2" name="Textfeld 84">
              <a:extLst>
                <a:ext uri="{FF2B5EF4-FFF2-40B4-BE49-F238E27FC236}">
                  <a16:creationId xmlns:a16="http://schemas.microsoft.com/office/drawing/2014/main" id="{DE06FB9A-DE5A-4AAB-A7BE-6B930B6E3FF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7" name="Gruppieren 356">
            <a:extLst>
              <a:ext uri="{FF2B5EF4-FFF2-40B4-BE49-F238E27FC236}">
                <a16:creationId xmlns:a16="http://schemas.microsoft.com/office/drawing/2014/main" id="{0D1B9647-8C0F-4D0F-A2C7-B2974178FCE2}"/>
              </a:ext>
            </a:extLst>
          </p:cNvPr>
          <p:cNvGrpSpPr/>
          <p:nvPr/>
        </p:nvGrpSpPr>
        <p:grpSpPr>
          <a:xfrm rot="7639852">
            <a:off x="1077378" y="1243448"/>
            <a:ext cx="882592" cy="497708"/>
            <a:chOff x="4165391" y="4664649"/>
            <a:chExt cx="882592" cy="497708"/>
          </a:xfrm>
        </p:grpSpPr>
        <p:grpSp>
          <p:nvGrpSpPr>
            <p:cNvPr id="358" name="Gruppieren 357">
              <a:extLst>
                <a:ext uri="{FF2B5EF4-FFF2-40B4-BE49-F238E27FC236}">
                  <a16:creationId xmlns:a16="http://schemas.microsoft.com/office/drawing/2014/main" id="{19D49F14-A804-49B2-B2F5-AE7A00D91FA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0" name="Textfeld 359">
                <a:extLst>
                  <a:ext uri="{FF2B5EF4-FFF2-40B4-BE49-F238E27FC236}">
                    <a16:creationId xmlns:a16="http://schemas.microsoft.com/office/drawing/2014/main" id="{EB036BA5-5325-4B09-BEFA-70F5AFC9837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1" name="Textfeld 360">
                <a:extLst>
                  <a:ext uri="{FF2B5EF4-FFF2-40B4-BE49-F238E27FC236}">
                    <a16:creationId xmlns:a16="http://schemas.microsoft.com/office/drawing/2014/main" id="{E22CDB32-0A4B-4A32-B33C-315DAC634B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2" name="Gerader Verbinder 361">
                <a:extLst>
                  <a:ext uri="{FF2B5EF4-FFF2-40B4-BE49-F238E27FC236}">
                    <a16:creationId xmlns:a16="http://schemas.microsoft.com/office/drawing/2014/main" id="{395DDCF2-2BF1-44AE-ADAD-475EDF0FB1D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Gerader Verbinder 362">
                <a:extLst>
                  <a:ext uri="{FF2B5EF4-FFF2-40B4-BE49-F238E27FC236}">
                    <a16:creationId xmlns:a16="http://schemas.microsoft.com/office/drawing/2014/main" id="{A2917E0D-E855-411E-B430-53C2FE6BFFC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9" name="Textfeld 84">
              <a:extLst>
                <a:ext uri="{FF2B5EF4-FFF2-40B4-BE49-F238E27FC236}">
                  <a16:creationId xmlns:a16="http://schemas.microsoft.com/office/drawing/2014/main" id="{0E5CA23A-3AFA-47FC-82F7-708CF5256D84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64" name="Gruppieren 363">
            <a:extLst>
              <a:ext uri="{FF2B5EF4-FFF2-40B4-BE49-F238E27FC236}">
                <a16:creationId xmlns:a16="http://schemas.microsoft.com/office/drawing/2014/main" id="{D08FD24D-A6B8-4351-AECB-0DAF656E6338}"/>
              </a:ext>
            </a:extLst>
          </p:cNvPr>
          <p:cNvGrpSpPr/>
          <p:nvPr/>
        </p:nvGrpSpPr>
        <p:grpSpPr>
          <a:xfrm rot="3595536">
            <a:off x="9457987" y="91687"/>
            <a:ext cx="882592" cy="497708"/>
            <a:chOff x="4165391" y="4664649"/>
            <a:chExt cx="882592" cy="497708"/>
          </a:xfrm>
        </p:grpSpPr>
        <p:grpSp>
          <p:nvGrpSpPr>
            <p:cNvPr id="365" name="Gruppieren 364">
              <a:extLst>
                <a:ext uri="{FF2B5EF4-FFF2-40B4-BE49-F238E27FC236}">
                  <a16:creationId xmlns:a16="http://schemas.microsoft.com/office/drawing/2014/main" id="{5A1C5D34-8767-4363-805D-EFCD5CDD3B4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7" name="Textfeld 366">
                <a:extLst>
                  <a:ext uri="{FF2B5EF4-FFF2-40B4-BE49-F238E27FC236}">
                    <a16:creationId xmlns:a16="http://schemas.microsoft.com/office/drawing/2014/main" id="{F7C96147-4FF8-441F-938D-C7BAFAFDF5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8" name="Textfeld 367">
                <a:extLst>
                  <a:ext uri="{FF2B5EF4-FFF2-40B4-BE49-F238E27FC236}">
                    <a16:creationId xmlns:a16="http://schemas.microsoft.com/office/drawing/2014/main" id="{D635481D-3C1E-43AF-B1B4-4C60061BA02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9" name="Gerader Verbinder 368">
                <a:extLst>
                  <a:ext uri="{FF2B5EF4-FFF2-40B4-BE49-F238E27FC236}">
                    <a16:creationId xmlns:a16="http://schemas.microsoft.com/office/drawing/2014/main" id="{626EF2F1-D4A8-41C9-911B-FF284871F22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Gerader Verbinder 369">
                <a:extLst>
                  <a:ext uri="{FF2B5EF4-FFF2-40B4-BE49-F238E27FC236}">
                    <a16:creationId xmlns:a16="http://schemas.microsoft.com/office/drawing/2014/main" id="{76CBA89B-B293-490B-915C-C4B0B63581C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6" name="Textfeld 84">
              <a:extLst>
                <a:ext uri="{FF2B5EF4-FFF2-40B4-BE49-F238E27FC236}">
                  <a16:creationId xmlns:a16="http://schemas.microsoft.com/office/drawing/2014/main" id="{5EFF524F-6308-4540-A6BF-3A03A82AD85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1" name="Gruppieren 370">
            <a:extLst>
              <a:ext uri="{FF2B5EF4-FFF2-40B4-BE49-F238E27FC236}">
                <a16:creationId xmlns:a16="http://schemas.microsoft.com/office/drawing/2014/main" id="{6900F8E8-C2D1-4D73-BC25-E54092E36ECE}"/>
              </a:ext>
            </a:extLst>
          </p:cNvPr>
          <p:cNvGrpSpPr/>
          <p:nvPr/>
        </p:nvGrpSpPr>
        <p:grpSpPr>
          <a:xfrm rot="6458679">
            <a:off x="7126931" y="403173"/>
            <a:ext cx="882592" cy="497708"/>
            <a:chOff x="4165391" y="4664649"/>
            <a:chExt cx="882592" cy="497708"/>
          </a:xfrm>
        </p:grpSpPr>
        <p:grpSp>
          <p:nvGrpSpPr>
            <p:cNvPr id="372" name="Gruppieren 371">
              <a:extLst>
                <a:ext uri="{FF2B5EF4-FFF2-40B4-BE49-F238E27FC236}">
                  <a16:creationId xmlns:a16="http://schemas.microsoft.com/office/drawing/2014/main" id="{4E24043F-9BFC-4894-8A3F-D75CA4713B6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74" name="Textfeld 373">
                <a:extLst>
                  <a:ext uri="{FF2B5EF4-FFF2-40B4-BE49-F238E27FC236}">
                    <a16:creationId xmlns:a16="http://schemas.microsoft.com/office/drawing/2014/main" id="{7E2D15C8-F133-44D5-8893-8329D86CF0A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75" name="Textfeld 374">
                <a:extLst>
                  <a:ext uri="{FF2B5EF4-FFF2-40B4-BE49-F238E27FC236}">
                    <a16:creationId xmlns:a16="http://schemas.microsoft.com/office/drawing/2014/main" id="{5110D869-EB62-41E2-BB23-C089181A6BA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6" name="Gerader Verbinder 375">
                <a:extLst>
                  <a:ext uri="{FF2B5EF4-FFF2-40B4-BE49-F238E27FC236}">
                    <a16:creationId xmlns:a16="http://schemas.microsoft.com/office/drawing/2014/main" id="{F8174A6B-D6A3-4FF8-8C53-1D67047A00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Gerader Verbinder 376">
                <a:extLst>
                  <a:ext uri="{FF2B5EF4-FFF2-40B4-BE49-F238E27FC236}">
                    <a16:creationId xmlns:a16="http://schemas.microsoft.com/office/drawing/2014/main" id="{AFF6299F-02DE-4BBE-B2E5-E30F978B0AB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3" name="Textfeld 84">
              <a:extLst>
                <a:ext uri="{FF2B5EF4-FFF2-40B4-BE49-F238E27FC236}">
                  <a16:creationId xmlns:a16="http://schemas.microsoft.com/office/drawing/2014/main" id="{4703A1FD-2983-4447-ABF5-366B00DFC2B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8" name="Gruppieren 377">
            <a:extLst>
              <a:ext uri="{FF2B5EF4-FFF2-40B4-BE49-F238E27FC236}">
                <a16:creationId xmlns:a16="http://schemas.microsoft.com/office/drawing/2014/main" id="{082B2378-0F0A-48EA-AA0C-647775BBBF58}"/>
              </a:ext>
            </a:extLst>
          </p:cNvPr>
          <p:cNvGrpSpPr/>
          <p:nvPr/>
        </p:nvGrpSpPr>
        <p:grpSpPr>
          <a:xfrm rot="11858679">
            <a:off x="4462302" y="128592"/>
            <a:ext cx="882592" cy="497708"/>
            <a:chOff x="4165391" y="4664649"/>
            <a:chExt cx="882592" cy="497708"/>
          </a:xfrm>
        </p:grpSpPr>
        <p:grpSp>
          <p:nvGrpSpPr>
            <p:cNvPr id="379" name="Gruppieren 378">
              <a:extLst>
                <a:ext uri="{FF2B5EF4-FFF2-40B4-BE49-F238E27FC236}">
                  <a16:creationId xmlns:a16="http://schemas.microsoft.com/office/drawing/2014/main" id="{A6AC7A3B-A9FB-45C6-9AC4-85801D92EA3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1" name="Textfeld 380">
                <a:extLst>
                  <a:ext uri="{FF2B5EF4-FFF2-40B4-BE49-F238E27FC236}">
                    <a16:creationId xmlns:a16="http://schemas.microsoft.com/office/drawing/2014/main" id="{DDDC1231-B7FC-43C6-B0CE-587C70A9B76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2" name="Textfeld 381">
                <a:extLst>
                  <a:ext uri="{FF2B5EF4-FFF2-40B4-BE49-F238E27FC236}">
                    <a16:creationId xmlns:a16="http://schemas.microsoft.com/office/drawing/2014/main" id="{22003C77-F82C-422B-B730-981BC01F3F7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83" name="Gerader Verbinder 382">
                <a:extLst>
                  <a:ext uri="{FF2B5EF4-FFF2-40B4-BE49-F238E27FC236}">
                    <a16:creationId xmlns:a16="http://schemas.microsoft.com/office/drawing/2014/main" id="{C250B07C-E91A-4E2A-A6EE-5CF6953EFE3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Gerader Verbinder 383">
                <a:extLst>
                  <a:ext uri="{FF2B5EF4-FFF2-40B4-BE49-F238E27FC236}">
                    <a16:creationId xmlns:a16="http://schemas.microsoft.com/office/drawing/2014/main" id="{25CF7C80-6896-40A5-8880-1E3A36ADD39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0" name="Textfeld 84">
              <a:extLst>
                <a:ext uri="{FF2B5EF4-FFF2-40B4-BE49-F238E27FC236}">
                  <a16:creationId xmlns:a16="http://schemas.microsoft.com/office/drawing/2014/main" id="{875568A1-ACDD-4693-AB6C-9C29D9EDA83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85" name="Gruppieren 384">
            <a:extLst>
              <a:ext uri="{FF2B5EF4-FFF2-40B4-BE49-F238E27FC236}">
                <a16:creationId xmlns:a16="http://schemas.microsoft.com/office/drawing/2014/main" id="{875A6D4A-95FA-470C-821A-8BD40ECB0ED3}"/>
              </a:ext>
            </a:extLst>
          </p:cNvPr>
          <p:cNvGrpSpPr/>
          <p:nvPr/>
        </p:nvGrpSpPr>
        <p:grpSpPr>
          <a:xfrm rot="8261039">
            <a:off x="2195794" y="1468734"/>
            <a:ext cx="882592" cy="497708"/>
            <a:chOff x="4165391" y="4664649"/>
            <a:chExt cx="882592" cy="497708"/>
          </a:xfrm>
        </p:grpSpPr>
        <p:grpSp>
          <p:nvGrpSpPr>
            <p:cNvPr id="386" name="Gruppieren 385">
              <a:extLst>
                <a:ext uri="{FF2B5EF4-FFF2-40B4-BE49-F238E27FC236}">
                  <a16:creationId xmlns:a16="http://schemas.microsoft.com/office/drawing/2014/main" id="{F1C47648-E174-451F-B840-E2062784F3D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8" name="Textfeld 387">
                <a:extLst>
                  <a:ext uri="{FF2B5EF4-FFF2-40B4-BE49-F238E27FC236}">
                    <a16:creationId xmlns:a16="http://schemas.microsoft.com/office/drawing/2014/main" id="{5639A334-8D80-43AD-BDF4-FD822D6F4A3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9" name="Textfeld 388">
                <a:extLst>
                  <a:ext uri="{FF2B5EF4-FFF2-40B4-BE49-F238E27FC236}">
                    <a16:creationId xmlns:a16="http://schemas.microsoft.com/office/drawing/2014/main" id="{21C099F5-28BD-42F9-A5C5-C23050CDA1B5}"/>
                  </a:ext>
                </a:extLst>
              </p:cNvPr>
              <p:cNvSpPr txBox="1"/>
              <p:nvPr/>
            </p:nvSpPr>
            <p:spPr>
              <a:xfrm rot="21596481"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0" name="Gerader Verbinder 389">
                <a:extLst>
                  <a:ext uri="{FF2B5EF4-FFF2-40B4-BE49-F238E27FC236}">
                    <a16:creationId xmlns:a16="http://schemas.microsoft.com/office/drawing/2014/main" id="{EB8E12DC-1F34-4731-813C-528693B35D5B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Gerader Verbinder 390">
                <a:extLst>
                  <a:ext uri="{FF2B5EF4-FFF2-40B4-BE49-F238E27FC236}">
                    <a16:creationId xmlns:a16="http://schemas.microsoft.com/office/drawing/2014/main" id="{678B90B0-0EDF-4852-B597-8D8E83C8602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7" name="Textfeld 84">
              <a:extLst>
                <a:ext uri="{FF2B5EF4-FFF2-40B4-BE49-F238E27FC236}">
                  <a16:creationId xmlns:a16="http://schemas.microsoft.com/office/drawing/2014/main" id="{AD2DFCCA-C643-43CF-8CEB-74887A0DBAC8}"/>
                </a:ext>
              </a:extLst>
            </p:cNvPr>
            <p:cNvSpPr txBox="1"/>
            <p:nvPr/>
          </p:nvSpPr>
          <p:spPr>
            <a:xfrm rot="10442534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2" name="Gruppieren 391">
            <a:extLst>
              <a:ext uri="{FF2B5EF4-FFF2-40B4-BE49-F238E27FC236}">
                <a16:creationId xmlns:a16="http://schemas.microsoft.com/office/drawing/2014/main" id="{78CEEBD6-F552-4B12-8673-60BFD3D54551}"/>
              </a:ext>
            </a:extLst>
          </p:cNvPr>
          <p:cNvGrpSpPr/>
          <p:nvPr/>
        </p:nvGrpSpPr>
        <p:grpSpPr>
          <a:xfrm rot="13063683">
            <a:off x="3743759" y="1352007"/>
            <a:ext cx="882592" cy="497708"/>
            <a:chOff x="4165391" y="4664649"/>
            <a:chExt cx="882592" cy="497708"/>
          </a:xfrm>
        </p:grpSpPr>
        <p:grpSp>
          <p:nvGrpSpPr>
            <p:cNvPr id="393" name="Gruppieren 392">
              <a:extLst>
                <a:ext uri="{FF2B5EF4-FFF2-40B4-BE49-F238E27FC236}">
                  <a16:creationId xmlns:a16="http://schemas.microsoft.com/office/drawing/2014/main" id="{79C55393-CB58-4B3E-83EF-645D04B354D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95" name="Textfeld 394">
                <a:extLst>
                  <a:ext uri="{FF2B5EF4-FFF2-40B4-BE49-F238E27FC236}">
                    <a16:creationId xmlns:a16="http://schemas.microsoft.com/office/drawing/2014/main" id="{A7A9F5F3-DC6F-4DAD-9C7D-9270D399C0D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96" name="Textfeld 395">
                <a:extLst>
                  <a:ext uri="{FF2B5EF4-FFF2-40B4-BE49-F238E27FC236}">
                    <a16:creationId xmlns:a16="http://schemas.microsoft.com/office/drawing/2014/main" id="{2146EBE0-F114-47D0-9172-89D4B4ECC80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8D257B5D-3147-42CE-8A46-73F9693653D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E4A70529-A5EA-4BBE-996A-780D1DBFA20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4" name="Textfeld 84">
              <a:extLst>
                <a:ext uri="{FF2B5EF4-FFF2-40B4-BE49-F238E27FC236}">
                  <a16:creationId xmlns:a16="http://schemas.microsoft.com/office/drawing/2014/main" id="{2CEB597D-B344-479B-8C59-9712339BBD4C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9" name="Gruppieren 398">
            <a:extLst>
              <a:ext uri="{FF2B5EF4-FFF2-40B4-BE49-F238E27FC236}">
                <a16:creationId xmlns:a16="http://schemas.microsoft.com/office/drawing/2014/main" id="{30185E8E-04FD-447A-A8BC-49196543E886}"/>
              </a:ext>
            </a:extLst>
          </p:cNvPr>
          <p:cNvGrpSpPr/>
          <p:nvPr/>
        </p:nvGrpSpPr>
        <p:grpSpPr>
          <a:xfrm rot="10198965">
            <a:off x="5640848" y="1605231"/>
            <a:ext cx="882592" cy="497708"/>
            <a:chOff x="4165391" y="4664649"/>
            <a:chExt cx="882592" cy="497708"/>
          </a:xfrm>
        </p:grpSpPr>
        <p:grpSp>
          <p:nvGrpSpPr>
            <p:cNvPr id="400" name="Gruppieren 399">
              <a:extLst>
                <a:ext uri="{FF2B5EF4-FFF2-40B4-BE49-F238E27FC236}">
                  <a16:creationId xmlns:a16="http://schemas.microsoft.com/office/drawing/2014/main" id="{9977BA44-83D7-48C6-AC14-AC89602EDC2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2" name="Textfeld 401">
                <a:extLst>
                  <a:ext uri="{FF2B5EF4-FFF2-40B4-BE49-F238E27FC236}">
                    <a16:creationId xmlns:a16="http://schemas.microsoft.com/office/drawing/2014/main" id="{E7912B06-1F38-4C48-852A-C0BF29C9521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03" name="Textfeld 402">
                <a:extLst>
                  <a:ext uri="{FF2B5EF4-FFF2-40B4-BE49-F238E27FC236}">
                    <a16:creationId xmlns:a16="http://schemas.microsoft.com/office/drawing/2014/main" id="{4C9BAAC1-7D0E-4953-A326-78DE699327F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04" name="Gerader Verbinder 403">
                <a:extLst>
                  <a:ext uri="{FF2B5EF4-FFF2-40B4-BE49-F238E27FC236}">
                    <a16:creationId xmlns:a16="http://schemas.microsoft.com/office/drawing/2014/main" id="{D1A16E61-7FA4-42F3-8BA8-00018E965CD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Gerader Verbinder 404">
                <a:extLst>
                  <a:ext uri="{FF2B5EF4-FFF2-40B4-BE49-F238E27FC236}">
                    <a16:creationId xmlns:a16="http://schemas.microsoft.com/office/drawing/2014/main" id="{7B802815-D5D3-4073-858D-32935CCA078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1" name="Textfeld 84">
              <a:extLst>
                <a:ext uri="{FF2B5EF4-FFF2-40B4-BE49-F238E27FC236}">
                  <a16:creationId xmlns:a16="http://schemas.microsoft.com/office/drawing/2014/main" id="{FE682652-1FA3-4D20-B8CB-F32154005D55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06" name="Gruppieren 405">
            <a:extLst>
              <a:ext uri="{FF2B5EF4-FFF2-40B4-BE49-F238E27FC236}">
                <a16:creationId xmlns:a16="http://schemas.microsoft.com/office/drawing/2014/main" id="{C2250D7E-5A5D-4F19-BF61-5FBB0089BD93}"/>
              </a:ext>
            </a:extLst>
          </p:cNvPr>
          <p:cNvGrpSpPr/>
          <p:nvPr/>
        </p:nvGrpSpPr>
        <p:grpSpPr>
          <a:xfrm rot="21279153">
            <a:off x="7421440" y="1331435"/>
            <a:ext cx="882592" cy="497708"/>
            <a:chOff x="4165391" y="4664649"/>
            <a:chExt cx="882592" cy="497708"/>
          </a:xfrm>
        </p:grpSpPr>
        <p:grpSp>
          <p:nvGrpSpPr>
            <p:cNvPr id="407" name="Gruppieren 406">
              <a:extLst>
                <a:ext uri="{FF2B5EF4-FFF2-40B4-BE49-F238E27FC236}">
                  <a16:creationId xmlns:a16="http://schemas.microsoft.com/office/drawing/2014/main" id="{80C7DB05-BCEC-4720-8893-287E4801DD2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9" name="Textfeld 408">
                <a:extLst>
                  <a:ext uri="{FF2B5EF4-FFF2-40B4-BE49-F238E27FC236}">
                    <a16:creationId xmlns:a16="http://schemas.microsoft.com/office/drawing/2014/main" id="{5A88C0C3-2D3C-4FCB-9817-69A09D5644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0" name="Textfeld 409">
                <a:extLst>
                  <a:ext uri="{FF2B5EF4-FFF2-40B4-BE49-F238E27FC236}">
                    <a16:creationId xmlns:a16="http://schemas.microsoft.com/office/drawing/2014/main" id="{D11088E1-888B-4980-BDDB-7DAA9764A69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1" name="Gerader Verbinder 410">
                <a:extLst>
                  <a:ext uri="{FF2B5EF4-FFF2-40B4-BE49-F238E27FC236}">
                    <a16:creationId xmlns:a16="http://schemas.microsoft.com/office/drawing/2014/main" id="{DD9DE7D7-62C4-4E68-AB99-7CE4D9D1C2F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Gerader Verbinder 411">
                <a:extLst>
                  <a:ext uri="{FF2B5EF4-FFF2-40B4-BE49-F238E27FC236}">
                    <a16:creationId xmlns:a16="http://schemas.microsoft.com/office/drawing/2014/main" id="{E59BFF58-1DE1-4472-9559-676810CAE5C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8" name="Textfeld 84">
              <a:extLst>
                <a:ext uri="{FF2B5EF4-FFF2-40B4-BE49-F238E27FC236}">
                  <a16:creationId xmlns:a16="http://schemas.microsoft.com/office/drawing/2014/main" id="{2EC4E1AE-11AC-4CBD-8F20-E6ECDD57B244}"/>
                </a:ext>
              </a:extLst>
            </p:cNvPr>
            <p:cNvSpPr txBox="1"/>
            <p:nvPr/>
          </p:nvSpPr>
          <p:spPr>
            <a:xfrm rot="10746531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13" name="Gruppieren 412">
            <a:extLst>
              <a:ext uri="{FF2B5EF4-FFF2-40B4-BE49-F238E27FC236}">
                <a16:creationId xmlns:a16="http://schemas.microsoft.com/office/drawing/2014/main" id="{2222E701-3595-4520-9AB7-0755B5AD22F3}"/>
              </a:ext>
            </a:extLst>
          </p:cNvPr>
          <p:cNvGrpSpPr/>
          <p:nvPr/>
        </p:nvGrpSpPr>
        <p:grpSpPr>
          <a:xfrm rot="20120210">
            <a:off x="9256610" y="1366993"/>
            <a:ext cx="882592" cy="497709"/>
            <a:chOff x="4165391" y="4664648"/>
            <a:chExt cx="882592" cy="497709"/>
          </a:xfrm>
        </p:grpSpPr>
        <p:grpSp>
          <p:nvGrpSpPr>
            <p:cNvPr id="414" name="Gruppieren 413">
              <a:extLst>
                <a:ext uri="{FF2B5EF4-FFF2-40B4-BE49-F238E27FC236}">
                  <a16:creationId xmlns:a16="http://schemas.microsoft.com/office/drawing/2014/main" id="{25A44ADD-D687-4600-801E-46B2361D837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16" name="Textfeld 415">
                <a:extLst>
                  <a:ext uri="{FF2B5EF4-FFF2-40B4-BE49-F238E27FC236}">
                    <a16:creationId xmlns:a16="http://schemas.microsoft.com/office/drawing/2014/main" id="{F059E294-863D-4D5E-8F2D-70C1B88E3A7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7" name="Textfeld 416">
                <a:extLst>
                  <a:ext uri="{FF2B5EF4-FFF2-40B4-BE49-F238E27FC236}">
                    <a16:creationId xmlns:a16="http://schemas.microsoft.com/office/drawing/2014/main" id="{07106400-3AF8-461A-BD78-2A5E6D7E5AD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8" name="Gerader Verbinder 417">
                <a:extLst>
                  <a:ext uri="{FF2B5EF4-FFF2-40B4-BE49-F238E27FC236}">
                    <a16:creationId xmlns:a16="http://schemas.microsoft.com/office/drawing/2014/main" id="{284AEEDA-9A50-4B3F-81EE-7F1C3A44B9B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Gerader Verbinder 418">
                <a:extLst>
                  <a:ext uri="{FF2B5EF4-FFF2-40B4-BE49-F238E27FC236}">
                    <a16:creationId xmlns:a16="http://schemas.microsoft.com/office/drawing/2014/main" id="{24A73CFE-AE6E-4436-A67D-A90D7827D700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5" name="Textfeld 84">
              <a:extLst>
                <a:ext uri="{FF2B5EF4-FFF2-40B4-BE49-F238E27FC236}">
                  <a16:creationId xmlns:a16="http://schemas.microsoft.com/office/drawing/2014/main" id="{44BF70FB-1564-44F8-A613-7FDC48F6DA93}"/>
                </a:ext>
              </a:extLst>
            </p:cNvPr>
            <p:cNvSpPr txBox="1"/>
            <p:nvPr/>
          </p:nvSpPr>
          <p:spPr>
            <a:xfrm rot="10800000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420" name="Gerader Verbinder 419">
            <a:extLst>
              <a:ext uri="{FF2B5EF4-FFF2-40B4-BE49-F238E27FC236}">
                <a16:creationId xmlns:a16="http://schemas.microsoft.com/office/drawing/2014/main" id="{808C63E5-995F-4336-ACB5-6FB7781D1224}"/>
              </a:ext>
            </a:extLst>
          </p:cNvPr>
          <p:cNvCxnSpPr>
            <a:cxnSpLocks/>
          </p:cNvCxnSpPr>
          <p:nvPr/>
        </p:nvCxnSpPr>
        <p:spPr>
          <a:xfrm>
            <a:off x="-30916" y="4619402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" name="Textfeld 198">
            <a:extLst>
              <a:ext uri="{FF2B5EF4-FFF2-40B4-BE49-F238E27FC236}">
                <a16:creationId xmlns:a16="http://schemas.microsoft.com/office/drawing/2014/main" id="{C576FC39-5D08-4FD0-AA94-5A422B5FE939}"/>
              </a:ext>
            </a:extLst>
          </p:cNvPr>
          <p:cNvSpPr txBox="1"/>
          <p:nvPr/>
        </p:nvSpPr>
        <p:spPr>
          <a:xfrm>
            <a:off x="242972" y="1962674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water</a:t>
            </a:r>
          </a:p>
        </p:txBody>
      </p:sp>
      <p:sp>
        <p:nvSpPr>
          <p:cNvPr id="204" name="Textfeld 203">
            <a:extLst>
              <a:ext uri="{FF2B5EF4-FFF2-40B4-BE49-F238E27FC236}">
                <a16:creationId xmlns:a16="http://schemas.microsoft.com/office/drawing/2014/main" id="{BC23AFC7-1915-44FA-856C-DA818B365C3D}"/>
              </a:ext>
            </a:extLst>
          </p:cNvPr>
          <p:cNvSpPr txBox="1"/>
          <p:nvPr/>
        </p:nvSpPr>
        <p:spPr>
          <a:xfrm>
            <a:off x="217379" y="325433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methyl benzoate</a:t>
            </a:r>
          </a:p>
        </p:txBody>
      </p:sp>
      <p:sp>
        <p:nvSpPr>
          <p:cNvPr id="205" name="Textfeld 204">
            <a:extLst>
              <a:ext uri="{FF2B5EF4-FFF2-40B4-BE49-F238E27FC236}">
                <a16:creationId xmlns:a16="http://schemas.microsoft.com/office/drawing/2014/main" id="{5A9C7D8E-395B-4CC8-9518-1D8286FA6F59}"/>
              </a:ext>
            </a:extLst>
          </p:cNvPr>
          <p:cNvSpPr txBox="1"/>
          <p:nvPr/>
        </p:nvSpPr>
        <p:spPr>
          <a:xfrm>
            <a:off x="126938" y="4636476"/>
            <a:ext cx="906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„water“</a:t>
            </a:r>
          </a:p>
        </p:txBody>
      </p:sp>
    </p:spTree>
    <p:extLst>
      <p:ext uri="{BB962C8B-B14F-4D97-AF65-F5344CB8AC3E}">
        <p14:creationId xmlns:p14="http://schemas.microsoft.com/office/powerpoint/2010/main" val="2468111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C1C462B1-1CDA-4F37-9509-F32611EA2DEA}"/>
              </a:ext>
            </a:extLst>
          </p:cNvPr>
          <p:cNvSpPr txBox="1">
            <a:spLocks/>
          </p:cNvSpPr>
          <p:nvPr/>
        </p:nvSpPr>
        <p:spPr>
          <a:xfrm>
            <a:off x="1009650" y="22733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b="1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0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r>
              <a:rPr lang="de-DE" sz="2400">
                <a:latin typeface="CMU Serif" panose="02000603000000000000" pitchFamily="2" charset="0"/>
                <a:ea typeface="CMU Serif" panose="02000603000000000000" pitchFamily="2" charset="0"/>
                <a:cs typeface="CMU Serif" panose="02000603000000000000" pitchFamily="2" charset="0"/>
              </a:rPr>
              <a:t>  </a:t>
            </a:r>
          </a:p>
          <a:p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2FCCC2F4-90F8-4333-925A-27EC71C2CA42}"/>
              </a:ext>
            </a:extLst>
          </p:cNvPr>
          <p:cNvGrpSpPr/>
          <p:nvPr/>
        </p:nvGrpSpPr>
        <p:grpSpPr>
          <a:xfrm rot="20907697">
            <a:off x="2029540" y="5013572"/>
            <a:ext cx="882592" cy="497708"/>
            <a:chOff x="4165391" y="4664649"/>
            <a:chExt cx="882592" cy="497708"/>
          </a:xfrm>
        </p:grpSpPr>
        <p:grpSp>
          <p:nvGrpSpPr>
            <p:cNvPr id="33" name="Gruppieren 32">
              <a:extLst>
                <a:ext uri="{FF2B5EF4-FFF2-40B4-BE49-F238E27FC236}">
                  <a16:creationId xmlns:a16="http://schemas.microsoft.com/office/drawing/2014/main" id="{40FC5E8D-4D53-4969-B721-7FB539C76AF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" name="Textfeld 34">
                <a:extLst>
                  <a:ext uri="{FF2B5EF4-FFF2-40B4-BE49-F238E27FC236}">
                    <a16:creationId xmlns:a16="http://schemas.microsoft.com/office/drawing/2014/main" id="{9FF8C98F-C727-46FC-810F-4EB5E23C7C48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5D39CA02-7323-436D-9358-D7329B8275B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" name="Gerader Verbinder 36">
                <a:extLst>
                  <a:ext uri="{FF2B5EF4-FFF2-40B4-BE49-F238E27FC236}">
                    <a16:creationId xmlns:a16="http://schemas.microsoft.com/office/drawing/2014/main" id="{32539BA5-44DA-4667-B1AB-2BC8C6C236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Gerader Verbinder 37">
                <a:extLst>
                  <a:ext uri="{FF2B5EF4-FFF2-40B4-BE49-F238E27FC236}">
                    <a16:creationId xmlns:a16="http://schemas.microsoft.com/office/drawing/2014/main" id="{3603B399-8174-4175-A304-52E8C3723CD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feld 84">
              <a:extLst>
                <a:ext uri="{FF2B5EF4-FFF2-40B4-BE49-F238E27FC236}">
                  <a16:creationId xmlns:a16="http://schemas.microsoft.com/office/drawing/2014/main" id="{12E27E93-81C6-4685-A1DB-452469FB914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E67DE6BA-3971-4A94-999C-7C8D65A885D3}"/>
              </a:ext>
            </a:extLst>
          </p:cNvPr>
          <p:cNvGrpSpPr/>
          <p:nvPr/>
        </p:nvGrpSpPr>
        <p:grpSpPr>
          <a:xfrm rot="20297118">
            <a:off x="2431603" y="5966054"/>
            <a:ext cx="882592" cy="497708"/>
            <a:chOff x="4165391" y="4664649"/>
            <a:chExt cx="882592" cy="497708"/>
          </a:xfrm>
        </p:grpSpPr>
        <p:grpSp>
          <p:nvGrpSpPr>
            <p:cNvPr id="40" name="Gruppieren 39">
              <a:extLst>
                <a:ext uri="{FF2B5EF4-FFF2-40B4-BE49-F238E27FC236}">
                  <a16:creationId xmlns:a16="http://schemas.microsoft.com/office/drawing/2014/main" id="{A39EED94-93D8-4845-8127-35064200D5B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FEF4B45E-4919-4C26-A4BD-B29A041F270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BFB9A656-253F-4528-A46A-C498E2CB0B6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4" name="Gerader Verbinder 43">
                <a:extLst>
                  <a:ext uri="{FF2B5EF4-FFF2-40B4-BE49-F238E27FC236}">
                    <a16:creationId xmlns:a16="http://schemas.microsoft.com/office/drawing/2014/main" id="{F0CFD8E2-6F87-408D-BAFF-D1445B8F788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Gerader Verbinder 44">
                <a:extLst>
                  <a:ext uri="{FF2B5EF4-FFF2-40B4-BE49-F238E27FC236}">
                    <a16:creationId xmlns:a16="http://schemas.microsoft.com/office/drawing/2014/main" id="{B8748E55-9685-47D7-8111-46A433ABCFF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Textfeld 84">
              <a:extLst>
                <a:ext uri="{FF2B5EF4-FFF2-40B4-BE49-F238E27FC236}">
                  <a16:creationId xmlns:a16="http://schemas.microsoft.com/office/drawing/2014/main" id="{1BFF527C-8CA9-40AF-B2BB-2D47E69CCB6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7168C070-DFE6-43BD-A4EB-13863E78501C}"/>
              </a:ext>
            </a:extLst>
          </p:cNvPr>
          <p:cNvGrpSpPr/>
          <p:nvPr/>
        </p:nvGrpSpPr>
        <p:grpSpPr>
          <a:xfrm rot="13512665">
            <a:off x="3739190" y="5148251"/>
            <a:ext cx="882592" cy="497708"/>
            <a:chOff x="4165391" y="4664649"/>
            <a:chExt cx="882592" cy="497708"/>
          </a:xfrm>
        </p:grpSpPr>
        <p:grpSp>
          <p:nvGrpSpPr>
            <p:cNvPr id="47" name="Gruppieren 46">
              <a:extLst>
                <a:ext uri="{FF2B5EF4-FFF2-40B4-BE49-F238E27FC236}">
                  <a16:creationId xmlns:a16="http://schemas.microsoft.com/office/drawing/2014/main" id="{DA0F6E4C-83DC-46FB-B970-97F75F2843D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9" name="Textfeld 48">
                <a:extLst>
                  <a:ext uri="{FF2B5EF4-FFF2-40B4-BE49-F238E27FC236}">
                    <a16:creationId xmlns:a16="http://schemas.microsoft.com/office/drawing/2014/main" id="{1FC2575E-33D3-44E1-B855-1D9E1095709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0" name="Textfeld 49">
                <a:extLst>
                  <a:ext uri="{FF2B5EF4-FFF2-40B4-BE49-F238E27FC236}">
                    <a16:creationId xmlns:a16="http://schemas.microsoft.com/office/drawing/2014/main" id="{D7D58DEC-3CEA-464C-960D-79CFAAC9780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1" name="Gerader Verbinder 50">
                <a:extLst>
                  <a:ext uri="{FF2B5EF4-FFF2-40B4-BE49-F238E27FC236}">
                    <a16:creationId xmlns:a16="http://schemas.microsoft.com/office/drawing/2014/main" id="{FC42B1B8-AA0A-4AD0-A2F3-92EF0966984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Gerader Verbinder 51">
                <a:extLst>
                  <a:ext uri="{FF2B5EF4-FFF2-40B4-BE49-F238E27FC236}">
                    <a16:creationId xmlns:a16="http://schemas.microsoft.com/office/drawing/2014/main" id="{6718BA97-FEAB-420E-AC4D-A131D4AA32D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feld 84">
              <a:extLst>
                <a:ext uri="{FF2B5EF4-FFF2-40B4-BE49-F238E27FC236}">
                  <a16:creationId xmlns:a16="http://schemas.microsoft.com/office/drawing/2014/main" id="{2CC8EF99-6293-4A92-8B53-39E5AEB8772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495DD3BF-BE3D-4C80-B32B-DA94EB0370C0}"/>
              </a:ext>
            </a:extLst>
          </p:cNvPr>
          <p:cNvGrpSpPr/>
          <p:nvPr/>
        </p:nvGrpSpPr>
        <p:grpSpPr>
          <a:xfrm rot="461578">
            <a:off x="732173" y="5656493"/>
            <a:ext cx="882592" cy="497708"/>
            <a:chOff x="4165391" y="4664649"/>
            <a:chExt cx="882592" cy="497708"/>
          </a:xfrm>
        </p:grpSpPr>
        <p:grpSp>
          <p:nvGrpSpPr>
            <p:cNvPr id="54" name="Gruppieren 53">
              <a:extLst>
                <a:ext uri="{FF2B5EF4-FFF2-40B4-BE49-F238E27FC236}">
                  <a16:creationId xmlns:a16="http://schemas.microsoft.com/office/drawing/2014/main" id="{0B607813-E7CD-4199-941B-BDEBEA969A7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56" name="Textfeld 55">
                <a:extLst>
                  <a:ext uri="{FF2B5EF4-FFF2-40B4-BE49-F238E27FC236}">
                    <a16:creationId xmlns:a16="http://schemas.microsoft.com/office/drawing/2014/main" id="{490E5AB6-0D0E-45CD-8A9A-186A7B2FE4B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7" name="Textfeld 56">
                <a:extLst>
                  <a:ext uri="{FF2B5EF4-FFF2-40B4-BE49-F238E27FC236}">
                    <a16:creationId xmlns:a16="http://schemas.microsoft.com/office/drawing/2014/main" id="{D5FA3E89-3799-4EE6-920E-4F58B0AA203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8" name="Gerader Verbinder 57">
                <a:extLst>
                  <a:ext uri="{FF2B5EF4-FFF2-40B4-BE49-F238E27FC236}">
                    <a16:creationId xmlns:a16="http://schemas.microsoft.com/office/drawing/2014/main" id="{0EE0CF29-4C7E-4C1D-A6C5-323AB6C2E3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Gerader Verbinder 58">
                <a:extLst>
                  <a:ext uri="{FF2B5EF4-FFF2-40B4-BE49-F238E27FC236}">
                    <a16:creationId xmlns:a16="http://schemas.microsoft.com/office/drawing/2014/main" id="{8DCAB3AF-5836-414B-A37F-30D66FB92A7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Textfeld 84">
              <a:extLst>
                <a:ext uri="{FF2B5EF4-FFF2-40B4-BE49-F238E27FC236}">
                  <a16:creationId xmlns:a16="http://schemas.microsoft.com/office/drawing/2014/main" id="{8E5FA69D-8ADE-4690-A0A4-F5BBA98F3DF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4DAB895B-8342-437A-972C-77FB694003C5}"/>
              </a:ext>
            </a:extLst>
          </p:cNvPr>
          <p:cNvGrpSpPr/>
          <p:nvPr/>
        </p:nvGrpSpPr>
        <p:grpSpPr>
          <a:xfrm rot="20612119">
            <a:off x="4769456" y="5933799"/>
            <a:ext cx="882592" cy="497708"/>
            <a:chOff x="4165391" y="4664649"/>
            <a:chExt cx="882592" cy="497708"/>
          </a:xfrm>
        </p:grpSpPr>
        <p:grpSp>
          <p:nvGrpSpPr>
            <p:cNvPr id="61" name="Gruppieren 60">
              <a:extLst>
                <a:ext uri="{FF2B5EF4-FFF2-40B4-BE49-F238E27FC236}">
                  <a16:creationId xmlns:a16="http://schemas.microsoft.com/office/drawing/2014/main" id="{0DB1E89B-8532-4F08-BB3C-20D6CC8F124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63" name="Textfeld 62">
                <a:extLst>
                  <a:ext uri="{FF2B5EF4-FFF2-40B4-BE49-F238E27FC236}">
                    <a16:creationId xmlns:a16="http://schemas.microsoft.com/office/drawing/2014/main" id="{F5782E99-2814-4C84-A7FD-8E5BC6FA067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64" name="Textfeld 63">
                <a:extLst>
                  <a:ext uri="{FF2B5EF4-FFF2-40B4-BE49-F238E27FC236}">
                    <a16:creationId xmlns:a16="http://schemas.microsoft.com/office/drawing/2014/main" id="{20A2ED64-EB6D-4975-9AC7-E386D1184B8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65" name="Gerader Verbinder 64">
                <a:extLst>
                  <a:ext uri="{FF2B5EF4-FFF2-40B4-BE49-F238E27FC236}">
                    <a16:creationId xmlns:a16="http://schemas.microsoft.com/office/drawing/2014/main" id="{563DA182-5789-4166-BC2B-F465F9EFEC2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Gerader Verbinder 65">
                <a:extLst>
                  <a:ext uri="{FF2B5EF4-FFF2-40B4-BE49-F238E27FC236}">
                    <a16:creationId xmlns:a16="http://schemas.microsoft.com/office/drawing/2014/main" id="{D7E1DED5-4345-4C1F-8D2C-B5115E913E9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2" name="Textfeld 84">
              <a:extLst>
                <a:ext uri="{FF2B5EF4-FFF2-40B4-BE49-F238E27FC236}">
                  <a16:creationId xmlns:a16="http://schemas.microsoft.com/office/drawing/2014/main" id="{501BB930-6CBF-4B16-ACEC-81AB55F5A19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03639670-A8B2-424E-9C41-73FF70EF0851}"/>
              </a:ext>
            </a:extLst>
          </p:cNvPr>
          <p:cNvGrpSpPr/>
          <p:nvPr/>
        </p:nvGrpSpPr>
        <p:grpSpPr>
          <a:xfrm rot="21420918">
            <a:off x="5641943" y="4949024"/>
            <a:ext cx="882592" cy="497708"/>
            <a:chOff x="4165391" y="4664649"/>
            <a:chExt cx="882592" cy="497708"/>
          </a:xfrm>
        </p:grpSpPr>
        <p:grpSp>
          <p:nvGrpSpPr>
            <p:cNvPr id="68" name="Gruppieren 67">
              <a:extLst>
                <a:ext uri="{FF2B5EF4-FFF2-40B4-BE49-F238E27FC236}">
                  <a16:creationId xmlns:a16="http://schemas.microsoft.com/office/drawing/2014/main" id="{C3A71BB1-A597-4579-95B3-E7D1303B657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0" name="Textfeld 69">
                <a:extLst>
                  <a:ext uri="{FF2B5EF4-FFF2-40B4-BE49-F238E27FC236}">
                    <a16:creationId xmlns:a16="http://schemas.microsoft.com/office/drawing/2014/main" id="{4692FBB6-777C-4C3B-AE93-47574BDA75A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1" name="Textfeld 70">
                <a:extLst>
                  <a:ext uri="{FF2B5EF4-FFF2-40B4-BE49-F238E27FC236}">
                    <a16:creationId xmlns:a16="http://schemas.microsoft.com/office/drawing/2014/main" id="{570A7CAC-00CB-492F-A41A-AB1608BAF4D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2" name="Gerader Verbinder 71">
                <a:extLst>
                  <a:ext uri="{FF2B5EF4-FFF2-40B4-BE49-F238E27FC236}">
                    <a16:creationId xmlns:a16="http://schemas.microsoft.com/office/drawing/2014/main" id="{CD8FB134-7C4D-4E7C-9387-46ABA8FED2E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Gerader Verbinder 72">
                <a:extLst>
                  <a:ext uri="{FF2B5EF4-FFF2-40B4-BE49-F238E27FC236}">
                    <a16:creationId xmlns:a16="http://schemas.microsoft.com/office/drawing/2014/main" id="{24A6596F-BD67-43DB-9707-76897C380F4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Textfeld 84">
              <a:extLst>
                <a:ext uri="{FF2B5EF4-FFF2-40B4-BE49-F238E27FC236}">
                  <a16:creationId xmlns:a16="http://schemas.microsoft.com/office/drawing/2014/main" id="{A9670559-A237-4F09-B970-D5A297C1500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DD88B3C6-160D-4C58-9B7B-9482ECE71565}"/>
              </a:ext>
            </a:extLst>
          </p:cNvPr>
          <p:cNvGrpSpPr/>
          <p:nvPr/>
        </p:nvGrpSpPr>
        <p:grpSpPr>
          <a:xfrm rot="2031749">
            <a:off x="6918968" y="5805673"/>
            <a:ext cx="882592" cy="497709"/>
            <a:chOff x="4165391" y="4664648"/>
            <a:chExt cx="882592" cy="497709"/>
          </a:xfrm>
        </p:grpSpPr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F9209385-6EFD-4C19-B58A-88B32B66C7B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77" name="Textfeld 76">
                <a:extLst>
                  <a:ext uri="{FF2B5EF4-FFF2-40B4-BE49-F238E27FC236}">
                    <a16:creationId xmlns:a16="http://schemas.microsoft.com/office/drawing/2014/main" id="{65EAA2B3-6A4E-4CDA-8029-0F219A07E44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78" name="Textfeld 77">
                <a:extLst>
                  <a:ext uri="{FF2B5EF4-FFF2-40B4-BE49-F238E27FC236}">
                    <a16:creationId xmlns:a16="http://schemas.microsoft.com/office/drawing/2014/main" id="{754F24BF-4691-4913-9D27-F417955B3FEE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79" name="Gerader Verbinder 78">
                <a:extLst>
                  <a:ext uri="{FF2B5EF4-FFF2-40B4-BE49-F238E27FC236}">
                    <a16:creationId xmlns:a16="http://schemas.microsoft.com/office/drawing/2014/main" id="{E03C3780-100B-499F-BE59-C34F91748A8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Gerader Verbinder 79">
                <a:extLst>
                  <a:ext uri="{FF2B5EF4-FFF2-40B4-BE49-F238E27FC236}">
                    <a16:creationId xmlns:a16="http://schemas.microsoft.com/office/drawing/2014/main" id="{7A8ED144-CFAB-442C-8701-1292C21FA326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6" name="Textfeld 84">
              <a:extLst>
                <a:ext uri="{FF2B5EF4-FFF2-40B4-BE49-F238E27FC236}">
                  <a16:creationId xmlns:a16="http://schemas.microsoft.com/office/drawing/2014/main" id="{F9FD0777-FF2B-4B50-A45C-5320D0DFD4B8}"/>
                </a:ext>
              </a:extLst>
            </p:cNvPr>
            <p:cNvSpPr txBox="1"/>
            <p:nvPr/>
          </p:nvSpPr>
          <p:spPr>
            <a:xfrm rot="10800000">
              <a:off x="4445566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1" name="Gruppieren 80">
            <a:extLst>
              <a:ext uri="{FF2B5EF4-FFF2-40B4-BE49-F238E27FC236}">
                <a16:creationId xmlns:a16="http://schemas.microsoft.com/office/drawing/2014/main" id="{59929328-4FC3-4C4F-8219-95FE0E714FD4}"/>
              </a:ext>
            </a:extLst>
          </p:cNvPr>
          <p:cNvGrpSpPr/>
          <p:nvPr/>
        </p:nvGrpSpPr>
        <p:grpSpPr>
          <a:xfrm rot="20258123">
            <a:off x="7872538" y="4917182"/>
            <a:ext cx="882592" cy="497708"/>
            <a:chOff x="4165391" y="4664649"/>
            <a:chExt cx="882592" cy="497708"/>
          </a:xfrm>
        </p:grpSpPr>
        <p:grpSp>
          <p:nvGrpSpPr>
            <p:cNvPr id="82" name="Gruppieren 81">
              <a:extLst>
                <a:ext uri="{FF2B5EF4-FFF2-40B4-BE49-F238E27FC236}">
                  <a16:creationId xmlns:a16="http://schemas.microsoft.com/office/drawing/2014/main" id="{2224D8B6-9120-4CC0-B299-948CD2B9710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84" name="Textfeld 83">
                <a:extLst>
                  <a:ext uri="{FF2B5EF4-FFF2-40B4-BE49-F238E27FC236}">
                    <a16:creationId xmlns:a16="http://schemas.microsoft.com/office/drawing/2014/main" id="{5622D40D-37C6-41EC-B254-9DC7CECB90E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85" name="Textfeld 84">
                <a:extLst>
                  <a:ext uri="{FF2B5EF4-FFF2-40B4-BE49-F238E27FC236}">
                    <a16:creationId xmlns:a16="http://schemas.microsoft.com/office/drawing/2014/main" id="{14863350-A77D-490A-9340-7B8BF61DF6B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86" name="Gerader Verbinder 85">
                <a:extLst>
                  <a:ext uri="{FF2B5EF4-FFF2-40B4-BE49-F238E27FC236}">
                    <a16:creationId xmlns:a16="http://schemas.microsoft.com/office/drawing/2014/main" id="{D2A89129-253E-4EAE-B0E6-AC22978782D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Gerader Verbinder 86">
                <a:extLst>
                  <a:ext uri="{FF2B5EF4-FFF2-40B4-BE49-F238E27FC236}">
                    <a16:creationId xmlns:a16="http://schemas.microsoft.com/office/drawing/2014/main" id="{062BDA80-CCE9-4325-B031-9E8E92380D5E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feld 84">
              <a:extLst>
                <a:ext uri="{FF2B5EF4-FFF2-40B4-BE49-F238E27FC236}">
                  <a16:creationId xmlns:a16="http://schemas.microsoft.com/office/drawing/2014/main" id="{7E719107-016B-464F-8AC3-318E58EFCA6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88" name="Gruppieren 87">
            <a:extLst>
              <a:ext uri="{FF2B5EF4-FFF2-40B4-BE49-F238E27FC236}">
                <a16:creationId xmlns:a16="http://schemas.microsoft.com/office/drawing/2014/main" id="{F2DCD925-84C9-42B4-9F53-0C251A954443}"/>
              </a:ext>
            </a:extLst>
          </p:cNvPr>
          <p:cNvGrpSpPr/>
          <p:nvPr/>
        </p:nvGrpSpPr>
        <p:grpSpPr>
          <a:xfrm rot="9379706">
            <a:off x="8303410" y="5871944"/>
            <a:ext cx="882592" cy="497708"/>
            <a:chOff x="4165391" y="4664649"/>
            <a:chExt cx="882592" cy="497708"/>
          </a:xfrm>
        </p:grpSpPr>
        <p:grpSp>
          <p:nvGrpSpPr>
            <p:cNvPr id="89" name="Gruppieren 88">
              <a:extLst>
                <a:ext uri="{FF2B5EF4-FFF2-40B4-BE49-F238E27FC236}">
                  <a16:creationId xmlns:a16="http://schemas.microsoft.com/office/drawing/2014/main" id="{65BDE7D1-15BB-402D-B954-A64EC3C4624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1" name="Textfeld 90">
                <a:extLst>
                  <a:ext uri="{FF2B5EF4-FFF2-40B4-BE49-F238E27FC236}">
                    <a16:creationId xmlns:a16="http://schemas.microsoft.com/office/drawing/2014/main" id="{3321BDD9-070C-457E-8350-EBE6A38EC4B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2" name="Textfeld 91">
                <a:extLst>
                  <a:ext uri="{FF2B5EF4-FFF2-40B4-BE49-F238E27FC236}">
                    <a16:creationId xmlns:a16="http://schemas.microsoft.com/office/drawing/2014/main" id="{608BD035-B22A-4C07-B1C2-63A528B3DBB1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93" name="Gerader Verbinder 92">
                <a:extLst>
                  <a:ext uri="{FF2B5EF4-FFF2-40B4-BE49-F238E27FC236}">
                    <a16:creationId xmlns:a16="http://schemas.microsoft.com/office/drawing/2014/main" id="{E49BA5B6-A6F0-4E08-8D3A-7E309C6129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Gerader Verbinder 93">
                <a:extLst>
                  <a:ext uri="{FF2B5EF4-FFF2-40B4-BE49-F238E27FC236}">
                    <a16:creationId xmlns:a16="http://schemas.microsoft.com/office/drawing/2014/main" id="{149407BA-A6A3-4CFE-B7F8-4C415358D34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Textfeld 84">
              <a:extLst>
                <a:ext uri="{FF2B5EF4-FFF2-40B4-BE49-F238E27FC236}">
                  <a16:creationId xmlns:a16="http://schemas.microsoft.com/office/drawing/2014/main" id="{BF931821-86DC-490F-8D51-89FB2B1245C3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95" name="Gruppieren 94">
            <a:extLst>
              <a:ext uri="{FF2B5EF4-FFF2-40B4-BE49-F238E27FC236}">
                <a16:creationId xmlns:a16="http://schemas.microsoft.com/office/drawing/2014/main" id="{B256BBEB-346E-43C7-982E-64A213A6090E}"/>
              </a:ext>
            </a:extLst>
          </p:cNvPr>
          <p:cNvGrpSpPr/>
          <p:nvPr/>
        </p:nvGrpSpPr>
        <p:grpSpPr>
          <a:xfrm rot="10800000">
            <a:off x="9417741" y="5064281"/>
            <a:ext cx="882592" cy="497708"/>
            <a:chOff x="4165391" y="4664649"/>
            <a:chExt cx="882592" cy="497708"/>
          </a:xfrm>
        </p:grpSpPr>
        <p:grpSp>
          <p:nvGrpSpPr>
            <p:cNvPr id="96" name="Gruppieren 95">
              <a:extLst>
                <a:ext uri="{FF2B5EF4-FFF2-40B4-BE49-F238E27FC236}">
                  <a16:creationId xmlns:a16="http://schemas.microsoft.com/office/drawing/2014/main" id="{25134BA3-043C-49B2-8852-DF521C01FEC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98" name="Textfeld 97">
                <a:extLst>
                  <a:ext uri="{FF2B5EF4-FFF2-40B4-BE49-F238E27FC236}">
                    <a16:creationId xmlns:a16="http://schemas.microsoft.com/office/drawing/2014/main" id="{EEDB00BA-E435-40CF-B6DD-FAD35280D97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99" name="Textfeld 98">
                <a:extLst>
                  <a:ext uri="{FF2B5EF4-FFF2-40B4-BE49-F238E27FC236}">
                    <a16:creationId xmlns:a16="http://schemas.microsoft.com/office/drawing/2014/main" id="{14BFE03B-98F4-44DF-91A5-6EA7CDA421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0" name="Gerader Verbinder 99">
                <a:extLst>
                  <a:ext uri="{FF2B5EF4-FFF2-40B4-BE49-F238E27FC236}">
                    <a16:creationId xmlns:a16="http://schemas.microsoft.com/office/drawing/2014/main" id="{3FF4BE9E-76DB-45DF-837C-F50421694BA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Gerader Verbinder 100">
                <a:extLst>
                  <a:ext uri="{FF2B5EF4-FFF2-40B4-BE49-F238E27FC236}">
                    <a16:creationId xmlns:a16="http://schemas.microsoft.com/office/drawing/2014/main" id="{79346C08-1574-442A-B4C5-A72B0F6D019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Textfeld 84">
              <a:extLst>
                <a:ext uri="{FF2B5EF4-FFF2-40B4-BE49-F238E27FC236}">
                  <a16:creationId xmlns:a16="http://schemas.microsoft.com/office/drawing/2014/main" id="{3F65561B-E877-470A-90CB-45EC816F28A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2" name="Gruppieren 101">
            <a:extLst>
              <a:ext uri="{FF2B5EF4-FFF2-40B4-BE49-F238E27FC236}">
                <a16:creationId xmlns:a16="http://schemas.microsoft.com/office/drawing/2014/main" id="{4C6482AA-318D-4595-9F99-B12BEE441F00}"/>
              </a:ext>
            </a:extLst>
          </p:cNvPr>
          <p:cNvGrpSpPr/>
          <p:nvPr/>
        </p:nvGrpSpPr>
        <p:grpSpPr>
          <a:xfrm rot="10538667">
            <a:off x="9974053" y="6011771"/>
            <a:ext cx="882594" cy="497708"/>
            <a:chOff x="4165389" y="4664649"/>
            <a:chExt cx="882594" cy="497707"/>
          </a:xfrm>
        </p:grpSpPr>
        <p:grpSp>
          <p:nvGrpSpPr>
            <p:cNvPr id="103" name="Gruppieren 102">
              <a:extLst>
                <a:ext uri="{FF2B5EF4-FFF2-40B4-BE49-F238E27FC236}">
                  <a16:creationId xmlns:a16="http://schemas.microsoft.com/office/drawing/2014/main" id="{717C533A-8304-40D4-8CE8-C44913B28D7B}"/>
                </a:ext>
              </a:extLst>
            </p:cNvPr>
            <p:cNvGrpSpPr/>
            <p:nvPr/>
          </p:nvGrpSpPr>
          <p:grpSpPr>
            <a:xfrm>
              <a:off x="4165389" y="4774745"/>
              <a:ext cx="882594" cy="387611"/>
              <a:chOff x="4165389" y="4774745"/>
              <a:chExt cx="882594" cy="387611"/>
            </a:xfrm>
          </p:grpSpPr>
          <p:sp>
            <p:nvSpPr>
              <p:cNvPr id="105" name="Textfeld 104">
                <a:extLst>
                  <a:ext uri="{FF2B5EF4-FFF2-40B4-BE49-F238E27FC236}">
                    <a16:creationId xmlns:a16="http://schemas.microsoft.com/office/drawing/2014/main" id="{022FD89A-55F5-46F5-BE78-1D0C056C3A14}"/>
                  </a:ext>
                </a:extLst>
              </p:cNvPr>
              <p:cNvSpPr txBox="1"/>
              <p:nvPr/>
            </p:nvSpPr>
            <p:spPr>
              <a:xfrm>
                <a:off x="4700699" y="4793024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06" name="Textfeld 105">
                <a:extLst>
                  <a:ext uri="{FF2B5EF4-FFF2-40B4-BE49-F238E27FC236}">
                    <a16:creationId xmlns:a16="http://schemas.microsoft.com/office/drawing/2014/main" id="{790F18BC-3BFB-4C34-9F6C-65E313977002}"/>
                  </a:ext>
                </a:extLst>
              </p:cNvPr>
              <p:cNvSpPr txBox="1"/>
              <p:nvPr/>
            </p:nvSpPr>
            <p:spPr>
              <a:xfrm>
                <a:off x="4165389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07" name="Gerader Verbinder 106">
                <a:extLst>
                  <a:ext uri="{FF2B5EF4-FFF2-40B4-BE49-F238E27FC236}">
                    <a16:creationId xmlns:a16="http://schemas.microsoft.com/office/drawing/2014/main" id="{6272BB93-F5EB-4AF1-9FE5-A903E8465E2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Gerader Verbinder 107">
                <a:extLst>
                  <a:ext uri="{FF2B5EF4-FFF2-40B4-BE49-F238E27FC236}">
                    <a16:creationId xmlns:a16="http://schemas.microsoft.com/office/drawing/2014/main" id="{0A24113F-658C-49C8-9896-FE12D86E3DC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Textfeld 84">
              <a:extLst>
                <a:ext uri="{FF2B5EF4-FFF2-40B4-BE49-F238E27FC236}">
                  <a16:creationId xmlns:a16="http://schemas.microsoft.com/office/drawing/2014/main" id="{76079BE1-D6AB-4968-B788-B43FC3425DB7}"/>
                </a:ext>
              </a:extLst>
            </p:cNvPr>
            <p:cNvSpPr txBox="1"/>
            <p:nvPr/>
          </p:nvSpPr>
          <p:spPr>
            <a:xfrm rot="10800000">
              <a:off x="4445564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109" name="Gruppieren 108">
            <a:extLst>
              <a:ext uri="{FF2B5EF4-FFF2-40B4-BE49-F238E27FC236}">
                <a16:creationId xmlns:a16="http://schemas.microsoft.com/office/drawing/2014/main" id="{E9F954AE-9018-4FD9-9F83-F9F916B2CA02}"/>
              </a:ext>
            </a:extLst>
          </p:cNvPr>
          <p:cNvGrpSpPr/>
          <p:nvPr/>
        </p:nvGrpSpPr>
        <p:grpSpPr>
          <a:xfrm rot="19991063">
            <a:off x="10840488" y="4983812"/>
            <a:ext cx="882592" cy="497708"/>
            <a:chOff x="4165391" y="4664649"/>
            <a:chExt cx="882592" cy="497708"/>
          </a:xfrm>
        </p:grpSpPr>
        <p:grpSp>
          <p:nvGrpSpPr>
            <p:cNvPr id="110" name="Gruppieren 109">
              <a:extLst>
                <a:ext uri="{FF2B5EF4-FFF2-40B4-BE49-F238E27FC236}">
                  <a16:creationId xmlns:a16="http://schemas.microsoft.com/office/drawing/2014/main" id="{F778B093-A0B9-45BC-9632-019D1E8BC3DA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112" name="Textfeld 111">
                <a:extLst>
                  <a:ext uri="{FF2B5EF4-FFF2-40B4-BE49-F238E27FC236}">
                    <a16:creationId xmlns:a16="http://schemas.microsoft.com/office/drawing/2014/main" id="{23160965-674B-49CF-A04B-CF7BEBA7154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113" name="Textfeld 112">
                <a:extLst>
                  <a:ext uri="{FF2B5EF4-FFF2-40B4-BE49-F238E27FC236}">
                    <a16:creationId xmlns:a16="http://schemas.microsoft.com/office/drawing/2014/main" id="{809B83E7-AAE0-4CC0-B523-D553B4E7EAE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114" name="Gerader Verbinder 113">
                <a:extLst>
                  <a:ext uri="{FF2B5EF4-FFF2-40B4-BE49-F238E27FC236}">
                    <a16:creationId xmlns:a16="http://schemas.microsoft.com/office/drawing/2014/main" id="{D8370BD4-4F7D-489C-A41B-901F1F9CE5B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Gerader Verbinder 114">
                <a:extLst>
                  <a:ext uri="{FF2B5EF4-FFF2-40B4-BE49-F238E27FC236}">
                    <a16:creationId xmlns:a16="http://schemas.microsoft.com/office/drawing/2014/main" id="{B664C029-07B4-42CD-9434-0D776692D17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1" name="Textfeld 84">
              <a:extLst>
                <a:ext uri="{FF2B5EF4-FFF2-40B4-BE49-F238E27FC236}">
                  <a16:creationId xmlns:a16="http://schemas.microsoft.com/office/drawing/2014/main" id="{37142D69-BDAD-476D-A16C-8C6A9CBB3489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5E31FC89-33D1-41B4-A489-70CDB335AEF1}"/>
              </a:ext>
            </a:extLst>
          </p:cNvPr>
          <p:cNvCxnSpPr>
            <a:cxnSpLocks/>
          </p:cNvCxnSpPr>
          <p:nvPr/>
        </p:nvCxnSpPr>
        <p:spPr>
          <a:xfrm>
            <a:off x="-9455" y="2342894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Gerader Verbinder 199">
            <a:extLst>
              <a:ext uri="{FF2B5EF4-FFF2-40B4-BE49-F238E27FC236}">
                <a16:creationId xmlns:a16="http://schemas.microsoft.com/office/drawing/2014/main" id="{DCE55E99-0140-4E8E-8714-9D47CF7D88A0}"/>
              </a:ext>
            </a:extLst>
          </p:cNvPr>
          <p:cNvCxnSpPr>
            <a:cxnSpLocks/>
          </p:cNvCxnSpPr>
          <p:nvPr/>
        </p:nvCxnSpPr>
        <p:spPr>
          <a:xfrm rot="250324" flipV="1">
            <a:off x="4170204" y="3702940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Gerader Verbinder 200">
            <a:extLst>
              <a:ext uri="{FF2B5EF4-FFF2-40B4-BE49-F238E27FC236}">
                <a16:creationId xmlns:a16="http://schemas.microsoft.com/office/drawing/2014/main" id="{24E08F9C-C3B9-4277-85B0-BA9D72DBB612}"/>
              </a:ext>
            </a:extLst>
          </p:cNvPr>
          <p:cNvCxnSpPr>
            <a:cxnSpLocks/>
          </p:cNvCxnSpPr>
          <p:nvPr/>
        </p:nvCxnSpPr>
        <p:spPr>
          <a:xfrm rot="215889" flipV="1">
            <a:off x="4174997" y="3593696"/>
            <a:ext cx="195331" cy="113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Gerader Verbinder 201">
            <a:extLst>
              <a:ext uri="{FF2B5EF4-FFF2-40B4-BE49-F238E27FC236}">
                <a16:creationId xmlns:a16="http://schemas.microsoft.com/office/drawing/2014/main" id="{324F23D8-1B33-4AA4-85DA-B735AB969E97}"/>
              </a:ext>
            </a:extLst>
          </p:cNvPr>
          <p:cNvCxnSpPr>
            <a:cxnSpLocks/>
          </p:cNvCxnSpPr>
          <p:nvPr/>
        </p:nvCxnSpPr>
        <p:spPr>
          <a:xfrm rot="250324">
            <a:off x="4163431" y="3954630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feld 97">
            <a:extLst>
              <a:ext uri="{FF2B5EF4-FFF2-40B4-BE49-F238E27FC236}">
                <a16:creationId xmlns:a16="http://schemas.microsoft.com/office/drawing/2014/main" id="{27E36ECB-60C8-48DB-8F82-61A1DC5DD1F2}"/>
              </a:ext>
            </a:extLst>
          </p:cNvPr>
          <p:cNvSpPr txBox="1"/>
          <p:nvPr/>
        </p:nvSpPr>
        <p:spPr>
          <a:xfrm rot="250324">
            <a:off x="4260875" y="3413644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14" name="Textfeld 98">
            <a:extLst>
              <a:ext uri="{FF2B5EF4-FFF2-40B4-BE49-F238E27FC236}">
                <a16:creationId xmlns:a16="http://schemas.microsoft.com/office/drawing/2014/main" id="{EED57F84-52F7-451B-9FF2-5F3FC3EDB489}"/>
              </a:ext>
            </a:extLst>
          </p:cNvPr>
          <p:cNvSpPr txBox="1"/>
          <p:nvPr/>
        </p:nvSpPr>
        <p:spPr>
          <a:xfrm rot="250324">
            <a:off x="4212755" y="3907062"/>
            <a:ext cx="322245" cy="36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5" name="Gerader Verbinder 314">
            <a:extLst>
              <a:ext uri="{FF2B5EF4-FFF2-40B4-BE49-F238E27FC236}">
                <a16:creationId xmlns:a16="http://schemas.microsoft.com/office/drawing/2014/main" id="{55DC0C3E-9C33-4C57-B6FC-E239465E11D8}"/>
              </a:ext>
            </a:extLst>
          </p:cNvPr>
          <p:cNvCxnSpPr>
            <a:cxnSpLocks/>
          </p:cNvCxnSpPr>
          <p:nvPr/>
        </p:nvCxnSpPr>
        <p:spPr>
          <a:xfrm rot="250324" flipV="1">
            <a:off x="4441956" y="3338031"/>
            <a:ext cx="0" cy="19589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Gerader Verbinder 315">
            <a:extLst>
              <a:ext uri="{FF2B5EF4-FFF2-40B4-BE49-F238E27FC236}">
                <a16:creationId xmlns:a16="http://schemas.microsoft.com/office/drawing/2014/main" id="{1067803F-34CE-44A5-B902-4629BA7D4E7F}"/>
              </a:ext>
            </a:extLst>
          </p:cNvPr>
          <p:cNvCxnSpPr>
            <a:cxnSpLocks/>
          </p:cNvCxnSpPr>
          <p:nvPr/>
        </p:nvCxnSpPr>
        <p:spPr>
          <a:xfrm rot="250324" flipV="1">
            <a:off x="4437591" y="3219112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Gerader Verbinder 316">
            <a:extLst>
              <a:ext uri="{FF2B5EF4-FFF2-40B4-BE49-F238E27FC236}">
                <a16:creationId xmlns:a16="http://schemas.microsoft.com/office/drawing/2014/main" id="{A436565C-767D-4CE1-B309-F5EC7DA75691}"/>
              </a:ext>
            </a:extLst>
          </p:cNvPr>
          <p:cNvCxnSpPr>
            <a:cxnSpLocks/>
          </p:cNvCxnSpPr>
          <p:nvPr/>
        </p:nvCxnSpPr>
        <p:spPr>
          <a:xfrm rot="18670324" flipV="1">
            <a:off x="4734564" y="3197109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Textfeld 75">
            <a:extLst>
              <a:ext uri="{FF2B5EF4-FFF2-40B4-BE49-F238E27FC236}">
                <a16:creationId xmlns:a16="http://schemas.microsoft.com/office/drawing/2014/main" id="{F54B2F38-727C-4EBA-AEAA-A415937CA921}"/>
              </a:ext>
            </a:extLst>
          </p:cNvPr>
          <p:cNvSpPr txBox="1"/>
          <p:nvPr/>
        </p:nvSpPr>
        <p:spPr>
          <a:xfrm rot="250324">
            <a:off x="4702871" y="3197756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9" name="Gerader Verbinder 318">
            <a:extLst>
              <a:ext uri="{FF2B5EF4-FFF2-40B4-BE49-F238E27FC236}">
                <a16:creationId xmlns:a16="http://schemas.microsoft.com/office/drawing/2014/main" id="{81625C95-48DE-400C-B813-9B0D52949305}"/>
              </a:ext>
            </a:extLst>
          </p:cNvPr>
          <p:cNvCxnSpPr>
            <a:cxnSpLocks/>
          </p:cNvCxnSpPr>
          <p:nvPr/>
        </p:nvCxnSpPr>
        <p:spPr>
          <a:xfrm rot="215889" flipH="1" flipV="1">
            <a:off x="5273566" y="3350676"/>
            <a:ext cx="9757" cy="20464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Gerader Verbinder 319">
            <a:extLst>
              <a:ext uri="{FF2B5EF4-FFF2-40B4-BE49-F238E27FC236}">
                <a16:creationId xmlns:a16="http://schemas.microsoft.com/office/drawing/2014/main" id="{62BDE94C-F28D-4053-9DC1-53449A7F1D77}"/>
              </a:ext>
            </a:extLst>
          </p:cNvPr>
          <p:cNvCxnSpPr>
            <a:cxnSpLocks/>
          </p:cNvCxnSpPr>
          <p:nvPr/>
        </p:nvCxnSpPr>
        <p:spPr>
          <a:xfrm rot="11050324" flipV="1">
            <a:off x="5519608" y="3769348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Gerader Verbinder 320">
            <a:extLst>
              <a:ext uri="{FF2B5EF4-FFF2-40B4-BE49-F238E27FC236}">
                <a16:creationId xmlns:a16="http://schemas.microsoft.com/office/drawing/2014/main" id="{5850A5EE-0244-42B8-9B08-D8100CDA8BDE}"/>
              </a:ext>
            </a:extLst>
          </p:cNvPr>
          <p:cNvCxnSpPr>
            <a:cxnSpLocks/>
          </p:cNvCxnSpPr>
          <p:nvPr/>
        </p:nvCxnSpPr>
        <p:spPr>
          <a:xfrm rot="215889" flipH="1">
            <a:off x="5302721" y="4000122"/>
            <a:ext cx="204737" cy="1033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Gerader Verbinder 321">
            <a:extLst>
              <a:ext uri="{FF2B5EF4-FFF2-40B4-BE49-F238E27FC236}">
                <a16:creationId xmlns:a16="http://schemas.microsoft.com/office/drawing/2014/main" id="{25E95AF7-00AE-433C-91BF-A2666560ECBD}"/>
              </a:ext>
            </a:extLst>
          </p:cNvPr>
          <p:cNvCxnSpPr>
            <a:cxnSpLocks/>
          </p:cNvCxnSpPr>
          <p:nvPr/>
        </p:nvCxnSpPr>
        <p:spPr>
          <a:xfrm rot="11050324">
            <a:off x="5364107" y="3668725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Textfeld 83">
            <a:extLst>
              <a:ext uri="{FF2B5EF4-FFF2-40B4-BE49-F238E27FC236}">
                <a16:creationId xmlns:a16="http://schemas.microsoft.com/office/drawing/2014/main" id="{F3B96B4D-3CFC-4027-80F4-AFAB224FB830}"/>
              </a:ext>
            </a:extLst>
          </p:cNvPr>
          <p:cNvSpPr txBox="1"/>
          <p:nvPr/>
        </p:nvSpPr>
        <p:spPr>
          <a:xfrm rot="11050324">
            <a:off x="5088015" y="3943513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24" name="Textfeld 84">
            <a:extLst>
              <a:ext uri="{FF2B5EF4-FFF2-40B4-BE49-F238E27FC236}">
                <a16:creationId xmlns:a16="http://schemas.microsoft.com/office/drawing/2014/main" id="{1512838F-E41C-42C0-A41B-017D672B0871}"/>
              </a:ext>
            </a:extLst>
          </p:cNvPr>
          <p:cNvSpPr txBox="1"/>
          <p:nvPr/>
        </p:nvSpPr>
        <p:spPr>
          <a:xfrm rot="11050324">
            <a:off x="5153736" y="3434880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25" name="Gerader Verbinder 324">
            <a:extLst>
              <a:ext uri="{FF2B5EF4-FFF2-40B4-BE49-F238E27FC236}">
                <a16:creationId xmlns:a16="http://schemas.microsoft.com/office/drawing/2014/main" id="{C75B877E-025A-4CCB-A305-8F9CB022C1EA}"/>
              </a:ext>
            </a:extLst>
          </p:cNvPr>
          <p:cNvCxnSpPr>
            <a:cxnSpLocks/>
          </p:cNvCxnSpPr>
          <p:nvPr/>
        </p:nvCxnSpPr>
        <p:spPr>
          <a:xfrm rot="215889" flipV="1">
            <a:off x="4938780" y="3261214"/>
            <a:ext cx="127640" cy="859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Gerader Verbinder 325">
            <a:extLst>
              <a:ext uri="{FF2B5EF4-FFF2-40B4-BE49-F238E27FC236}">
                <a16:creationId xmlns:a16="http://schemas.microsoft.com/office/drawing/2014/main" id="{7C23A077-7402-45CD-BD08-606F374FB151}"/>
              </a:ext>
            </a:extLst>
          </p:cNvPr>
          <p:cNvCxnSpPr>
            <a:cxnSpLocks/>
          </p:cNvCxnSpPr>
          <p:nvPr/>
        </p:nvCxnSpPr>
        <p:spPr>
          <a:xfrm rot="215889">
            <a:off x="5054257" y="3264321"/>
            <a:ext cx="228006" cy="932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Gerader Verbinder 326">
            <a:extLst>
              <a:ext uri="{FF2B5EF4-FFF2-40B4-BE49-F238E27FC236}">
                <a16:creationId xmlns:a16="http://schemas.microsoft.com/office/drawing/2014/main" id="{40DB4E64-9550-4651-AE8A-731070641431}"/>
              </a:ext>
            </a:extLst>
          </p:cNvPr>
          <p:cNvCxnSpPr>
            <a:cxnSpLocks/>
          </p:cNvCxnSpPr>
          <p:nvPr/>
        </p:nvCxnSpPr>
        <p:spPr>
          <a:xfrm rot="215889">
            <a:off x="5229408" y="4196967"/>
            <a:ext cx="0" cy="19588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Gerader Verbinder 327">
            <a:extLst>
              <a:ext uri="{FF2B5EF4-FFF2-40B4-BE49-F238E27FC236}">
                <a16:creationId xmlns:a16="http://schemas.microsoft.com/office/drawing/2014/main" id="{5AEA545E-CE41-4E3D-8C10-D7EE1DF834A8}"/>
              </a:ext>
            </a:extLst>
          </p:cNvPr>
          <p:cNvCxnSpPr>
            <a:cxnSpLocks/>
          </p:cNvCxnSpPr>
          <p:nvPr/>
        </p:nvCxnSpPr>
        <p:spPr>
          <a:xfrm rot="11050324" flipV="1">
            <a:off x="5007713" y="4367987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Gerader Verbinder 328">
            <a:extLst>
              <a:ext uri="{FF2B5EF4-FFF2-40B4-BE49-F238E27FC236}">
                <a16:creationId xmlns:a16="http://schemas.microsoft.com/office/drawing/2014/main" id="{0B104B6E-953E-4CF2-BA8A-FBAB879721E8}"/>
              </a:ext>
            </a:extLst>
          </p:cNvPr>
          <p:cNvCxnSpPr>
            <a:cxnSpLocks/>
          </p:cNvCxnSpPr>
          <p:nvPr/>
        </p:nvCxnSpPr>
        <p:spPr>
          <a:xfrm rot="215889">
            <a:off x="4863101" y="4390279"/>
            <a:ext cx="143364" cy="9757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Textfeld 22">
            <a:extLst>
              <a:ext uri="{FF2B5EF4-FFF2-40B4-BE49-F238E27FC236}">
                <a16:creationId xmlns:a16="http://schemas.microsoft.com/office/drawing/2014/main" id="{859D59D4-EB44-405D-B1F8-D9501FBBF22A}"/>
              </a:ext>
            </a:extLst>
          </p:cNvPr>
          <p:cNvSpPr txBox="1"/>
          <p:nvPr/>
        </p:nvSpPr>
        <p:spPr>
          <a:xfrm rot="11050324">
            <a:off x="4649800" y="4172426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31" name="Gerader Verbinder 330">
            <a:extLst>
              <a:ext uri="{FF2B5EF4-FFF2-40B4-BE49-F238E27FC236}">
                <a16:creationId xmlns:a16="http://schemas.microsoft.com/office/drawing/2014/main" id="{44899737-719D-42C8-94EE-3334F368A2A6}"/>
              </a:ext>
            </a:extLst>
          </p:cNvPr>
          <p:cNvCxnSpPr>
            <a:cxnSpLocks/>
          </p:cNvCxnSpPr>
          <p:nvPr/>
        </p:nvCxnSpPr>
        <p:spPr>
          <a:xfrm rot="215889">
            <a:off x="4376017" y="4155863"/>
            <a:ext cx="1" cy="20419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Gerader Verbinder 331">
            <a:extLst>
              <a:ext uri="{FF2B5EF4-FFF2-40B4-BE49-F238E27FC236}">
                <a16:creationId xmlns:a16="http://schemas.microsoft.com/office/drawing/2014/main" id="{E26FF460-D477-464B-AB3D-FC5FC3B02A06}"/>
              </a:ext>
            </a:extLst>
          </p:cNvPr>
          <p:cNvCxnSpPr>
            <a:cxnSpLocks/>
          </p:cNvCxnSpPr>
          <p:nvPr/>
        </p:nvCxnSpPr>
        <p:spPr>
          <a:xfrm rot="14950324" flipV="1">
            <a:off x="4644091" y="4316255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Gerader Verbinder 332">
            <a:extLst>
              <a:ext uri="{FF2B5EF4-FFF2-40B4-BE49-F238E27FC236}">
                <a16:creationId xmlns:a16="http://schemas.microsoft.com/office/drawing/2014/main" id="{1A59460C-6F42-44F4-9356-25E898B61766}"/>
              </a:ext>
            </a:extLst>
          </p:cNvPr>
          <p:cNvCxnSpPr>
            <a:cxnSpLocks/>
          </p:cNvCxnSpPr>
          <p:nvPr/>
        </p:nvCxnSpPr>
        <p:spPr>
          <a:xfrm rot="215889" flipH="1" flipV="1">
            <a:off x="4373009" y="4366145"/>
            <a:ext cx="190899" cy="7013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4" name="Grafik 333">
            <a:extLst>
              <a:ext uri="{FF2B5EF4-FFF2-40B4-BE49-F238E27FC236}">
                <a16:creationId xmlns:a16="http://schemas.microsoft.com/office/drawing/2014/main" id="{06715CDB-E5B6-4FF1-B684-A2BDD5B8FA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215889">
            <a:off x="4636379" y="3661906"/>
            <a:ext cx="429768" cy="440121"/>
          </a:xfrm>
          <a:prstGeom prst="rect">
            <a:avLst/>
          </a:prstGeom>
        </p:spPr>
      </p:pic>
      <p:pic>
        <p:nvPicPr>
          <p:cNvPr id="335" name="Grafik 334">
            <a:extLst>
              <a:ext uri="{FF2B5EF4-FFF2-40B4-BE49-F238E27FC236}">
                <a16:creationId xmlns:a16="http://schemas.microsoft.com/office/drawing/2014/main" id="{D636C9AA-3F3A-4BC6-89BD-606DC89699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5651035" y="3495089"/>
            <a:ext cx="698535" cy="728298"/>
          </a:xfrm>
          <a:prstGeom prst="rect">
            <a:avLst/>
          </a:prstGeom>
        </p:spPr>
      </p:pic>
      <p:grpSp>
        <p:nvGrpSpPr>
          <p:cNvPr id="336" name="Gruppieren 335">
            <a:extLst>
              <a:ext uri="{FF2B5EF4-FFF2-40B4-BE49-F238E27FC236}">
                <a16:creationId xmlns:a16="http://schemas.microsoft.com/office/drawing/2014/main" id="{396EB97A-96B6-4272-A604-C3F86C9DC1AB}"/>
              </a:ext>
            </a:extLst>
          </p:cNvPr>
          <p:cNvGrpSpPr/>
          <p:nvPr/>
        </p:nvGrpSpPr>
        <p:grpSpPr>
          <a:xfrm rot="1468145">
            <a:off x="748509" y="291494"/>
            <a:ext cx="882592" cy="497708"/>
            <a:chOff x="4165391" y="4664649"/>
            <a:chExt cx="882592" cy="497708"/>
          </a:xfrm>
        </p:grpSpPr>
        <p:grpSp>
          <p:nvGrpSpPr>
            <p:cNvPr id="337" name="Gruppieren 336">
              <a:extLst>
                <a:ext uri="{FF2B5EF4-FFF2-40B4-BE49-F238E27FC236}">
                  <a16:creationId xmlns:a16="http://schemas.microsoft.com/office/drawing/2014/main" id="{939A2D5B-A2CC-4952-9126-D153E9C2205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39" name="Textfeld 338">
                <a:extLst>
                  <a:ext uri="{FF2B5EF4-FFF2-40B4-BE49-F238E27FC236}">
                    <a16:creationId xmlns:a16="http://schemas.microsoft.com/office/drawing/2014/main" id="{AB5FE18E-D1E6-4172-A8CB-D616D546925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0" name="Textfeld 339">
                <a:extLst>
                  <a:ext uri="{FF2B5EF4-FFF2-40B4-BE49-F238E27FC236}">
                    <a16:creationId xmlns:a16="http://schemas.microsoft.com/office/drawing/2014/main" id="{FD25248B-5133-4C5F-A5EA-97358A2300E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1" name="Gerader Verbinder 340">
                <a:extLst>
                  <a:ext uri="{FF2B5EF4-FFF2-40B4-BE49-F238E27FC236}">
                    <a16:creationId xmlns:a16="http://schemas.microsoft.com/office/drawing/2014/main" id="{32F13872-905B-48A2-B103-4524E6406A9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Gerader Verbinder 341">
                <a:extLst>
                  <a:ext uri="{FF2B5EF4-FFF2-40B4-BE49-F238E27FC236}">
                    <a16:creationId xmlns:a16="http://schemas.microsoft.com/office/drawing/2014/main" id="{F3FD9F08-AE6C-492A-8DC7-3737936FB6C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8" name="Textfeld 84">
              <a:extLst>
                <a:ext uri="{FF2B5EF4-FFF2-40B4-BE49-F238E27FC236}">
                  <a16:creationId xmlns:a16="http://schemas.microsoft.com/office/drawing/2014/main" id="{250D7665-C895-4B9F-9398-8E119DF815F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43" name="Gruppieren 342">
            <a:extLst>
              <a:ext uri="{FF2B5EF4-FFF2-40B4-BE49-F238E27FC236}">
                <a16:creationId xmlns:a16="http://schemas.microsoft.com/office/drawing/2014/main" id="{4FEBF26D-62B0-4038-A922-B60328614D3A}"/>
              </a:ext>
            </a:extLst>
          </p:cNvPr>
          <p:cNvGrpSpPr/>
          <p:nvPr/>
        </p:nvGrpSpPr>
        <p:grpSpPr>
          <a:xfrm rot="1333055">
            <a:off x="2803665" y="254754"/>
            <a:ext cx="882592" cy="497708"/>
            <a:chOff x="4165391" y="4664649"/>
            <a:chExt cx="882592" cy="497708"/>
          </a:xfrm>
        </p:grpSpPr>
        <p:grpSp>
          <p:nvGrpSpPr>
            <p:cNvPr id="344" name="Gruppieren 343">
              <a:extLst>
                <a:ext uri="{FF2B5EF4-FFF2-40B4-BE49-F238E27FC236}">
                  <a16:creationId xmlns:a16="http://schemas.microsoft.com/office/drawing/2014/main" id="{12F39EE6-CAB2-44EE-8A17-A5F5380BD4E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46" name="Textfeld 345">
                <a:extLst>
                  <a:ext uri="{FF2B5EF4-FFF2-40B4-BE49-F238E27FC236}">
                    <a16:creationId xmlns:a16="http://schemas.microsoft.com/office/drawing/2014/main" id="{0B936F1A-F9D2-47EA-808E-FCA4CC2E172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7" name="Textfeld 346">
                <a:extLst>
                  <a:ext uri="{FF2B5EF4-FFF2-40B4-BE49-F238E27FC236}">
                    <a16:creationId xmlns:a16="http://schemas.microsoft.com/office/drawing/2014/main" id="{1542436B-6003-47B2-A00A-5E8D69311A7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8" name="Gerader Verbinder 347">
                <a:extLst>
                  <a:ext uri="{FF2B5EF4-FFF2-40B4-BE49-F238E27FC236}">
                    <a16:creationId xmlns:a16="http://schemas.microsoft.com/office/drawing/2014/main" id="{F9921E96-6F79-443E-A509-F76FB56A9B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Gerader Verbinder 348">
                <a:extLst>
                  <a:ext uri="{FF2B5EF4-FFF2-40B4-BE49-F238E27FC236}">
                    <a16:creationId xmlns:a16="http://schemas.microsoft.com/office/drawing/2014/main" id="{C7B48B7A-364E-4E50-998C-FA6D4ED04F3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5" name="Textfeld 84">
              <a:extLst>
                <a:ext uri="{FF2B5EF4-FFF2-40B4-BE49-F238E27FC236}">
                  <a16:creationId xmlns:a16="http://schemas.microsoft.com/office/drawing/2014/main" id="{A45D65C3-17B0-474C-BB8C-4DE91A4CF21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0" name="Gruppieren 349">
            <a:extLst>
              <a:ext uri="{FF2B5EF4-FFF2-40B4-BE49-F238E27FC236}">
                <a16:creationId xmlns:a16="http://schemas.microsoft.com/office/drawing/2014/main" id="{74EFA442-49C1-4C85-AEC7-3C52A0E79C3B}"/>
              </a:ext>
            </a:extLst>
          </p:cNvPr>
          <p:cNvGrpSpPr/>
          <p:nvPr/>
        </p:nvGrpSpPr>
        <p:grpSpPr>
          <a:xfrm rot="652484">
            <a:off x="5731091" y="481398"/>
            <a:ext cx="882592" cy="497708"/>
            <a:chOff x="4165391" y="4664649"/>
            <a:chExt cx="882592" cy="497708"/>
          </a:xfrm>
        </p:grpSpPr>
        <p:grpSp>
          <p:nvGrpSpPr>
            <p:cNvPr id="351" name="Gruppieren 350">
              <a:extLst>
                <a:ext uri="{FF2B5EF4-FFF2-40B4-BE49-F238E27FC236}">
                  <a16:creationId xmlns:a16="http://schemas.microsoft.com/office/drawing/2014/main" id="{7FC980C0-AC2C-42DA-863C-020C49C16F2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3" name="Textfeld 352">
                <a:extLst>
                  <a:ext uri="{FF2B5EF4-FFF2-40B4-BE49-F238E27FC236}">
                    <a16:creationId xmlns:a16="http://schemas.microsoft.com/office/drawing/2014/main" id="{A9945276-C840-4EAE-BDE5-BBCCA0DB9FC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54" name="Textfeld 353">
                <a:extLst>
                  <a:ext uri="{FF2B5EF4-FFF2-40B4-BE49-F238E27FC236}">
                    <a16:creationId xmlns:a16="http://schemas.microsoft.com/office/drawing/2014/main" id="{76B8AA12-7AC2-4830-B225-13C226F642F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55" name="Gerader Verbinder 354">
                <a:extLst>
                  <a:ext uri="{FF2B5EF4-FFF2-40B4-BE49-F238E27FC236}">
                    <a16:creationId xmlns:a16="http://schemas.microsoft.com/office/drawing/2014/main" id="{9BCB5F88-21A5-453D-A7A1-465FD8478A24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Gerader Verbinder 355">
                <a:extLst>
                  <a:ext uri="{FF2B5EF4-FFF2-40B4-BE49-F238E27FC236}">
                    <a16:creationId xmlns:a16="http://schemas.microsoft.com/office/drawing/2014/main" id="{7DE7874F-BF3E-4CA7-B507-12E58100A16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2" name="Textfeld 84">
              <a:extLst>
                <a:ext uri="{FF2B5EF4-FFF2-40B4-BE49-F238E27FC236}">
                  <a16:creationId xmlns:a16="http://schemas.microsoft.com/office/drawing/2014/main" id="{DE06FB9A-DE5A-4AAB-A7BE-6B930B6E3FF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7" name="Gruppieren 356">
            <a:extLst>
              <a:ext uri="{FF2B5EF4-FFF2-40B4-BE49-F238E27FC236}">
                <a16:creationId xmlns:a16="http://schemas.microsoft.com/office/drawing/2014/main" id="{0D1B9647-8C0F-4D0F-A2C7-B2974178FCE2}"/>
              </a:ext>
            </a:extLst>
          </p:cNvPr>
          <p:cNvGrpSpPr/>
          <p:nvPr/>
        </p:nvGrpSpPr>
        <p:grpSpPr>
          <a:xfrm rot="11516353">
            <a:off x="1267897" y="1201683"/>
            <a:ext cx="882592" cy="497708"/>
            <a:chOff x="4165391" y="4664649"/>
            <a:chExt cx="882592" cy="497708"/>
          </a:xfrm>
        </p:grpSpPr>
        <p:grpSp>
          <p:nvGrpSpPr>
            <p:cNvPr id="358" name="Gruppieren 357">
              <a:extLst>
                <a:ext uri="{FF2B5EF4-FFF2-40B4-BE49-F238E27FC236}">
                  <a16:creationId xmlns:a16="http://schemas.microsoft.com/office/drawing/2014/main" id="{19D49F14-A804-49B2-B2F5-AE7A00D91FA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0" name="Textfeld 359">
                <a:extLst>
                  <a:ext uri="{FF2B5EF4-FFF2-40B4-BE49-F238E27FC236}">
                    <a16:creationId xmlns:a16="http://schemas.microsoft.com/office/drawing/2014/main" id="{EB036BA5-5325-4B09-BEFA-70F5AFC9837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1" name="Textfeld 360">
                <a:extLst>
                  <a:ext uri="{FF2B5EF4-FFF2-40B4-BE49-F238E27FC236}">
                    <a16:creationId xmlns:a16="http://schemas.microsoft.com/office/drawing/2014/main" id="{E22CDB32-0A4B-4A32-B33C-315DAC634B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2" name="Gerader Verbinder 361">
                <a:extLst>
                  <a:ext uri="{FF2B5EF4-FFF2-40B4-BE49-F238E27FC236}">
                    <a16:creationId xmlns:a16="http://schemas.microsoft.com/office/drawing/2014/main" id="{395DDCF2-2BF1-44AE-ADAD-475EDF0FB1D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Gerader Verbinder 362">
                <a:extLst>
                  <a:ext uri="{FF2B5EF4-FFF2-40B4-BE49-F238E27FC236}">
                    <a16:creationId xmlns:a16="http://schemas.microsoft.com/office/drawing/2014/main" id="{A2917E0D-E855-411E-B430-53C2FE6BFFC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9" name="Textfeld 84">
              <a:extLst>
                <a:ext uri="{FF2B5EF4-FFF2-40B4-BE49-F238E27FC236}">
                  <a16:creationId xmlns:a16="http://schemas.microsoft.com/office/drawing/2014/main" id="{0E5CA23A-3AFA-47FC-82F7-708CF5256D84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64" name="Gruppieren 363">
            <a:extLst>
              <a:ext uri="{FF2B5EF4-FFF2-40B4-BE49-F238E27FC236}">
                <a16:creationId xmlns:a16="http://schemas.microsoft.com/office/drawing/2014/main" id="{D08FD24D-A6B8-4351-AECB-0DAF656E6338}"/>
              </a:ext>
            </a:extLst>
          </p:cNvPr>
          <p:cNvGrpSpPr/>
          <p:nvPr/>
        </p:nvGrpSpPr>
        <p:grpSpPr>
          <a:xfrm rot="656288">
            <a:off x="8695169" y="442343"/>
            <a:ext cx="882592" cy="497708"/>
            <a:chOff x="4165391" y="4664649"/>
            <a:chExt cx="882592" cy="497708"/>
          </a:xfrm>
        </p:grpSpPr>
        <p:grpSp>
          <p:nvGrpSpPr>
            <p:cNvPr id="365" name="Gruppieren 364">
              <a:extLst>
                <a:ext uri="{FF2B5EF4-FFF2-40B4-BE49-F238E27FC236}">
                  <a16:creationId xmlns:a16="http://schemas.microsoft.com/office/drawing/2014/main" id="{5A1C5D34-8767-4363-805D-EFCD5CDD3B4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7" name="Textfeld 366">
                <a:extLst>
                  <a:ext uri="{FF2B5EF4-FFF2-40B4-BE49-F238E27FC236}">
                    <a16:creationId xmlns:a16="http://schemas.microsoft.com/office/drawing/2014/main" id="{F7C96147-4FF8-441F-938D-C7BAFAFDF5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8" name="Textfeld 367">
                <a:extLst>
                  <a:ext uri="{FF2B5EF4-FFF2-40B4-BE49-F238E27FC236}">
                    <a16:creationId xmlns:a16="http://schemas.microsoft.com/office/drawing/2014/main" id="{D635481D-3C1E-43AF-B1B4-4C60061BA02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9" name="Gerader Verbinder 368">
                <a:extLst>
                  <a:ext uri="{FF2B5EF4-FFF2-40B4-BE49-F238E27FC236}">
                    <a16:creationId xmlns:a16="http://schemas.microsoft.com/office/drawing/2014/main" id="{626EF2F1-D4A8-41C9-911B-FF284871F22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Gerader Verbinder 369">
                <a:extLst>
                  <a:ext uri="{FF2B5EF4-FFF2-40B4-BE49-F238E27FC236}">
                    <a16:creationId xmlns:a16="http://schemas.microsoft.com/office/drawing/2014/main" id="{76CBA89B-B293-490B-915C-C4B0B63581C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6" name="Textfeld 84">
              <a:extLst>
                <a:ext uri="{FF2B5EF4-FFF2-40B4-BE49-F238E27FC236}">
                  <a16:creationId xmlns:a16="http://schemas.microsoft.com/office/drawing/2014/main" id="{5EFF524F-6308-4540-A6BF-3A03A82AD85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1" name="Gruppieren 370">
            <a:extLst>
              <a:ext uri="{FF2B5EF4-FFF2-40B4-BE49-F238E27FC236}">
                <a16:creationId xmlns:a16="http://schemas.microsoft.com/office/drawing/2014/main" id="{6900F8E8-C2D1-4D73-BC25-E54092E36ECE}"/>
              </a:ext>
            </a:extLst>
          </p:cNvPr>
          <p:cNvGrpSpPr/>
          <p:nvPr/>
        </p:nvGrpSpPr>
        <p:grpSpPr>
          <a:xfrm rot="6458679">
            <a:off x="7126931" y="403173"/>
            <a:ext cx="882592" cy="497708"/>
            <a:chOff x="4165391" y="4664649"/>
            <a:chExt cx="882592" cy="497708"/>
          </a:xfrm>
        </p:grpSpPr>
        <p:grpSp>
          <p:nvGrpSpPr>
            <p:cNvPr id="372" name="Gruppieren 371">
              <a:extLst>
                <a:ext uri="{FF2B5EF4-FFF2-40B4-BE49-F238E27FC236}">
                  <a16:creationId xmlns:a16="http://schemas.microsoft.com/office/drawing/2014/main" id="{4E24043F-9BFC-4894-8A3F-D75CA4713B6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74" name="Textfeld 373">
                <a:extLst>
                  <a:ext uri="{FF2B5EF4-FFF2-40B4-BE49-F238E27FC236}">
                    <a16:creationId xmlns:a16="http://schemas.microsoft.com/office/drawing/2014/main" id="{7E2D15C8-F133-44D5-8893-8329D86CF0A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75" name="Textfeld 374">
                <a:extLst>
                  <a:ext uri="{FF2B5EF4-FFF2-40B4-BE49-F238E27FC236}">
                    <a16:creationId xmlns:a16="http://schemas.microsoft.com/office/drawing/2014/main" id="{5110D869-EB62-41E2-BB23-C089181A6BA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6" name="Gerader Verbinder 375">
                <a:extLst>
                  <a:ext uri="{FF2B5EF4-FFF2-40B4-BE49-F238E27FC236}">
                    <a16:creationId xmlns:a16="http://schemas.microsoft.com/office/drawing/2014/main" id="{F8174A6B-D6A3-4FF8-8C53-1D67047A00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Gerader Verbinder 376">
                <a:extLst>
                  <a:ext uri="{FF2B5EF4-FFF2-40B4-BE49-F238E27FC236}">
                    <a16:creationId xmlns:a16="http://schemas.microsoft.com/office/drawing/2014/main" id="{AFF6299F-02DE-4BBE-B2E5-E30F978B0AB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3" name="Textfeld 84">
              <a:extLst>
                <a:ext uri="{FF2B5EF4-FFF2-40B4-BE49-F238E27FC236}">
                  <a16:creationId xmlns:a16="http://schemas.microsoft.com/office/drawing/2014/main" id="{4703A1FD-2983-4447-ABF5-366B00DFC2B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8" name="Gruppieren 377">
            <a:extLst>
              <a:ext uri="{FF2B5EF4-FFF2-40B4-BE49-F238E27FC236}">
                <a16:creationId xmlns:a16="http://schemas.microsoft.com/office/drawing/2014/main" id="{082B2378-0F0A-48EA-AA0C-647775BBBF58}"/>
              </a:ext>
            </a:extLst>
          </p:cNvPr>
          <p:cNvGrpSpPr/>
          <p:nvPr/>
        </p:nvGrpSpPr>
        <p:grpSpPr>
          <a:xfrm rot="11858679">
            <a:off x="4462302" y="128592"/>
            <a:ext cx="882592" cy="497708"/>
            <a:chOff x="4165391" y="4664649"/>
            <a:chExt cx="882592" cy="497708"/>
          </a:xfrm>
        </p:grpSpPr>
        <p:grpSp>
          <p:nvGrpSpPr>
            <p:cNvPr id="379" name="Gruppieren 378">
              <a:extLst>
                <a:ext uri="{FF2B5EF4-FFF2-40B4-BE49-F238E27FC236}">
                  <a16:creationId xmlns:a16="http://schemas.microsoft.com/office/drawing/2014/main" id="{A6AC7A3B-A9FB-45C6-9AC4-85801D92EA3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1" name="Textfeld 380">
                <a:extLst>
                  <a:ext uri="{FF2B5EF4-FFF2-40B4-BE49-F238E27FC236}">
                    <a16:creationId xmlns:a16="http://schemas.microsoft.com/office/drawing/2014/main" id="{DDDC1231-B7FC-43C6-B0CE-587C70A9B76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2" name="Textfeld 381">
                <a:extLst>
                  <a:ext uri="{FF2B5EF4-FFF2-40B4-BE49-F238E27FC236}">
                    <a16:creationId xmlns:a16="http://schemas.microsoft.com/office/drawing/2014/main" id="{22003C77-F82C-422B-B730-981BC01F3F7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83" name="Gerader Verbinder 382">
                <a:extLst>
                  <a:ext uri="{FF2B5EF4-FFF2-40B4-BE49-F238E27FC236}">
                    <a16:creationId xmlns:a16="http://schemas.microsoft.com/office/drawing/2014/main" id="{C250B07C-E91A-4E2A-A6EE-5CF6953EFE3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Gerader Verbinder 383">
                <a:extLst>
                  <a:ext uri="{FF2B5EF4-FFF2-40B4-BE49-F238E27FC236}">
                    <a16:creationId xmlns:a16="http://schemas.microsoft.com/office/drawing/2014/main" id="{25CF7C80-6896-40A5-8880-1E3A36ADD39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0" name="Textfeld 84">
              <a:extLst>
                <a:ext uri="{FF2B5EF4-FFF2-40B4-BE49-F238E27FC236}">
                  <a16:creationId xmlns:a16="http://schemas.microsoft.com/office/drawing/2014/main" id="{875568A1-ACDD-4693-AB6C-9C29D9EDA83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85" name="Gruppieren 384">
            <a:extLst>
              <a:ext uri="{FF2B5EF4-FFF2-40B4-BE49-F238E27FC236}">
                <a16:creationId xmlns:a16="http://schemas.microsoft.com/office/drawing/2014/main" id="{875A6D4A-95FA-470C-821A-8BD40ECB0ED3}"/>
              </a:ext>
            </a:extLst>
          </p:cNvPr>
          <p:cNvGrpSpPr/>
          <p:nvPr/>
        </p:nvGrpSpPr>
        <p:grpSpPr>
          <a:xfrm rot="7474334">
            <a:off x="2632568" y="1330919"/>
            <a:ext cx="882592" cy="497708"/>
            <a:chOff x="4165391" y="4664649"/>
            <a:chExt cx="882592" cy="497708"/>
          </a:xfrm>
        </p:grpSpPr>
        <p:grpSp>
          <p:nvGrpSpPr>
            <p:cNvPr id="386" name="Gruppieren 385">
              <a:extLst>
                <a:ext uri="{FF2B5EF4-FFF2-40B4-BE49-F238E27FC236}">
                  <a16:creationId xmlns:a16="http://schemas.microsoft.com/office/drawing/2014/main" id="{F1C47648-E174-451F-B840-E2062784F3D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8" name="Textfeld 387">
                <a:extLst>
                  <a:ext uri="{FF2B5EF4-FFF2-40B4-BE49-F238E27FC236}">
                    <a16:creationId xmlns:a16="http://schemas.microsoft.com/office/drawing/2014/main" id="{5639A334-8D80-43AD-BDF4-FD822D6F4A3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9" name="Textfeld 388">
                <a:extLst>
                  <a:ext uri="{FF2B5EF4-FFF2-40B4-BE49-F238E27FC236}">
                    <a16:creationId xmlns:a16="http://schemas.microsoft.com/office/drawing/2014/main" id="{21C099F5-28BD-42F9-A5C5-C23050CDA1B5}"/>
                  </a:ext>
                </a:extLst>
              </p:cNvPr>
              <p:cNvSpPr txBox="1"/>
              <p:nvPr/>
            </p:nvSpPr>
            <p:spPr>
              <a:xfrm rot="21596481"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0" name="Gerader Verbinder 389">
                <a:extLst>
                  <a:ext uri="{FF2B5EF4-FFF2-40B4-BE49-F238E27FC236}">
                    <a16:creationId xmlns:a16="http://schemas.microsoft.com/office/drawing/2014/main" id="{EB8E12DC-1F34-4731-813C-528693B35D5B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Gerader Verbinder 390">
                <a:extLst>
                  <a:ext uri="{FF2B5EF4-FFF2-40B4-BE49-F238E27FC236}">
                    <a16:creationId xmlns:a16="http://schemas.microsoft.com/office/drawing/2014/main" id="{678B90B0-0EDF-4852-B597-8D8E83C8602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7" name="Textfeld 84">
              <a:extLst>
                <a:ext uri="{FF2B5EF4-FFF2-40B4-BE49-F238E27FC236}">
                  <a16:creationId xmlns:a16="http://schemas.microsoft.com/office/drawing/2014/main" id="{AD2DFCCA-C643-43CF-8CEB-74887A0DBAC8}"/>
                </a:ext>
              </a:extLst>
            </p:cNvPr>
            <p:cNvSpPr txBox="1"/>
            <p:nvPr/>
          </p:nvSpPr>
          <p:spPr>
            <a:xfrm rot="10442534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2" name="Gruppieren 391">
            <a:extLst>
              <a:ext uri="{FF2B5EF4-FFF2-40B4-BE49-F238E27FC236}">
                <a16:creationId xmlns:a16="http://schemas.microsoft.com/office/drawing/2014/main" id="{78CEEBD6-F552-4B12-8673-60BFD3D54551}"/>
              </a:ext>
            </a:extLst>
          </p:cNvPr>
          <p:cNvGrpSpPr/>
          <p:nvPr/>
        </p:nvGrpSpPr>
        <p:grpSpPr>
          <a:xfrm rot="10170611">
            <a:off x="4053000" y="1191956"/>
            <a:ext cx="882592" cy="497708"/>
            <a:chOff x="4165391" y="4664649"/>
            <a:chExt cx="882592" cy="497708"/>
          </a:xfrm>
        </p:grpSpPr>
        <p:grpSp>
          <p:nvGrpSpPr>
            <p:cNvPr id="393" name="Gruppieren 392">
              <a:extLst>
                <a:ext uri="{FF2B5EF4-FFF2-40B4-BE49-F238E27FC236}">
                  <a16:creationId xmlns:a16="http://schemas.microsoft.com/office/drawing/2014/main" id="{79C55393-CB58-4B3E-83EF-645D04B354D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95" name="Textfeld 394">
                <a:extLst>
                  <a:ext uri="{FF2B5EF4-FFF2-40B4-BE49-F238E27FC236}">
                    <a16:creationId xmlns:a16="http://schemas.microsoft.com/office/drawing/2014/main" id="{A7A9F5F3-DC6F-4DAD-9C7D-9270D399C0D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96" name="Textfeld 395">
                <a:extLst>
                  <a:ext uri="{FF2B5EF4-FFF2-40B4-BE49-F238E27FC236}">
                    <a16:creationId xmlns:a16="http://schemas.microsoft.com/office/drawing/2014/main" id="{2146EBE0-F114-47D0-9172-89D4B4ECC80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8D257B5D-3147-42CE-8A46-73F9693653D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E4A70529-A5EA-4BBE-996A-780D1DBFA20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4" name="Textfeld 84">
              <a:extLst>
                <a:ext uri="{FF2B5EF4-FFF2-40B4-BE49-F238E27FC236}">
                  <a16:creationId xmlns:a16="http://schemas.microsoft.com/office/drawing/2014/main" id="{2CEB597D-B344-479B-8C59-9712339BBD4C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9" name="Gruppieren 398">
            <a:extLst>
              <a:ext uri="{FF2B5EF4-FFF2-40B4-BE49-F238E27FC236}">
                <a16:creationId xmlns:a16="http://schemas.microsoft.com/office/drawing/2014/main" id="{30185E8E-04FD-447A-A8BC-49196543E886}"/>
              </a:ext>
            </a:extLst>
          </p:cNvPr>
          <p:cNvGrpSpPr/>
          <p:nvPr/>
        </p:nvGrpSpPr>
        <p:grpSpPr>
          <a:xfrm rot="13223341">
            <a:off x="5660240" y="1382789"/>
            <a:ext cx="882592" cy="497708"/>
            <a:chOff x="4165391" y="4664649"/>
            <a:chExt cx="882592" cy="497708"/>
          </a:xfrm>
        </p:grpSpPr>
        <p:grpSp>
          <p:nvGrpSpPr>
            <p:cNvPr id="400" name="Gruppieren 399">
              <a:extLst>
                <a:ext uri="{FF2B5EF4-FFF2-40B4-BE49-F238E27FC236}">
                  <a16:creationId xmlns:a16="http://schemas.microsoft.com/office/drawing/2014/main" id="{9977BA44-83D7-48C6-AC14-AC89602EDC2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2" name="Textfeld 401">
                <a:extLst>
                  <a:ext uri="{FF2B5EF4-FFF2-40B4-BE49-F238E27FC236}">
                    <a16:creationId xmlns:a16="http://schemas.microsoft.com/office/drawing/2014/main" id="{E7912B06-1F38-4C48-852A-C0BF29C9521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03" name="Textfeld 402">
                <a:extLst>
                  <a:ext uri="{FF2B5EF4-FFF2-40B4-BE49-F238E27FC236}">
                    <a16:creationId xmlns:a16="http://schemas.microsoft.com/office/drawing/2014/main" id="{4C9BAAC1-7D0E-4953-A326-78DE699327F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04" name="Gerader Verbinder 403">
                <a:extLst>
                  <a:ext uri="{FF2B5EF4-FFF2-40B4-BE49-F238E27FC236}">
                    <a16:creationId xmlns:a16="http://schemas.microsoft.com/office/drawing/2014/main" id="{D1A16E61-7FA4-42F3-8BA8-00018E965CD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Gerader Verbinder 404">
                <a:extLst>
                  <a:ext uri="{FF2B5EF4-FFF2-40B4-BE49-F238E27FC236}">
                    <a16:creationId xmlns:a16="http://schemas.microsoft.com/office/drawing/2014/main" id="{7B802815-D5D3-4073-858D-32935CCA078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1" name="Textfeld 84">
              <a:extLst>
                <a:ext uri="{FF2B5EF4-FFF2-40B4-BE49-F238E27FC236}">
                  <a16:creationId xmlns:a16="http://schemas.microsoft.com/office/drawing/2014/main" id="{FE682652-1FA3-4D20-B8CB-F32154005D55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06" name="Gruppieren 405">
            <a:extLst>
              <a:ext uri="{FF2B5EF4-FFF2-40B4-BE49-F238E27FC236}">
                <a16:creationId xmlns:a16="http://schemas.microsoft.com/office/drawing/2014/main" id="{C2250D7E-5A5D-4F19-BF61-5FBB0089BD93}"/>
              </a:ext>
            </a:extLst>
          </p:cNvPr>
          <p:cNvGrpSpPr/>
          <p:nvPr/>
        </p:nvGrpSpPr>
        <p:grpSpPr>
          <a:xfrm rot="2014966">
            <a:off x="7696750" y="1426357"/>
            <a:ext cx="882592" cy="497708"/>
            <a:chOff x="4165391" y="4664649"/>
            <a:chExt cx="882592" cy="497708"/>
          </a:xfrm>
        </p:grpSpPr>
        <p:grpSp>
          <p:nvGrpSpPr>
            <p:cNvPr id="407" name="Gruppieren 406">
              <a:extLst>
                <a:ext uri="{FF2B5EF4-FFF2-40B4-BE49-F238E27FC236}">
                  <a16:creationId xmlns:a16="http://schemas.microsoft.com/office/drawing/2014/main" id="{80C7DB05-BCEC-4720-8893-287E4801DD2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9" name="Textfeld 408">
                <a:extLst>
                  <a:ext uri="{FF2B5EF4-FFF2-40B4-BE49-F238E27FC236}">
                    <a16:creationId xmlns:a16="http://schemas.microsoft.com/office/drawing/2014/main" id="{5A88C0C3-2D3C-4FCB-9817-69A09D5644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0" name="Textfeld 409">
                <a:extLst>
                  <a:ext uri="{FF2B5EF4-FFF2-40B4-BE49-F238E27FC236}">
                    <a16:creationId xmlns:a16="http://schemas.microsoft.com/office/drawing/2014/main" id="{D11088E1-888B-4980-BDDB-7DAA9764A69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1" name="Gerader Verbinder 410">
                <a:extLst>
                  <a:ext uri="{FF2B5EF4-FFF2-40B4-BE49-F238E27FC236}">
                    <a16:creationId xmlns:a16="http://schemas.microsoft.com/office/drawing/2014/main" id="{DD9DE7D7-62C4-4E68-AB99-7CE4D9D1C2F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Gerader Verbinder 411">
                <a:extLst>
                  <a:ext uri="{FF2B5EF4-FFF2-40B4-BE49-F238E27FC236}">
                    <a16:creationId xmlns:a16="http://schemas.microsoft.com/office/drawing/2014/main" id="{E59BFF58-1DE1-4472-9559-676810CAE5C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8" name="Textfeld 84">
              <a:extLst>
                <a:ext uri="{FF2B5EF4-FFF2-40B4-BE49-F238E27FC236}">
                  <a16:creationId xmlns:a16="http://schemas.microsoft.com/office/drawing/2014/main" id="{2EC4E1AE-11AC-4CBD-8F20-E6ECDD57B244}"/>
                </a:ext>
              </a:extLst>
            </p:cNvPr>
            <p:cNvSpPr txBox="1"/>
            <p:nvPr/>
          </p:nvSpPr>
          <p:spPr>
            <a:xfrm rot="10746531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13" name="Gruppieren 412">
            <a:extLst>
              <a:ext uri="{FF2B5EF4-FFF2-40B4-BE49-F238E27FC236}">
                <a16:creationId xmlns:a16="http://schemas.microsoft.com/office/drawing/2014/main" id="{2222E701-3595-4520-9AB7-0755B5AD22F3}"/>
              </a:ext>
            </a:extLst>
          </p:cNvPr>
          <p:cNvGrpSpPr/>
          <p:nvPr/>
        </p:nvGrpSpPr>
        <p:grpSpPr>
          <a:xfrm rot="494460">
            <a:off x="9588284" y="1430170"/>
            <a:ext cx="882592" cy="497709"/>
            <a:chOff x="4165391" y="4664648"/>
            <a:chExt cx="882592" cy="497709"/>
          </a:xfrm>
        </p:grpSpPr>
        <p:grpSp>
          <p:nvGrpSpPr>
            <p:cNvPr id="414" name="Gruppieren 413">
              <a:extLst>
                <a:ext uri="{FF2B5EF4-FFF2-40B4-BE49-F238E27FC236}">
                  <a16:creationId xmlns:a16="http://schemas.microsoft.com/office/drawing/2014/main" id="{25A44ADD-D687-4600-801E-46B2361D837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16" name="Textfeld 415">
                <a:extLst>
                  <a:ext uri="{FF2B5EF4-FFF2-40B4-BE49-F238E27FC236}">
                    <a16:creationId xmlns:a16="http://schemas.microsoft.com/office/drawing/2014/main" id="{F059E294-863D-4D5E-8F2D-70C1B88E3A7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7" name="Textfeld 416">
                <a:extLst>
                  <a:ext uri="{FF2B5EF4-FFF2-40B4-BE49-F238E27FC236}">
                    <a16:creationId xmlns:a16="http://schemas.microsoft.com/office/drawing/2014/main" id="{07106400-3AF8-461A-BD78-2A5E6D7E5AD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8" name="Gerader Verbinder 417">
                <a:extLst>
                  <a:ext uri="{FF2B5EF4-FFF2-40B4-BE49-F238E27FC236}">
                    <a16:creationId xmlns:a16="http://schemas.microsoft.com/office/drawing/2014/main" id="{284AEEDA-9A50-4B3F-81EE-7F1C3A44B9B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Gerader Verbinder 418">
                <a:extLst>
                  <a:ext uri="{FF2B5EF4-FFF2-40B4-BE49-F238E27FC236}">
                    <a16:creationId xmlns:a16="http://schemas.microsoft.com/office/drawing/2014/main" id="{24A73CFE-AE6E-4436-A67D-A90D7827D700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5" name="Textfeld 84">
              <a:extLst>
                <a:ext uri="{FF2B5EF4-FFF2-40B4-BE49-F238E27FC236}">
                  <a16:creationId xmlns:a16="http://schemas.microsoft.com/office/drawing/2014/main" id="{44BF70FB-1564-44F8-A613-7FDC48F6DA93}"/>
                </a:ext>
              </a:extLst>
            </p:cNvPr>
            <p:cNvSpPr txBox="1"/>
            <p:nvPr/>
          </p:nvSpPr>
          <p:spPr>
            <a:xfrm rot="10800000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420" name="Gerader Verbinder 419">
            <a:extLst>
              <a:ext uri="{FF2B5EF4-FFF2-40B4-BE49-F238E27FC236}">
                <a16:creationId xmlns:a16="http://schemas.microsoft.com/office/drawing/2014/main" id="{808C63E5-995F-4336-ACB5-6FB7781D1224}"/>
              </a:ext>
            </a:extLst>
          </p:cNvPr>
          <p:cNvCxnSpPr>
            <a:cxnSpLocks/>
          </p:cNvCxnSpPr>
          <p:nvPr/>
        </p:nvCxnSpPr>
        <p:spPr>
          <a:xfrm>
            <a:off x="-30916" y="4619402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" name="Textfeld 198">
            <a:extLst>
              <a:ext uri="{FF2B5EF4-FFF2-40B4-BE49-F238E27FC236}">
                <a16:creationId xmlns:a16="http://schemas.microsoft.com/office/drawing/2014/main" id="{8ED2CDC0-BD38-4038-83FF-3D9F6AA1AA1A}"/>
              </a:ext>
            </a:extLst>
          </p:cNvPr>
          <p:cNvSpPr txBox="1"/>
          <p:nvPr/>
        </p:nvSpPr>
        <p:spPr>
          <a:xfrm>
            <a:off x="242972" y="1962674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water</a:t>
            </a:r>
          </a:p>
        </p:txBody>
      </p:sp>
      <p:sp>
        <p:nvSpPr>
          <p:cNvPr id="204" name="Textfeld 203">
            <a:extLst>
              <a:ext uri="{FF2B5EF4-FFF2-40B4-BE49-F238E27FC236}">
                <a16:creationId xmlns:a16="http://schemas.microsoft.com/office/drawing/2014/main" id="{3B3D79F5-E505-4777-9CA8-5C0852D936B7}"/>
              </a:ext>
            </a:extLst>
          </p:cNvPr>
          <p:cNvSpPr txBox="1"/>
          <p:nvPr/>
        </p:nvSpPr>
        <p:spPr>
          <a:xfrm>
            <a:off x="217379" y="325433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methyl benzoate</a:t>
            </a:r>
          </a:p>
        </p:txBody>
      </p:sp>
      <p:sp>
        <p:nvSpPr>
          <p:cNvPr id="205" name="Textfeld 204">
            <a:extLst>
              <a:ext uri="{FF2B5EF4-FFF2-40B4-BE49-F238E27FC236}">
                <a16:creationId xmlns:a16="http://schemas.microsoft.com/office/drawing/2014/main" id="{3545CE00-1F37-49FA-9608-45598103703B}"/>
              </a:ext>
            </a:extLst>
          </p:cNvPr>
          <p:cNvSpPr txBox="1"/>
          <p:nvPr/>
        </p:nvSpPr>
        <p:spPr>
          <a:xfrm>
            <a:off x="126938" y="4636476"/>
            <a:ext cx="906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„water“</a:t>
            </a:r>
          </a:p>
        </p:txBody>
      </p:sp>
    </p:spTree>
    <p:extLst>
      <p:ext uri="{BB962C8B-B14F-4D97-AF65-F5344CB8AC3E}">
        <p14:creationId xmlns:p14="http://schemas.microsoft.com/office/powerpoint/2010/main" val="34749947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C1C462B1-1CDA-4F37-9509-F32611EA2DEA}"/>
              </a:ext>
            </a:extLst>
          </p:cNvPr>
          <p:cNvSpPr txBox="1">
            <a:spLocks/>
          </p:cNvSpPr>
          <p:nvPr/>
        </p:nvSpPr>
        <p:spPr>
          <a:xfrm>
            <a:off x="1009650" y="22733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b="1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0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r>
              <a:rPr lang="de-DE" sz="2400">
                <a:latin typeface="CMU Serif" panose="02000603000000000000" pitchFamily="2" charset="0"/>
                <a:ea typeface="CMU Serif" panose="02000603000000000000" pitchFamily="2" charset="0"/>
                <a:cs typeface="CMU Serif" panose="02000603000000000000" pitchFamily="2" charset="0"/>
              </a:rPr>
              <a:t>  </a:t>
            </a:r>
          </a:p>
          <a:p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</p:txBody>
      </p:sp>
      <p:cxnSp>
        <p:nvCxnSpPr>
          <p:cNvPr id="116" name="Gerader Verbinder 115">
            <a:extLst>
              <a:ext uri="{FF2B5EF4-FFF2-40B4-BE49-F238E27FC236}">
                <a16:creationId xmlns:a16="http://schemas.microsoft.com/office/drawing/2014/main" id="{52FDE9E0-D251-4BD0-8E2B-ED83519F7896}"/>
              </a:ext>
            </a:extLst>
          </p:cNvPr>
          <p:cNvCxnSpPr>
            <a:cxnSpLocks/>
          </p:cNvCxnSpPr>
          <p:nvPr/>
        </p:nvCxnSpPr>
        <p:spPr>
          <a:xfrm>
            <a:off x="-30916" y="4619402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5E31FC89-33D1-41B4-A489-70CDB335AEF1}"/>
              </a:ext>
            </a:extLst>
          </p:cNvPr>
          <p:cNvCxnSpPr>
            <a:cxnSpLocks/>
          </p:cNvCxnSpPr>
          <p:nvPr/>
        </p:nvCxnSpPr>
        <p:spPr>
          <a:xfrm>
            <a:off x="-9455" y="2342894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6" name="Gruppieren 335">
            <a:extLst>
              <a:ext uri="{FF2B5EF4-FFF2-40B4-BE49-F238E27FC236}">
                <a16:creationId xmlns:a16="http://schemas.microsoft.com/office/drawing/2014/main" id="{396EB97A-96B6-4272-A604-C3F86C9DC1AB}"/>
              </a:ext>
            </a:extLst>
          </p:cNvPr>
          <p:cNvGrpSpPr/>
          <p:nvPr/>
        </p:nvGrpSpPr>
        <p:grpSpPr>
          <a:xfrm rot="6267441">
            <a:off x="748509" y="291494"/>
            <a:ext cx="882592" cy="497708"/>
            <a:chOff x="4165391" y="4664649"/>
            <a:chExt cx="882592" cy="497708"/>
          </a:xfrm>
        </p:grpSpPr>
        <p:grpSp>
          <p:nvGrpSpPr>
            <p:cNvPr id="337" name="Gruppieren 336">
              <a:extLst>
                <a:ext uri="{FF2B5EF4-FFF2-40B4-BE49-F238E27FC236}">
                  <a16:creationId xmlns:a16="http://schemas.microsoft.com/office/drawing/2014/main" id="{939A2D5B-A2CC-4952-9126-D153E9C2205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39" name="Textfeld 338">
                <a:extLst>
                  <a:ext uri="{FF2B5EF4-FFF2-40B4-BE49-F238E27FC236}">
                    <a16:creationId xmlns:a16="http://schemas.microsoft.com/office/drawing/2014/main" id="{AB5FE18E-D1E6-4172-A8CB-D616D546925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0" name="Textfeld 339">
                <a:extLst>
                  <a:ext uri="{FF2B5EF4-FFF2-40B4-BE49-F238E27FC236}">
                    <a16:creationId xmlns:a16="http://schemas.microsoft.com/office/drawing/2014/main" id="{FD25248B-5133-4C5F-A5EA-97358A2300E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1" name="Gerader Verbinder 340">
                <a:extLst>
                  <a:ext uri="{FF2B5EF4-FFF2-40B4-BE49-F238E27FC236}">
                    <a16:creationId xmlns:a16="http://schemas.microsoft.com/office/drawing/2014/main" id="{32F13872-905B-48A2-B103-4524E6406A9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Gerader Verbinder 341">
                <a:extLst>
                  <a:ext uri="{FF2B5EF4-FFF2-40B4-BE49-F238E27FC236}">
                    <a16:creationId xmlns:a16="http://schemas.microsoft.com/office/drawing/2014/main" id="{F3FD9F08-AE6C-492A-8DC7-3737936FB6C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8" name="Textfeld 84">
              <a:extLst>
                <a:ext uri="{FF2B5EF4-FFF2-40B4-BE49-F238E27FC236}">
                  <a16:creationId xmlns:a16="http://schemas.microsoft.com/office/drawing/2014/main" id="{250D7665-C895-4B9F-9398-8E119DF815F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43" name="Gruppieren 342">
            <a:extLst>
              <a:ext uri="{FF2B5EF4-FFF2-40B4-BE49-F238E27FC236}">
                <a16:creationId xmlns:a16="http://schemas.microsoft.com/office/drawing/2014/main" id="{4FEBF26D-62B0-4038-A922-B60328614D3A}"/>
              </a:ext>
            </a:extLst>
          </p:cNvPr>
          <p:cNvGrpSpPr/>
          <p:nvPr/>
        </p:nvGrpSpPr>
        <p:grpSpPr>
          <a:xfrm rot="5796544">
            <a:off x="2697816" y="360075"/>
            <a:ext cx="882592" cy="497708"/>
            <a:chOff x="4165391" y="4664649"/>
            <a:chExt cx="882592" cy="497708"/>
          </a:xfrm>
        </p:grpSpPr>
        <p:grpSp>
          <p:nvGrpSpPr>
            <p:cNvPr id="344" name="Gruppieren 343">
              <a:extLst>
                <a:ext uri="{FF2B5EF4-FFF2-40B4-BE49-F238E27FC236}">
                  <a16:creationId xmlns:a16="http://schemas.microsoft.com/office/drawing/2014/main" id="{12F39EE6-CAB2-44EE-8A17-A5F5380BD4E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46" name="Textfeld 345">
                <a:extLst>
                  <a:ext uri="{FF2B5EF4-FFF2-40B4-BE49-F238E27FC236}">
                    <a16:creationId xmlns:a16="http://schemas.microsoft.com/office/drawing/2014/main" id="{0B936F1A-F9D2-47EA-808E-FCA4CC2E172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7" name="Textfeld 346">
                <a:extLst>
                  <a:ext uri="{FF2B5EF4-FFF2-40B4-BE49-F238E27FC236}">
                    <a16:creationId xmlns:a16="http://schemas.microsoft.com/office/drawing/2014/main" id="{1542436B-6003-47B2-A00A-5E8D69311A7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8" name="Gerader Verbinder 347">
                <a:extLst>
                  <a:ext uri="{FF2B5EF4-FFF2-40B4-BE49-F238E27FC236}">
                    <a16:creationId xmlns:a16="http://schemas.microsoft.com/office/drawing/2014/main" id="{F9921E96-6F79-443E-A509-F76FB56A9B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Gerader Verbinder 348">
                <a:extLst>
                  <a:ext uri="{FF2B5EF4-FFF2-40B4-BE49-F238E27FC236}">
                    <a16:creationId xmlns:a16="http://schemas.microsoft.com/office/drawing/2014/main" id="{C7B48B7A-364E-4E50-998C-FA6D4ED04F3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5" name="Textfeld 84">
              <a:extLst>
                <a:ext uri="{FF2B5EF4-FFF2-40B4-BE49-F238E27FC236}">
                  <a16:creationId xmlns:a16="http://schemas.microsoft.com/office/drawing/2014/main" id="{A45D65C3-17B0-474C-BB8C-4DE91A4CF21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0" name="Gruppieren 349">
            <a:extLst>
              <a:ext uri="{FF2B5EF4-FFF2-40B4-BE49-F238E27FC236}">
                <a16:creationId xmlns:a16="http://schemas.microsoft.com/office/drawing/2014/main" id="{74EFA442-49C1-4C85-AEC7-3C52A0E79C3B}"/>
              </a:ext>
            </a:extLst>
          </p:cNvPr>
          <p:cNvGrpSpPr/>
          <p:nvPr/>
        </p:nvGrpSpPr>
        <p:grpSpPr>
          <a:xfrm rot="2134487">
            <a:off x="5538080" y="703679"/>
            <a:ext cx="882592" cy="497708"/>
            <a:chOff x="4165391" y="4664649"/>
            <a:chExt cx="882592" cy="497708"/>
          </a:xfrm>
        </p:grpSpPr>
        <p:grpSp>
          <p:nvGrpSpPr>
            <p:cNvPr id="351" name="Gruppieren 350">
              <a:extLst>
                <a:ext uri="{FF2B5EF4-FFF2-40B4-BE49-F238E27FC236}">
                  <a16:creationId xmlns:a16="http://schemas.microsoft.com/office/drawing/2014/main" id="{7FC980C0-AC2C-42DA-863C-020C49C16F2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3" name="Textfeld 352">
                <a:extLst>
                  <a:ext uri="{FF2B5EF4-FFF2-40B4-BE49-F238E27FC236}">
                    <a16:creationId xmlns:a16="http://schemas.microsoft.com/office/drawing/2014/main" id="{A9945276-C840-4EAE-BDE5-BBCCA0DB9FC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54" name="Textfeld 353">
                <a:extLst>
                  <a:ext uri="{FF2B5EF4-FFF2-40B4-BE49-F238E27FC236}">
                    <a16:creationId xmlns:a16="http://schemas.microsoft.com/office/drawing/2014/main" id="{76B8AA12-7AC2-4830-B225-13C226F642F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55" name="Gerader Verbinder 354">
                <a:extLst>
                  <a:ext uri="{FF2B5EF4-FFF2-40B4-BE49-F238E27FC236}">
                    <a16:creationId xmlns:a16="http://schemas.microsoft.com/office/drawing/2014/main" id="{9BCB5F88-21A5-453D-A7A1-465FD8478A24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Gerader Verbinder 355">
                <a:extLst>
                  <a:ext uri="{FF2B5EF4-FFF2-40B4-BE49-F238E27FC236}">
                    <a16:creationId xmlns:a16="http://schemas.microsoft.com/office/drawing/2014/main" id="{7DE7874F-BF3E-4CA7-B507-12E58100A16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2" name="Textfeld 84">
              <a:extLst>
                <a:ext uri="{FF2B5EF4-FFF2-40B4-BE49-F238E27FC236}">
                  <a16:creationId xmlns:a16="http://schemas.microsoft.com/office/drawing/2014/main" id="{DE06FB9A-DE5A-4AAB-A7BE-6B930B6E3FF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7" name="Gruppieren 356">
            <a:extLst>
              <a:ext uri="{FF2B5EF4-FFF2-40B4-BE49-F238E27FC236}">
                <a16:creationId xmlns:a16="http://schemas.microsoft.com/office/drawing/2014/main" id="{0D1B9647-8C0F-4D0F-A2C7-B2974178FCE2}"/>
              </a:ext>
            </a:extLst>
          </p:cNvPr>
          <p:cNvGrpSpPr/>
          <p:nvPr/>
        </p:nvGrpSpPr>
        <p:grpSpPr>
          <a:xfrm rot="7639852">
            <a:off x="1077378" y="1243448"/>
            <a:ext cx="882592" cy="497708"/>
            <a:chOff x="4165391" y="4664649"/>
            <a:chExt cx="882592" cy="497708"/>
          </a:xfrm>
        </p:grpSpPr>
        <p:grpSp>
          <p:nvGrpSpPr>
            <p:cNvPr id="358" name="Gruppieren 357">
              <a:extLst>
                <a:ext uri="{FF2B5EF4-FFF2-40B4-BE49-F238E27FC236}">
                  <a16:creationId xmlns:a16="http://schemas.microsoft.com/office/drawing/2014/main" id="{19D49F14-A804-49B2-B2F5-AE7A00D91FA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0" name="Textfeld 359">
                <a:extLst>
                  <a:ext uri="{FF2B5EF4-FFF2-40B4-BE49-F238E27FC236}">
                    <a16:creationId xmlns:a16="http://schemas.microsoft.com/office/drawing/2014/main" id="{EB036BA5-5325-4B09-BEFA-70F5AFC9837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1" name="Textfeld 360">
                <a:extLst>
                  <a:ext uri="{FF2B5EF4-FFF2-40B4-BE49-F238E27FC236}">
                    <a16:creationId xmlns:a16="http://schemas.microsoft.com/office/drawing/2014/main" id="{E22CDB32-0A4B-4A32-B33C-315DAC634B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2" name="Gerader Verbinder 361">
                <a:extLst>
                  <a:ext uri="{FF2B5EF4-FFF2-40B4-BE49-F238E27FC236}">
                    <a16:creationId xmlns:a16="http://schemas.microsoft.com/office/drawing/2014/main" id="{395DDCF2-2BF1-44AE-ADAD-475EDF0FB1D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Gerader Verbinder 362">
                <a:extLst>
                  <a:ext uri="{FF2B5EF4-FFF2-40B4-BE49-F238E27FC236}">
                    <a16:creationId xmlns:a16="http://schemas.microsoft.com/office/drawing/2014/main" id="{A2917E0D-E855-411E-B430-53C2FE6BFFC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9" name="Textfeld 84">
              <a:extLst>
                <a:ext uri="{FF2B5EF4-FFF2-40B4-BE49-F238E27FC236}">
                  <a16:creationId xmlns:a16="http://schemas.microsoft.com/office/drawing/2014/main" id="{0E5CA23A-3AFA-47FC-82F7-708CF5256D84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64" name="Gruppieren 363">
            <a:extLst>
              <a:ext uri="{FF2B5EF4-FFF2-40B4-BE49-F238E27FC236}">
                <a16:creationId xmlns:a16="http://schemas.microsoft.com/office/drawing/2014/main" id="{D08FD24D-A6B8-4351-AECB-0DAF656E6338}"/>
              </a:ext>
            </a:extLst>
          </p:cNvPr>
          <p:cNvGrpSpPr/>
          <p:nvPr/>
        </p:nvGrpSpPr>
        <p:grpSpPr>
          <a:xfrm rot="21310024">
            <a:off x="8915352" y="397946"/>
            <a:ext cx="882592" cy="497708"/>
            <a:chOff x="4165391" y="4664649"/>
            <a:chExt cx="882592" cy="497708"/>
          </a:xfrm>
        </p:grpSpPr>
        <p:grpSp>
          <p:nvGrpSpPr>
            <p:cNvPr id="365" name="Gruppieren 364">
              <a:extLst>
                <a:ext uri="{FF2B5EF4-FFF2-40B4-BE49-F238E27FC236}">
                  <a16:creationId xmlns:a16="http://schemas.microsoft.com/office/drawing/2014/main" id="{5A1C5D34-8767-4363-805D-EFCD5CDD3B4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7" name="Textfeld 366">
                <a:extLst>
                  <a:ext uri="{FF2B5EF4-FFF2-40B4-BE49-F238E27FC236}">
                    <a16:creationId xmlns:a16="http://schemas.microsoft.com/office/drawing/2014/main" id="{F7C96147-4FF8-441F-938D-C7BAFAFDF5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8" name="Textfeld 367">
                <a:extLst>
                  <a:ext uri="{FF2B5EF4-FFF2-40B4-BE49-F238E27FC236}">
                    <a16:creationId xmlns:a16="http://schemas.microsoft.com/office/drawing/2014/main" id="{D635481D-3C1E-43AF-B1B4-4C60061BA02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9" name="Gerader Verbinder 368">
                <a:extLst>
                  <a:ext uri="{FF2B5EF4-FFF2-40B4-BE49-F238E27FC236}">
                    <a16:creationId xmlns:a16="http://schemas.microsoft.com/office/drawing/2014/main" id="{626EF2F1-D4A8-41C9-911B-FF284871F22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Gerader Verbinder 369">
                <a:extLst>
                  <a:ext uri="{FF2B5EF4-FFF2-40B4-BE49-F238E27FC236}">
                    <a16:creationId xmlns:a16="http://schemas.microsoft.com/office/drawing/2014/main" id="{76CBA89B-B293-490B-915C-C4B0B63581C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6" name="Textfeld 84">
              <a:extLst>
                <a:ext uri="{FF2B5EF4-FFF2-40B4-BE49-F238E27FC236}">
                  <a16:creationId xmlns:a16="http://schemas.microsoft.com/office/drawing/2014/main" id="{5EFF524F-6308-4540-A6BF-3A03A82AD85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1" name="Gruppieren 370">
            <a:extLst>
              <a:ext uri="{FF2B5EF4-FFF2-40B4-BE49-F238E27FC236}">
                <a16:creationId xmlns:a16="http://schemas.microsoft.com/office/drawing/2014/main" id="{6900F8E8-C2D1-4D73-BC25-E54092E36ECE}"/>
              </a:ext>
            </a:extLst>
          </p:cNvPr>
          <p:cNvGrpSpPr/>
          <p:nvPr/>
        </p:nvGrpSpPr>
        <p:grpSpPr>
          <a:xfrm rot="6458679">
            <a:off x="7126931" y="403173"/>
            <a:ext cx="882592" cy="497708"/>
            <a:chOff x="4165391" y="4664649"/>
            <a:chExt cx="882592" cy="497708"/>
          </a:xfrm>
        </p:grpSpPr>
        <p:grpSp>
          <p:nvGrpSpPr>
            <p:cNvPr id="372" name="Gruppieren 371">
              <a:extLst>
                <a:ext uri="{FF2B5EF4-FFF2-40B4-BE49-F238E27FC236}">
                  <a16:creationId xmlns:a16="http://schemas.microsoft.com/office/drawing/2014/main" id="{4E24043F-9BFC-4894-8A3F-D75CA4713B6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74" name="Textfeld 373">
                <a:extLst>
                  <a:ext uri="{FF2B5EF4-FFF2-40B4-BE49-F238E27FC236}">
                    <a16:creationId xmlns:a16="http://schemas.microsoft.com/office/drawing/2014/main" id="{7E2D15C8-F133-44D5-8893-8329D86CF0A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75" name="Textfeld 374">
                <a:extLst>
                  <a:ext uri="{FF2B5EF4-FFF2-40B4-BE49-F238E27FC236}">
                    <a16:creationId xmlns:a16="http://schemas.microsoft.com/office/drawing/2014/main" id="{5110D869-EB62-41E2-BB23-C089181A6BA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6" name="Gerader Verbinder 375">
                <a:extLst>
                  <a:ext uri="{FF2B5EF4-FFF2-40B4-BE49-F238E27FC236}">
                    <a16:creationId xmlns:a16="http://schemas.microsoft.com/office/drawing/2014/main" id="{F8174A6B-D6A3-4FF8-8C53-1D67047A00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Gerader Verbinder 376">
                <a:extLst>
                  <a:ext uri="{FF2B5EF4-FFF2-40B4-BE49-F238E27FC236}">
                    <a16:creationId xmlns:a16="http://schemas.microsoft.com/office/drawing/2014/main" id="{AFF6299F-02DE-4BBE-B2E5-E30F978B0AB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3" name="Textfeld 84">
              <a:extLst>
                <a:ext uri="{FF2B5EF4-FFF2-40B4-BE49-F238E27FC236}">
                  <a16:creationId xmlns:a16="http://schemas.microsoft.com/office/drawing/2014/main" id="{4703A1FD-2983-4447-ABF5-366B00DFC2B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8" name="Gruppieren 377">
            <a:extLst>
              <a:ext uri="{FF2B5EF4-FFF2-40B4-BE49-F238E27FC236}">
                <a16:creationId xmlns:a16="http://schemas.microsoft.com/office/drawing/2014/main" id="{082B2378-0F0A-48EA-AA0C-647775BBBF58}"/>
              </a:ext>
            </a:extLst>
          </p:cNvPr>
          <p:cNvGrpSpPr/>
          <p:nvPr/>
        </p:nvGrpSpPr>
        <p:grpSpPr>
          <a:xfrm rot="11858679">
            <a:off x="4462302" y="128592"/>
            <a:ext cx="882592" cy="497708"/>
            <a:chOff x="4165391" y="4664649"/>
            <a:chExt cx="882592" cy="497708"/>
          </a:xfrm>
        </p:grpSpPr>
        <p:grpSp>
          <p:nvGrpSpPr>
            <p:cNvPr id="379" name="Gruppieren 378">
              <a:extLst>
                <a:ext uri="{FF2B5EF4-FFF2-40B4-BE49-F238E27FC236}">
                  <a16:creationId xmlns:a16="http://schemas.microsoft.com/office/drawing/2014/main" id="{A6AC7A3B-A9FB-45C6-9AC4-85801D92EA3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1" name="Textfeld 380">
                <a:extLst>
                  <a:ext uri="{FF2B5EF4-FFF2-40B4-BE49-F238E27FC236}">
                    <a16:creationId xmlns:a16="http://schemas.microsoft.com/office/drawing/2014/main" id="{DDDC1231-B7FC-43C6-B0CE-587C70A9B76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2" name="Textfeld 381">
                <a:extLst>
                  <a:ext uri="{FF2B5EF4-FFF2-40B4-BE49-F238E27FC236}">
                    <a16:creationId xmlns:a16="http://schemas.microsoft.com/office/drawing/2014/main" id="{22003C77-F82C-422B-B730-981BC01F3F7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83" name="Gerader Verbinder 382">
                <a:extLst>
                  <a:ext uri="{FF2B5EF4-FFF2-40B4-BE49-F238E27FC236}">
                    <a16:creationId xmlns:a16="http://schemas.microsoft.com/office/drawing/2014/main" id="{C250B07C-E91A-4E2A-A6EE-5CF6953EFE3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Gerader Verbinder 383">
                <a:extLst>
                  <a:ext uri="{FF2B5EF4-FFF2-40B4-BE49-F238E27FC236}">
                    <a16:creationId xmlns:a16="http://schemas.microsoft.com/office/drawing/2014/main" id="{25CF7C80-6896-40A5-8880-1E3A36ADD39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0" name="Textfeld 84">
              <a:extLst>
                <a:ext uri="{FF2B5EF4-FFF2-40B4-BE49-F238E27FC236}">
                  <a16:creationId xmlns:a16="http://schemas.microsoft.com/office/drawing/2014/main" id="{875568A1-ACDD-4693-AB6C-9C29D9EDA83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85" name="Gruppieren 384">
            <a:extLst>
              <a:ext uri="{FF2B5EF4-FFF2-40B4-BE49-F238E27FC236}">
                <a16:creationId xmlns:a16="http://schemas.microsoft.com/office/drawing/2014/main" id="{875A6D4A-95FA-470C-821A-8BD40ECB0ED3}"/>
              </a:ext>
            </a:extLst>
          </p:cNvPr>
          <p:cNvGrpSpPr/>
          <p:nvPr/>
        </p:nvGrpSpPr>
        <p:grpSpPr>
          <a:xfrm rot="8261039">
            <a:off x="2195794" y="1468734"/>
            <a:ext cx="882592" cy="497708"/>
            <a:chOff x="4165391" y="4664649"/>
            <a:chExt cx="882592" cy="497708"/>
          </a:xfrm>
        </p:grpSpPr>
        <p:grpSp>
          <p:nvGrpSpPr>
            <p:cNvPr id="386" name="Gruppieren 385">
              <a:extLst>
                <a:ext uri="{FF2B5EF4-FFF2-40B4-BE49-F238E27FC236}">
                  <a16:creationId xmlns:a16="http://schemas.microsoft.com/office/drawing/2014/main" id="{F1C47648-E174-451F-B840-E2062784F3D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8" name="Textfeld 387">
                <a:extLst>
                  <a:ext uri="{FF2B5EF4-FFF2-40B4-BE49-F238E27FC236}">
                    <a16:creationId xmlns:a16="http://schemas.microsoft.com/office/drawing/2014/main" id="{5639A334-8D80-43AD-BDF4-FD822D6F4A3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9" name="Textfeld 388">
                <a:extLst>
                  <a:ext uri="{FF2B5EF4-FFF2-40B4-BE49-F238E27FC236}">
                    <a16:creationId xmlns:a16="http://schemas.microsoft.com/office/drawing/2014/main" id="{21C099F5-28BD-42F9-A5C5-C23050CDA1B5}"/>
                  </a:ext>
                </a:extLst>
              </p:cNvPr>
              <p:cNvSpPr txBox="1"/>
              <p:nvPr/>
            </p:nvSpPr>
            <p:spPr>
              <a:xfrm rot="21596481"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0" name="Gerader Verbinder 389">
                <a:extLst>
                  <a:ext uri="{FF2B5EF4-FFF2-40B4-BE49-F238E27FC236}">
                    <a16:creationId xmlns:a16="http://schemas.microsoft.com/office/drawing/2014/main" id="{EB8E12DC-1F34-4731-813C-528693B35D5B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Gerader Verbinder 390">
                <a:extLst>
                  <a:ext uri="{FF2B5EF4-FFF2-40B4-BE49-F238E27FC236}">
                    <a16:creationId xmlns:a16="http://schemas.microsoft.com/office/drawing/2014/main" id="{678B90B0-0EDF-4852-B597-8D8E83C8602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7" name="Textfeld 84">
              <a:extLst>
                <a:ext uri="{FF2B5EF4-FFF2-40B4-BE49-F238E27FC236}">
                  <a16:creationId xmlns:a16="http://schemas.microsoft.com/office/drawing/2014/main" id="{AD2DFCCA-C643-43CF-8CEB-74887A0DBAC8}"/>
                </a:ext>
              </a:extLst>
            </p:cNvPr>
            <p:cNvSpPr txBox="1"/>
            <p:nvPr/>
          </p:nvSpPr>
          <p:spPr>
            <a:xfrm rot="10442534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2" name="Gruppieren 391">
            <a:extLst>
              <a:ext uri="{FF2B5EF4-FFF2-40B4-BE49-F238E27FC236}">
                <a16:creationId xmlns:a16="http://schemas.microsoft.com/office/drawing/2014/main" id="{78CEEBD6-F552-4B12-8673-60BFD3D54551}"/>
              </a:ext>
            </a:extLst>
          </p:cNvPr>
          <p:cNvGrpSpPr/>
          <p:nvPr/>
        </p:nvGrpSpPr>
        <p:grpSpPr>
          <a:xfrm rot="13063683">
            <a:off x="3743759" y="1352007"/>
            <a:ext cx="882592" cy="497708"/>
            <a:chOff x="4165391" y="4664649"/>
            <a:chExt cx="882592" cy="497708"/>
          </a:xfrm>
        </p:grpSpPr>
        <p:grpSp>
          <p:nvGrpSpPr>
            <p:cNvPr id="393" name="Gruppieren 392">
              <a:extLst>
                <a:ext uri="{FF2B5EF4-FFF2-40B4-BE49-F238E27FC236}">
                  <a16:creationId xmlns:a16="http://schemas.microsoft.com/office/drawing/2014/main" id="{79C55393-CB58-4B3E-83EF-645D04B354D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95" name="Textfeld 394">
                <a:extLst>
                  <a:ext uri="{FF2B5EF4-FFF2-40B4-BE49-F238E27FC236}">
                    <a16:creationId xmlns:a16="http://schemas.microsoft.com/office/drawing/2014/main" id="{A7A9F5F3-DC6F-4DAD-9C7D-9270D399C0D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96" name="Textfeld 395">
                <a:extLst>
                  <a:ext uri="{FF2B5EF4-FFF2-40B4-BE49-F238E27FC236}">
                    <a16:creationId xmlns:a16="http://schemas.microsoft.com/office/drawing/2014/main" id="{2146EBE0-F114-47D0-9172-89D4B4ECC80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8D257B5D-3147-42CE-8A46-73F9693653D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E4A70529-A5EA-4BBE-996A-780D1DBFA20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4" name="Textfeld 84">
              <a:extLst>
                <a:ext uri="{FF2B5EF4-FFF2-40B4-BE49-F238E27FC236}">
                  <a16:creationId xmlns:a16="http://schemas.microsoft.com/office/drawing/2014/main" id="{2CEB597D-B344-479B-8C59-9712339BBD4C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9" name="Gruppieren 398">
            <a:extLst>
              <a:ext uri="{FF2B5EF4-FFF2-40B4-BE49-F238E27FC236}">
                <a16:creationId xmlns:a16="http://schemas.microsoft.com/office/drawing/2014/main" id="{30185E8E-04FD-447A-A8BC-49196543E886}"/>
              </a:ext>
            </a:extLst>
          </p:cNvPr>
          <p:cNvGrpSpPr/>
          <p:nvPr/>
        </p:nvGrpSpPr>
        <p:grpSpPr>
          <a:xfrm rot="10198965">
            <a:off x="5640848" y="1605231"/>
            <a:ext cx="882592" cy="497708"/>
            <a:chOff x="4165391" y="4664649"/>
            <a:chExt cx="882592" cy="497708"/>
          </a:xfrm>
        </p:grpSpPr>
        <p:grpSp>
          <p:nvGrpSpPr>
            <p:cNvPr id="400" name="Gruppieren 399">
              <a:extLst>
                <a:ext uri="{FF2B5EF4-FFF2-40B4-BE49-F238E27FC236}">
                  <a16:creationId xmlns:a16="http://schemas.microsoft.com/office/drawing/2014/main" id="{9977BA44-83D7-48C6-AC14-AC89602EDC2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2" name="Textfeld 401">
                <a:extLst>
                  <a:ext uri="{FF2B5EF4-FFF2-40B4-BE49-F238E27FC236}">
                    <a16:creationId xmlns:a16="http://schemas.microsoft.com/office/drawing/2014/main" id="{E7912B06-1F38-4C48-852A-C0BF29C9521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03" name="Textfeld 402">
                <a:extLst>
                  <a:ext uri="{FF2B5EF4-FFF2-40B4-BE49-F238E27FC236}">
                    <a16:creationId xmlns:a16="http://schemas.microsoft.com/office/drawing/2014/main" id="{4C9BAAC1-7D0E-4953-A326-78DE699327F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04" name="Gerader Verbinder 403">
                <a:extLst>
                  <a:ext uri="{FF2B5EF4-FFF2-40B4-BE49-F238E27FC236}">
                    <a16:creationId xmlns:a16="http://schemas.microsoft.com/office/drawing/2014/main" id="{D1A16E61-7FA4-42F3-8BA8-00018E965CD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Gerader Verbinder 404">
                <a:extLst>
                  <a:ext uri="{FF2B5EF4-FFF2-40B4-BE49-F238E27FC236}">
                    <a16:creationId xmlns:a16="http://schemas.microsoft.com/office/drawing/2014/main" id="{7B802815-D5D3-4073-858D-32935CCA078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1" name="Textfeld 84">
              <a:extLst>
                <a:ext uri="{FF2B5EF4-FFF2-40B4-BE49-F238E27FC236}">
                  <a16:creationId xmlns:a16="http://schemas.microsoft.com/office/drawing/2014/main" id="{FE682652-1FA3-4D20-B8CB-F32154005D55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06" name="Gruppieren 405">
            <a:extLst>
              <a:ext uri="{FF2B5EF4-FFF2-40B4-BE49-F238E27FC236}">
                <a16:creationId xmlns:a16="http://schemas.microsoft.com/office/drawing/2014/main" id="{C2250D7E-5A5D-4F19-BF61-5FBB0089BD93}"/>
              </a:ext>
            </a:extLst>
          </p:cNvPr>
          <p:cNvGrpSpPr/>
          <p:nvPr/>
        </p:nvGrpSpPr>
        <p:grpSpPr>
          <a:xfrm rot="21279153">
            <a:off x="7421440" y="1331435"/>
            <a:ext cx="882592" cy="497708"/>
            <a:chOff x="4165391" y="4664649"/>
            <a:chExt cx="882592" cy="497708"/>
          </a:xfrm>
        </p:grpSpPr>
        <p:grpSp>
          <p:nvGrpSpPr>
            <p:cNvPr id="407" name="Gruppieren 406">
              <a:extLst>
                <a:ext uri="{FF2B5EF4-FFF2-40B4-BE49-F238E27FC236}">
                  <a16:creationId xmlns:a16="http://schemas.microsoft.com/office/drawing/2014/main" id="{80C7DB05-BCEC-4720-8893-287E4801DD2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9" name="Textfeld 408">
                <a:extLst>
                  <a:ext uri="{FF2B5EF4-FFF2-40B4-BE49-F238E27FC236}">
                    <a16:creationId xmlns:a16="http://schemas.microsoft.com/office/drawing/2014/main" id="{5A88C0C3-2D3C-4FCB-9817-69A09D5644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0" name="Textfeld 409">
                <a:extLst>
                  <a:ext uri="{FF2B5EF4-FFF2-40B4-BE49-F238E27FC236}">
                    <a16:creationId xmlns:a16="http://schemas.microsoft.com/office/drawing/2014/main" id="{D11088E1-888B-4980-BDDB-7DAA9764A69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1" name="Gerader Verbinder 410">
                <a:extLst>
                  <a:ext uri="{FF2B5EF4-FFF2-40B4-BE49-F238E27FC236}">
                    <a16:creationId xmlns:a16="http://schemas.microsoft.com/office/drawing/2014/main" id="{DD9DE7D7-62C4-4E68-AB99-7CE4D9D1C2F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Gerader Verbinder 411">
                <a:extLst>
                  <a:ext uri="{FF2B5EF4-FFF2-40B4-BE49-F238E27FC236}">
                    <a16:creationId xmlns:a16="http://schemas.microsoft.com/office/drawing/2014/main" id="{E59BFF58-1DE1-4472-9559-676810CAE5C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8" name="Textfeld 84">
              <a:extLst>
                <a:ext uri="{FF2B5EF4-FFF2-40B4-BE49-F238E27FC236}">
                  <a16:creationId xmlns:a16="http://schemas.microsoft.com/office/drawing/2014/main" id="{2EC4E1AE-11AC-4CBD-8F20-E6ECDD57B244}"/>
                </a:ext>
              </a:extLst>
            </p:cNvPr>
            <p:cNvSpPr txBox="1"/>
            <p:nvPr/>
          </p:nvSpPr>
          <p:spPr>
            <a:xfrm rot="10746531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13" name="Gruppieren 412">
            <a:extLst>
              <a:ext uri="{FF2B5EF4-FFF2-40B4-BE49-F238E27FC236}">
                <a16:creationId xmlns:a16="http://schemas.microsoft.com/office/drawing/2014/main" id="{2222E701-3595-4520-9AB7-0755B5AD22F3}"/>
              </a:ext>
            </a:extLst>
          </p:cNvPr>
          <p:cNvGrpSpPr/>
          <p:nvPr/>
        </p:nvGrpSpPr>
        <p:grpSpPr>
          <a:xfrm rot="20120210">
            <a:off x="9256610" y="1366993"/>
            <a:ext cx="882592" cy="497709"/>
            <a:chOff x="4165391" y="4664648"/>
            <a:chExt cx="882592" cy="497709"/>
          </a:xfrm>
        </p:grpSpPr>
        <p:grpSp>
          <p:nvGrpSpPr>
            <p:cNvPr id="414" name="Gruppieren 413">
              <a:extLst>
                <a:ext uri="{FF2B5EF4-FFF2-40B4-BE49-F238E27FC236}">
                  <a16:creationId xmlns:a16="http://schemas.microsoft.com/office/drawing/2014/main" id="{25A44ADD-D687-4600-801E-46B2361D837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16" name="Textfeld 415">
                <a:extLst>
                  <a:ext uri="{FF2B5EF4-FFF2-40B4-BE49-F238E27FC236}">
                    <a16:creationId xmlns:a16="http://schemas.microsoft.com/office/drawing/2014/main" id="{F059E294-863D-4D5E-8F2D-70C1B88E3A7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7" name="Textfeld 416">
                <a:extLst>
                  <a:ext uri="{FF2B5EF4-FFF2-40B4-BE49-F238E27FC236}">
                    <a16:creationId xmlns:a16="http://schemas.microsoft.com/office/drawing/2014/main" id="{07106400-3AF8-461A-BD78-2A5E6D7E5AD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8" name="Gerader Verbinder 417">
                <a:extLst>
                  <a:ext uri="{FF2B5EF4-FFF2-40B4-BE49-F238E27FC236}">
                    <a16:creationId xmlns:a16="http://schemas.microsoft.com/office/drawing/2014/main" id="{284AEEDA-9A50-4B3F-81EE-7F1C3A44B9B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Gerader Verbinder 418">
                <a:extLst>
                  <a:ext uri="{FF2B5EF4-FFF2-40B4-BE49-F238E27FC236}">
                    <a16:creationId xmlns:a16="http://schemas.microsoft.com/office/drawing/2014/main" id="{24A73CFE-AE6E-4436-A67D-A90D7827D700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5" name="Textfeld 84">
              <a:extLst>
                <a:ext uri="{FF2B5EF4-FFF2-40B4-BE49-F238E27FC236}">
                  <a16:creationId xmlns:a16="http://schemas.microsoft.com/office/drawing/2014/main" id="{44BF70FB-1564-44F8-A613-7FDC48F6DA93}"/>
                </a:ext>
              </a:extLst>
            </p:cNvPr>
            <p:cNvSpPr txBox="1"/>
            <p:nvPr/>
          </p:nvSpPr>
          <p:spPr>
            <a:xfrm rot="10800000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pic>
        <p:nvPicPr>
          <p:cNvPr id="228" name="Grafik 227">
            <a:extLst>
              <a:ext uri="{FF2B5EF4-FFF2-40B4-BE49-F238E27FC236}">
                <a16:creationId xmlns:a16="http://schemas.microsoft.com/office/drawing/2014/main" id="{4942B935-7DF4-4B69-AF7C-8D0E3EAE10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6591549" y="4337423"/>
            <a:ext cx="698535" cy="728298"/>
          </a:xfrm>
          <a:prstGeom prst="rect">
            <a:avLst/>
          </a:prstGeom>
        </p:spPr>
      </p:pic>
      <p:grpSp>
        <p:nvGrpSpPr>
          <p:cNvPr id="229" name="Gruppieren 228">
            <a:extLst>
              <a:ext uri="{FF2B5EF4-FFF2-40B4-BE49-F238E27FC236}">
                <a16:creationId xmlns:a16="http://schemas.microsoft.com/office/drawing/2014/main" id="{C643ABDD-8B5F-4D95-8793-F202D0B04E3C}"/>
              </a:ext>
            </a:extLst>
          </p:cNvPr>
          <p:cNvGrpSpPr/>
          <p:nvPr/>
        </p:nvGrpSpPr>
        <p:grpSpPr>
          <a:xfrm>
            <a:off x="4334608" y="5220176"/>
            <a:ext cx="882592" cy="497708"/>
            <a:chOff x="4165391" y="4664649"/>
            <a:chExt cx="882592" cy="497708"/>
          </a:xfrm>
        </p:grpSpPr>
        <p:grpSp>
          <p:nvGrpSpPr>
            <p:cNvPr id="230" name="Gruppieren 229">
              <a:extLst>
                <a:ext uri="{FF2B5EF4-FFF2-40B4-BE49-F238E27FC236}">
                  <a16:creationId xmlns:a16="http://schemas.microsoft.com/office/drawing/2014/main" id="{EEE7BB5B-12D9-492A-9BD7-5CE2F6E6B43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32" name="Textfeld 231">
                <a:extLst>
                  <a:ext uri="{FF2B5EF4-FFF2-40B4-BE49-F238E27FC236}">
                    <a16:creationId xmlns:a16="http://schemas.microsoft.com/office/drawing/2014/main" id="{1F9CFD26-EFE6-4B36-A34B-07E8CC683B4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33" name="Textfeld 232">
                <a:extLst>
                  <a:ext uri="{FF2B5EF4-FFF2-40B4-BE49-F238E27FC236}">
                    <a16:creationId xmlns:a16="http://schemas.microsoft.com/office/drawing/2014/main" id="{B6DBCB37-291B-4F28-83EA-52C29F2F739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34" name="Gerader Verbinder 233">
                <a:extLst>
                  <a:ext uri="{FF2B5EF4-FFF2-40B4-BE49-F238E27FC236}">
                    <a16:creationId xmlns:a16="http://schemas.microsoft.com/office/drawing/2014/main" id="{5F28FD98-A6B5-4599-9207-3EB22B72D134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Gerader Verbinder 234">
                <a:extLst>
                  <a:ext uri="{FF2B5EF4-FFF2-40B4-BE49-F238E27FC236}">
                    <a16:creationId xmlns:a16="http://schemas.microsoft.com/office/drawing/2014/main" id="{434E4C40-4220-4F25-8DEE-B6C25A013FEA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1" name="Textfeld 84">
              <a:extLst>
                <a:ext uri="{FF2B5EF4-FFF2-40B4-BE49-F238E27FC236}">
                  <a16:creationId xmlns:a16="http://schemas.microsoft.com/office/drawing/2014/main" id="{D0621DCE-760F-4E97-89AF-43AD089A293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36" name="Gruppieren 235">
            <a:extLst>
              <a:ext uri="{FF2B5EF4-FFF2-40B4-BE49-F238E27FC236}">
                <a16:creationId xmlns:a16="http://schemas.microsoft.com/office/drawing/2014/main" id="{404CBF42-596F-4723-B3E3-9C122C47A96B}"/>
              </a:ext>
            </a:extLst>
          </p:cNvPr>
          <p:cNvGrpSpPr/>
          <p:nvPr/>
        </p:nvGrpSpPr>
        <p:grpSpPr>
          <a:xfrm rot="19063211">
            <a:off x="5080075" y="5008448"/>
            <a:ext cx="882592" cy="497708"/>
            <a:chOff x="4165391" y="4664649"/>
            <a:chExt cx="882592" cy="497708"/>
          </a:xfrm>
        </p:grpSpPr>
        <p:grpSp>
          <p:nvGrpSpPr>
            <p:cNvPr id="237" name="Gruppieren 236">
              <a:extLst>
                <a:ext uri="{FF2B5EF4-FFF2-40B4-BE49-F238E27FC236}">
                  <a16:creationId xmlns:a16="http://schemas.microsoft.com/office/drawing/2014/main" id="{B71A7E5D-9B1C-4AAD-9133-0ABE21D98E8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39" name="Textfeld 238">
                <a:extLst>
                  <a:ext uri="{FF2B5EF4-FFF2-40B4-BE49-F238E27FC236}">
                    <a16:creationId xmlns:a16="http://schemas.microsoft.com/office/drawing/2014/main" id="{EA550EF0-8A33-4417-99A8-1D821CFD6A0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40" name="Textfeld 239">
                <a:extLst>
                  <a:ext uri="{FF2B5EF4-FFF2-40B4-BE49-F238E27FC236}">
                    <a16:creationId xmlns:a16="http://schemas.microsoft.com/office/drawing/2014/main" id="{8CED7DC6-B53F-462C-A5FA-2775EBFA616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41" name="Gerader Verbinder 240">
                <a:extLst>
                  <a:ext uri="{FF2B5EF4-FFF2-40B4-BE49-F238E27FC236}">
                    <a16:creationId xmlns:a16="http://schemas.microsoft.com/office/drawing/2014/main" id="{C60541B0-72EE-4B4E-880A-1482E4BB6E47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Gerader Verbinder 241">
                <a:extLst>
                  <a:ext uri="{FF2B5EF4-FFF2-40B4-BE49-F238E27FC236}">
                    <a16:creationId xmlns:a16="http://schemas.microsoft.com/office/drawing/2014/main" id="{7266E0A1-6E93-49C3-BFBF-5300F73A0C3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8" name="Textfeld 84">
              <a:extLst>
                <a:ext uri="{FF2B5EF4-FFF2-40B4-BE49-F238E27FC236}">
                  <a16:creationId xmlns:a16="http://schemas.microsoft.com/office/drawing/2014/main" id="{B8095D55-6554-45B1-A6DB-E21F7320CFE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43" name="Gruppieren 242">
            <a:extLst>
              <a:ext uri="{FF2B5EF4-FFF2-40B4-BE49-F238E27FC236}">
                <a16:creationId xmlns:a16="http://schemas.microsoft.com/office/drawing/2014/main" id="{AE185B9C-2FC0-4739-95EC-F063C5B10F2D}"/>
              </a:ext>
            </a:extLst>
          </p:cNvPr>
          <p:cNvGrpSpPr/>
          <p:nvPr/>
        </p:nvGrpSpPr>
        <p:grpSpPr>
          <a:xfrm rot="2490160">
            <a:off x="3534506" y="4986827"/>
            <a:ext cx="882592" cy="497708"/>
            <a:chOff x="4165391" y="4664649"/>
            <a:chExt cx="882592" cy="497708"/>
          </a:xfrm>
        </p:grpSpPr>
        <p:grpSp>
          <p:nvGrpSpPr>
            <p:cNvPr id="244" name="Gruppieren 243">
              <a:extLst>
                <a:ext uri="{FF2B5EF4-FFF2-40B4-BE49-F238E27FC236}">
                  <a16:creationId xmlns:a16="http://schemas.microsoft.com/office/drawing/2014/main" id="{B2E5A4E1-12E9-4DDB-BCC3-55816C1313E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46" name="Textfeld 245">
                <a:extLst>
                  <a:ext uri="{FF2B5EF4-FFF2-40B4-BE49-F238E27FC236}">
                    <a16:creationId xmlns:a16="http://schemas.microsoft.com/office/drawing/2014/main" id="{D5784661-8D28-44EB-A8CB-7B8F8727F125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47" name="Textfeld 246">
                <a:extLst>
                  <a:ext uri="{FF2B5EF4-FFF2-40B4-BE49-F238E27FC236}">
                    <a16:creationId xmlns:a16="http://schemas.microsoft.com/office/drawing/2014/main" id="{30819D49-AAA7-4504-B8B8-0184B5068EF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48" name="Gerader Verbinder 247">
                <a:extLst>
                  <a:ext uri="{FF2B5EF4-FFF2-40B4-BE49-F238E27FC236}">
                    <a16:creationId xmlns:a16="http://schemas.microsoft.com/office/drawing/2014/main" id="{DDB702FE-73C4-45D2-BB5A-788A4422964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Gerader Verbinder 248">
                <a:extLst>
                  <a:ext uri="{FF2B5EF4-FFF2-40B4-BE49-F238E27FC236}">
                    <a16:creationId xmlns:a16="http://schemas.microsoft.com/office/drawing/2014/main" id="{163E09FA-A746-4CDC-8AC5-38029864610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5" name="Textfeld 84">
              <a:extLst>
                <a:ext uri="{FF2B5EF4-FFF2-40B4-BE49-F238E27FC236}">
                  <a16:creationId xmlns:a16="http://schemas.microsoft.com/office/drawing/2014/main" id="{5F35BF01-44D6-45C3-B589-B4ECDE42DF72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50" name="Gruppieren 249">
            <a:extLst>
              <a:ext uri="{FF2B5EF4-FFF2-40B4-BE49-F238E27FC236}">
                <a16:creationId xmlns:a16="http://schemas.microsoft.com/office/drawing/2014/main" id="{81E02A6E-B618-4755-B4AF-79EC1A350551}"/>
              </a:ext>
            </a:extLst>
          </p:cNvPr>
          <p:cNvGrpSpPr/>
          <p:nvPr/>
        </p:nvGrpSpPr>
        <p:grpSpPr>
          <a:xfrm>
            <a:off x="766746" y="4858036"/>
            <a:ext cx="882592" cy="497708"/>
            <a:chOff x="4165391" y="4664649"/>
            <a:chExt cx="882592" cy="497708"/>
          </a:xfrm>
        </p:grpSpPr>
        <p:grpSp>
          <p:nvGrpSpPr>
            <p:cNvPr id="251" name="Gruppieren 250">
              <a:extLst>
                <a:ext uri="{FF2B5EF4-FFF2-40B4-BE49-F238E27FC236}">
                  <a16:creationId xmlns:a16="http://schemas.microsoft.com/office/drawing/2014/main" id="{22DEF471-D78D-4CE6-9C2C-26B89C2CE84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53" name="Textfeld 252">
                <a:extLst>
                  <a:ext uri="{FF2B5EF4-FFF2-40B4-BE49-F238E27FC236}">
                    <a16:creationId xmlns:a16="http://schemas.microsoft.com/office/drawing/2014/main" id="{44BBE0D6-260A-44D5-866A-D86FE10C6807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54" name="Textfeld 253">
                <a:extLst>
                  <a:ext uri="{FF2B5EF4-FFF2-40B4-BE49-F238E27FC236}">
                    <a16:creationId xmlns:a16="http://schemas.microsoft.com/office/drawing/2014/main" id="{EFB1AE6A-2A97-4FC4-A3D4-94F6D1447E02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55" name="Gerader Verbinder 254">
                <a:extLst>
                  <a:ext uri="{FF2B5EF4-FFF2-40B4-BE49-F238E27FC236}">
                    <a16:creationId xmlns:a16="http://schemas.microsoft.com/office/drawing/2014/main" id="{12605B69-AD18-49C0-B642-947FDDFA9D2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Gerader Verbinder 255">
                <a:extLst>
                  <a:ext uri="{FF2B5EF4-FFF2-40B4-BE49-F238E27FC236}">
                    <a16:creationId xmlns:a16="http://schemas.microsoft.com/office/drawing/2014/main" id="{F873C62B-6C9A-4BBC-813C-582ABC4C333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2" name="Textfeld 84">
              <a:extLst>
                <a:ext uri="{FF2B5EF4-FFF2-40B4-BE49-F238E27FC236}">
                  <a16:creationId xmlns:a16="http://schemas.microsoft.com/office/drawing/2014/main" id="{5D91F259-3F7E-4A50-8260-CA8A6459197F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57" name="Gruppieren 256">
            <a:extLst>
              <a:ext uri="{FF2B5EF4-FFF2-40B4-BE49-F238E27FC236}">
                <a16:creationId xmlns:a16="http://schemas.microsoft.com/office/drawing/2014/main" id="{C3FF304E-9A59-4FFB-8AF1-950A3305C8E2}"/>
              </a:ext>
            </a:extLst>
          </p:cNvPr>
          <p:cNvGrpSpPr/>
          <p:nvPr/>
        </p:nvGrpSpPr>
        <p:grpSpPr>
          <a:xfrm rot="20937865">
            <a:off x="3190077" y="5904901"/>
            <a:ext cx="882592" cy="497708"/>
            <a:chOff x="4165391" y="4664649"/>
            <a:chExt cx="882592" cy="497708"/>
          </a:xfrm>
        </p:grpSpPr>
        <p:grpSp>
          <p:nvGrpSpPr>
            <p:cNvPr id="258" name="Gruppieren 257">
              <a:extLst>
                <a:ext uri="{FF2B5EF4-FFF2-40B4-BE49-F238E27FC236}">
                  <a16:creationId xmlns:a16="http://schemas.microsoft.com/office/drawing/2014/main" id="{92B13A56-2F5B-428E-B26A-35AB8FBD748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60" name="Textfeld 259">
                <a:extLst>
                  <a:ext uri="{FF2B5EF4-FFF2-40B4-BE49-F238E27FC236}">
                    <a16:creationId xmlns:a16="http://schemas.microsoft.com/office/drawing/2014/main" id="{B7CDD3EB-C0EF-4396-9318-A25D8DCC3E5A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61" name="Textfeld 260">
                <a:extLst>
                  <a:ext uri="{FF2B5EF4-FFF2-40B4-BE49-F238E27FC236}">
                    <a16:creationId xmlns:a16="http://schemas.microsoft.com/office/drawing/2014/main" id="{EE4C2291-5445-4A46-A3B4-E1A86807E10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62" name="Gerader Verbinder 261">
                <a:extLst>
                  <a:ext uri="{FF2B5EF4-FFF2-40B4-BE49-F238E27FC236}">
                    <a16:creationId xmlns:a16="http://schemas.microsoft.com/office/drawing/2014/main" id="{D3405EEA-C7F8-4706-BCC8-8E766F32CBF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Gerader Verbinder 262">
                <a:extLst>
                  <a:ext uri="{FF2B5EF4-FFF2-40B4-BE49-F238E27FC236}">
                    <a16:creationId xmlns:a16="http://schemas.microsoft.com/office/drawing/2014/main" id="{158DBEDB-B636-4104-941D-7F49E5893D7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9" name="Textfeld 84">
              <a:extLst>
                <a:ext uri="{FF2B5EF4-FFF2-40B4-BE49-F238E27FC236}">
                  <a16:creationId xmlns:a16="http://schemas.microsoft.com/office/drawing/2014/main" id="{27913627-426E-4265-9542-DC6E555BAD8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64" name="Gruppieren 263">
            <a:extLst>
              <a:ext uri="{FF2B5EF4-FFF2-40B4-BE49-F238E27FC236}">
                <a16:creationId xmlns:a16="http://schemas.microsoft.com/office/drawing/2014/main" id="{F580A6C5-F7DD-485C-B57E-7BA70B904270}"/>
              </a:ext>
            </a:extLst>
          </p:cNvPr>
          <p:cNvGrpSpPr/>
          <p:nvPr/>
        </p:nvGrpSpPr>
        <p:grpSpPr>
          <a:xfrm rot="16771813">
            <a:off x="5278099" y="5992882"/>
            <a:ext cx="882592" cy="497708"/>
            <a:chOff x="4165391" y="4664649"/>
            <a:chExt cx="882592" cy="497708"/>
          </a:xfrm>
        </p:grpSpPr>
        <p:grpSp>
          <p:nvGrpSpPr>
            <p:cNvPr id="265" name="Gruppieren 264">
              <a:extLst>
                <a:ext uri="{FF2B5EF4-FFF2-40B4-BE49-F238E27FC236}">
                  <a16:creationId xmlns:a16="http://schemas.microsoft.com/office/drawing/2014/main" id="{EA7E5070-16CE-4FE5-833B-410C881FF962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67" name="Textfeld 266">
                <a:extLst>
                  <a:ext uri="{FF2B5EF4-FFF2-40B4-BE49-F238E27FC236}">
                    <a16:creationId xmlns:a16="http://schemas.microsoft.com/office/drawing/2014/main" id="{82E922EB-1A6E-4EEB-A200-C8620B34951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68" name="Textfeld 267">
                <a:extLst>
                  <a:ext uri="{FF2B5EF4-FFF2-40B4-BE49-F238E27FC236}">
                    <a16:creationId xmlns:a16="http://schemas.microsoft.com/office/drawing/2014/main" id="{A15A44C9-E336-42B1-BAFA-52D7BB3A122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69" name="Gerader Verbinder 268">
                <a:extLst>
                  <a:ext uri="{FF2B5EF4-FFF2-40B4-BE49-F238E27FC236}">
                    <a16:creationId xmlns:a16="http://schemas.microsoft.com/office/drawing/2014/main" id="{22392F04-AFB4-4C38-8242-800D84B1D8A2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Gerader Verbinder 269">
                <a:extLst>
                  <a:ext uri="{FF2B5EF4-FFF2-40B4-BE49-F238E27FC236}">
                    <a16:creationId xmlns:a16="http://schemas.microsoft.com/office/drawing/2014/main" id="{F214AFE6-A483-409D-9609-42171B8C1FA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6" name="Textfeld 84">
              <a:extLst>
                <a:ext uri="{FF2B5EF4-FFF2-40B4-BE49-F238E27FC236}">
                  <a16:creationId xmlns:a16="http://schemas.microsoft.com/office/drawing/2014/main" id="{6A5C3D31-F33B-40EB-A40D-065E7417EA0E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71" name="Gruppieren 270">
            <a:extLst>
              <a:ext uri="{FF2B5EF4-FFF2-40B4-BE49-F238E27FC236}">
                <a16:creationId xmlns:a16="http://schemas.microsoft.com/office/drawing/2014/main" id="{553AE6B3-056B-4975-8CD6-F1BB0AC66E49}"/>
              </a:ext>
            </a:extLst>
          </p:cNvPr>
          <p:cNvGrpSpPr/>
          <p:nvPr/>
        </p:nvGrpSpPr>
        <p:grpSpPr>
          <a:xfrm rot="13796467">
            <a:off x="5872526" y="4961674"/>
            <a:ext cx="882592" cy="497708"/>
            <a:chOff x="4165391" y="4664649"/>
            <a:chExt cx="882592" cy="497708"/>
          </a:xfrm>
        </p:grpSpPr>
        <p:grpSp>
          <p:nvGrpSpPr>
            <p:cNvPr id="272" name="Gruppieren 271">
              <a:extLst>
                <a:ext uri="{FF2B5EF4-FFF2-40B4-BE49-F238E27FC236}">
                  <a16:creationId xmlns:a16="http://schemas.microsoft.com/office/drawing/2014/main" id="{B9211FF7-BB47-467C-802C-1E2B83EA90E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74" name="Textfeld 273">
                <a:extLst>
                  <a:ext uri="{FF2B5EF4-FFF2-40B4-BE49-F238E27FC236}">
                    <a16:creationId xmlns:a16="http://schemas.microsoft.com/office/drawing/2014/main" id="{CD1A1244-36D7-4100-9A01-0E27CB097C9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75" name="Textfeld 274">
                <a:extLst>
                  <a:ext uri="{FF2B5EF4-FFF2-40B4-BE49-F238E27FC236}">
                    <a16:creationId xmlns:a16="http://schemas.microsoft.com/office/drawing/2014/main" id="{EDD64AFE-DBBD-40A2-A58D-5F8D4CD3586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76" name="Gerader Verbinder 275">
                <a:extLst>
                  <a:ext uri="{FF2B5EF4-FFF2-40B4-BE49-F238E27FC236}">
                    <a16:creationId xmlns:a16="http://schemas.microsoft.com/office/drawing/2014/main" id="{1D1373E5-C915-48A9-8B48-ECE54E0809A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Gerader Verbinder 276">
                <a:extLst>
                  <a:ext uri="{FF2B5EF4-FFF2-40B4-BE49-F238E27FC236}">
                    <a16:creationId xmlns:a16="http://schemas.microsoft.com/office/drawing/2014/main" id="{0A2DE4D6-2180-4656-B53B-EF628D14FAE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3" name="Textfeld 84">
              <a:extLst>
                <a:ext uri="{FF2B5EF4-FFF2-40B4-BE49-F238E27FC236}">
                  <a16:creationId xmlns:a16="http://schemas.microsoft.com/office/drawing/2014/main" id="{35AC045C-F87F-4924-9E8C-E131EC45EF2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78" name="Gruppieren 277">
            <a:extLst>
              <a:ext uri="{FF2B5EF4-FFF2-40B4-BE49-F238E27FC236}">
                <a16:creationId xmlns:a16="http://schemas.microsoft.com/office/drawing/2014/main" id="{5BF04EB8-EF6F-4800-AF2B-8CBA2014DB73}"/>
              </a:ext>
            </a:extLst>
          </p:cNvPr>
          <p:cNvGrpSpPr/>
          <p:nvPr/>
        </p:nvGrpSpPr>
        <p:grpSpPr>
          <a:xfrm rot="1372411">
            <a:off x="1299989" y="5931956"/>
            <a:ext cx="882592" cy="497708"/>
            <a:chOff x="4165391" y="4664649"/>
            <a:chExt cx="882592" cy="497708"/>
          </a:xfrm>
        </p:grpSpPr>
        <p:grpSp>
          <p:nvGrpSpPr>
            <p:cNvPr id="279" name="Gruppieren 278">
              <a:extLst>
                <a:ext uri="{FF2B5EF4-FFF2-40B4-BE49-F238E27FC236}">
                  <a16:creationId xmlns:a16="http://schemas.microsoft.com/office/drawing/2014/main" id="{E305E8E1-8D97-4B8F-BDA1-7DB03B05467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81" name="Textfeld 280">
                <a:extLst>
                  <a:ext uri="{FF2B5EF4-FFF2-40B4-BE49-F238E27FC236}">
                    <a16:creationId xmlns:a16="http://schemas.microsoft.com/office/drawing/2014/main" id="{226BA018-4E7A-4F61-85E7-8F31053E70F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82" name="Textfeld 281">
                <a:extLst>
                  <a:ext uri="{FF2B5EF4-FFF2-40B4-BE49-F238E27FC236}">
                    <a16:creationId xmlns:a16="http://schemas.microsoft.com/office/drawing/2014/main" id="{303B770F-B5D3-4956-A273-9BDCC81A7BD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83" name="Gerader Verbinder 282">
                <a:extLst>
                  <a:ext uri="{FF2B5EF4-FFF2-40B4-BE49-F238E27FC236}">
                    <a16:creationId xmlns:a16="http://schemas.microsoft.com/office/drawing/2014/main" id="{4B32AAE6-45EC-4CF3-9969-26885FE1095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Gerader Verbinder 283">
                <a:extLst>
                  <a:ext uri="{FF2B5EF4-FFF2-40B4-BE49-F238E27FC236}">
                    <a16:creationId xmlns:a16="http://schemas.microsoft.com/office/drawing/2014/main" id="{099A6B90-3FB8-4710-A613-48B9097226E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0" name="Textfeld 84">
              <a:extLst>
                <a:ext uri="{FF2B5EF4-FFF2-40B4-BE49-F238E27FC236}">
                  <a16:creationId xmlns:a16="http://schemas.microsoft.com/office/drawing/2014/main" id="{2FF4E863-D6F7-4948-BD22-25A8D81B0591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85" name="Gruppieren 284">
            <a:extLst>
              <a:ext uri="{FF2B5EF4-FFF2-40B4-BE49-F238E27FC236}">
                <a16:creationId xmlns:a16="http://schemas.microsoft.com/office/drawing/2014/main" id="{E1D2879D-048E-45B1-925F-105823F08EDF}"/>
              </a:ext>
            </a:extLst>
          </p:cNvPr>
          <p:cNvGrpSpPr/>
          <p:nvPr/>
        </p:nvGrpSpPr>
        <p:grpSpPr>
          <a:xfrm rot="18311862">
            <a:off x="9764059" y="5197258"/>
            <a:ext cx="882592" cy="497708"/>
            <a:chOff x="4165391" y="4664649"/>
            <a:chExt cx="882592" cy="497708"/>
          </a:xfrm>
        </p:grpSpPr>
        <p:grpSp>
          <p:nvGrpSpPr>
            <p:cNvPr id="286" name="Gruppieren 285">
              <a:extLst>
                <a:ext uri="{FF2B5EF4-FFF2-40B4-BE49-F238E27FC236}">
                  <a16:creationId xmlns:a16="http://schemas.microsoft.com/office/drawing/2014/main" id="{5A3AC4DF-4211-4B1B-A1DA-8888F42551D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88" name="Textfeld 287">
                <a:extLst>
                  <a:ext uri="{FF2B5EF4-FFF2-40B4-BE49-F238E27FC236}">
                    <a16:creationId xmlns:a16="http://schemas.microsoft.com/office/drawing/2014/main" id="{BB087E6F-7C85-46CE-AAA7-AA616CB050BE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89" name="Textfeld 288">
                <a:extLst>
                  <a:ext uri="{FF2B5EF4-FFF2-40B4-BE49-F238E27FC236}">
                    <a16:creationId xmlns:a16="http://schemas.microsoft.com/office/drawing/2014/main" id="{0D41A808-0205-4E9E-8C48-74421DAA5D8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90" name="Gerader Verbinder 289">
                <a:extLst>
                  <a:ext uri="{FF2B5EF4-FFF2-40B4-BE49-F238E27FC236}">
                    <a16:creationId xmlns:a16="http://schemas.microsoft.com/office/drawing/2014/main" id="{1A72DEFD-8A8E-4A85-AA22-AC3FE9BF4B76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Gerader Verbinder 290">
                <a:extLst>
                  <a:ext uri="{FF2B5EF4-FFF2-40B4-BE49-F238E27FC236}">
                    <a16:creationId xmlns:a16="http://schemas.microsoft.com/office/drawing/2014/main" id="{B03C2A8F-2580-48FF-95AC-D40C7A384DCD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7" name="Textfeld 84">
              <a:extLst>
                <a:ext uri="{FF2B5EF4-FFF2-40B4-BE49-F238E27FC236}">
                  <a16:creationId xmlns:a16="http://schemas.microsoft.com/office/drawing/2014/main" id="{17348B61-F3FD-49F2-B153-2C49ACBB2FA2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92" name="Gruppieren 291">
            <a:extLst>
              <a:ext uri="{FF2B5EF4-FFF2-40B4-BE49-F238E27FC236}">
                <a16:creationId xmlns:a16="http://schemas.microsoft.com/office/drawing/2014/main" id="{722C295A-0270-43FF-925B-39504E41B2CD}"/>
              </a:ext>
            </a:extLst>
          </p:cNvPr>
          <p:cNvGrpSpPr/>
          <p:nvPr/>
        </p:nvGrpSpPr>
        <p:grpSpPr>
          <a:xfrm rot="8492090">
            <a:off x="6842544" y="5047494"/>
            <a:ext cx="882592" cy="497709"/>
            <a:chOff x="4165391" y="4664648"/>
            <a:chExt cx="882592" cy="497709"/>
          </a:xfrm>
        </p:grpSpPr>
        <p:grpSp>
          <p:nvGrpSpPr>
            <p:cNvPr id="293" name="Gruppieren 292">
              <a:extLst>
                <a:ext uri="{FF2B5EF4-FFF2-40B4-BE49-F238E27FC236}">
                  <a16:creationId xmlns:a16="http://schemas.microsoft.com/office/drawing/2014/main" id="{465D4C30-48FE-4AA8-AD5B-22C8327D7E27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295" name="Textfeld 294">
                <a:extLst>
                  <a:ext uri="{FF2B5EF4-FFF2-40B4-BE49-F238E27FC236}">
                    <a16:creationId xmlns:a16="http://schemas.microsoft.com/office/drawing/2014/main" id="{38671F89-E37F-4976-A52B-BE906EBFA25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296" name="Textfeld 295">
                <a:extLst>
                  <a:ext uri="{FF2B5EF4-FFF2-40B4-BE49-F238E27FC236}">
                    <a16:creationId xmlns:a16="http://schemas.microsoft.com/office/drawing/2014/main" id="{9F1DE26C-AC6C-49D4-87E4-9C447973E92E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297" name="Gerader Verbinder 296">
                <a:extLst>
                  <a:ext uri="{FF2B5EF4-FFF2-40B4-BE49-F238E27FC236}">
                    <a16:creationId xmlns:a16="http://schemas.microsoft.com/office/drawing/2014/main" id="{DAF5CF2B-A6EB-489D-89B4-913257C52C0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Gerader Verbinder 297">
                <a:extLst>
                  <a:ext uri="{FF2B5EF4-FFF2-40B4-BE49-F238E27FC236}">
                    <a16:creationId xmlns:a16="http://schemas.microsoft.com/office/drawing/2014/main" id="{A6B65881-D937-4229-B996-144241479A4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4" name="Textfeld 84">
              <a:extLst>
                <a:ext uri="{FF2B5EF4-FFF2-40B4-BE49-F238E27FC236}">
                  <a16:creationId xmlns:a16="http://schemas.microsoft.com/office/drawing/2014/main" id="{3073A0DE-2097-4911-B1AE-E47F11B01D44}"/>
                </a:ext>
              </a:extLst>
            </p:cNvPr>
            <p:cNvSpPr txBox="1"/>
            <p:nvPr/>
          </p:nvSpPr>
          <p:spPr>
            <a:xfrm rot="11361765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299" name="Gruppieren 298">
            <a:extLst>
              <a:ext uri="{FF2B5EF4-FFF2-40B4-BE49-F238E27FC236}">
                <a16:creationId xmlns:a16="http://schemas.microsoft.com/office/drawing/2014/main" id="{752A6422-7B9B-40EC-A9A3-9425E3137DF8}"/>
              </a:ext>
            </a:extLst>
          </p:cNvPr>
          <p:cNvGrpSpPr/>
          <p:nvPr/>
        </p:nvGrpSpPr>
        <p:grpSpPr>
          <a:xfrm>
            <a:off x="8872634" y="6043708"/>
            <a:ext cx="882592" cy="497708"/>
            <a:chOff x="4165391" y="4664649"/>
            <a:chExt cx="882592" cy="497708"/>
          </a:xfrm>
        </p:grpSpPr>
        <p:grpSp>
          <p:nvGrpSpPr>
            <p:cNvPr id="300" name="Gruppieren 299">
              <a:extLst>
                <a:ext uri="{FF2B5EF4-FFF2-40B4-BE49-F238E27FC236}">
                  <a16:creationId xmlns:a16="http://schemas.microsoft.com/office/drawing/2014/main" id="{D4EA947B-9B3C-45F2-891F-452BDE2317E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02" name="Textfeld 301">
                <a:extLst>
                  <a:ext uri="{FF2B5EF4-FFF2-40B4-BE49-F238E27FC236}">
                    <a16:creationId xmlns:a16="http://schemas.microsoft.com/office/drawing/2014/main" id="{56D8E7FD-2DAF-46E7-A4AB-46DA18E24606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03" name="Textfeld 302">
                <a:extLst>
                  <a:ext uri="{FF2B5EF4-FFF2-40B4-BE49-F238E27FC236}">
                    <a16:creationId xmlns:a16="http://schemas.microsoft.com/office/drawing/2014/main" id="{9CC1BABC-1074-4F21-B98D-59A52143FCE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04" name="Gerader Verbinder 303">
                <a:extLst>
                  <a:ext uri="{FF2B5EF4-FFF2-40B4-BE49-F238E27FC236}">
                    <a16:creationId xmlns:a16="http://schemas.microsoft.com/office/drawing/2014/main" id="{33D79A5C-86DD-4287-BD67-8460E5DD509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Gerader Verbinder 304">
                <a:extLst>
                  <a:ext uri="{FF2B5EF4-FFF2-40B4-BE49-F238E27FC236}">
                    <a16:creationId xmlns:a16="http://schemas.microsoft.com/office/drawing/2014/main" id="{DDB85B45-DAE1-4138-A206-394D88E2E34E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1" name="Textfeld 84">
              <a:extLst>
                <a:ext uri="{FF2B5EF4-FFF2-40B4-BE49-F238E27FC236}">
                  <a16:creationId xmlns:a16="http://schemas.microsoft.com/office/drawing/2014/main" id="{2F4D074B-5FF3-48DD-9075-DF88D5687702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06" name="Gruppieren 305">
            <a:extLst>
              <a:ext uri="{FF2B5EF4-FFF2-40B4-BE49-F238E27FC236}">
                <a16:creationId xmlns:a16="http://schemas.microsoft.com/office/drawing/2014/main" id="{10F48303-3C65-4BD4-B0F2-964CB7955DC3}"/>
              </a:ext>
            </a:extLst>
          </p:cNvPr>
          <p:cNvGrpSpPr/>
          <p:nvPr/>
        </p:nvGrpSpPr>
        <p:grpSpPr>
          <a:xfrm rot="5400000">
            <a:off x="7460549" y="5820584"/>
            <a:ext cx="882592" cy="497708"/>
            <a:chOff x="4165391" y="4664649"/>
            <a:chExt cx="882592" cy="497708"/>
          </a:xfrm>
        </p:grpSpPr>
        <p:grpSp>
          <p:nvGrpSpPr>
            <p:cNvPr id="307" name="Gruppieren 306">
              <a:extLst>
                <a:ext uri="{FF2B5EF4-FFF2-40B4-BE49-F238E27FC236}">
                  <a16:creationId xmlns:a16="http://schemas.microsoft.com/office/drawing/2014/main" id="{EE05615E-371B-4070-976E-8F0D28C5525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09" name="Textfeld 308">
                <a:extLst>
                  <a:ext uri="{FF2B5EF4-FFF2-40B4-BE49-F238E27FC236}">
                    <a16:creationId xmlns:a16="http://schemas.microsoft.com/office/drawing/2014/main" id="{52B1C4CE-164C-4452-B60B-FA483A8F79CA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10" name="Textfeld 309">
                <a:extLst>
                  <a:ext uri="{FF2B5EF4-FFF2-40B4-BE49-F238E27FC236}">
                    <a16:creationId xmlns:a16="http://schemas.microsoft.com/office/drawing/2014/main" id="{3B697C05-E607-4885-A984-6268207A68D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11" name="Gerader Verbinder 310">
                <a:extLst>
                  <a:ext uri="{FF2B5EF4-FFF2-40B4-BE49-F238E27FC236}">
                    <a16:creationId xmlns:a16="http://schemas.microsoft.com/office/drawing/2014/main" id="{0E648B9B-BF4A-4B35-A3F5-F7DCC1C9059F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Gerader Verbinder 311">
                <a:extLst>
                  <a:ext uri="{FF2B5EF4-FFF2-40B4-BE49-F238E27FC236}">
                    <a16:creationId xmlns:a16="http://schemas.microsoft.com/office/drawing/2014/main" id="{D4C3363C-A112-45AA-9955-9CAF29791F3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8" name="Textfeld 84">
              <a:extLst>
                <a:ext uri="{FF2B5EF4-FFF2-40B4-BE49-F238E27FC236}">
                  <a16:creationId xmlns:a16="http://schemas.microsoft.com/office/drawing/2014/main" id="{FD07A65C-E4A3-47A5-B6A9-19C05DDCB55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cxnSp>
        <p:nvCxnSpPr>
          <p:cNvPr id="200" name="Gerader Verbinder 199">
            <a:extLst>
              <a:ext uri="{FF2B5EF4-FFF2-40B4-BE49-F238E27FC236}">
                <a16:creationId xmlns:a16="http://schemas.microsoft.com/office/drawing/2014/main" id="{AC7EECD3-ED76-435B-9543-F41E44EA7D50}"/>
              </a:ext>
            </a:extLst>
          </p:cNvPr>
          <p:cNvCxnSpPr>
            <a:cxnSpLocks/>
          </p:cNvCxnSpPr>
          <p:nvPr/>
        </p:nvCxnSpPr>
        <p:spPr>
          <a:xfrm rot="819844" flipV="1">
            <a:off x="4223550" y="4260084"/>
            <a:ext cx="0" cy="19810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Gerader Verbinder 200">
            <a:extLst>
              <a:ext uri="{FF2B5EF4-FFF2-40B4-BE49-F238E27FC236}">
                <a16:creationId xmlns:a16="http://schemas.microsoft.com/office/drawing/2014/main" id="{42C4815A-721A-4358-9222-3DB2F5DB7902}"/>
              </a:ext>
            </a:extLst>
          </p:cNvPr>
          <p:cNvCxnSpPr>
            <a:cxnSpLocks/>
          </p:cNvCxnSpPr>
          <p:nvPr/>
        </p:nvCxnSpPr>
        <p:spPr>
          <a:xfrm rot="785409" flipV="1">
            <a:off x="4250055" y="4188868"/>
            <a:ext cx="179668" cy="9188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Gerader Verbinder 201">
            <a:extLst>
              <a:ext uri="{FF2B5EF4-FFF2-40B4-BE49-F238E27FC236}">
                <a16:creationId xmlns:a16="http://schemas.microsoft.com/office/drawing/2014/main" id="{C4A7C0F2-DAA1-4D02-949D-039E089CAF82}"/>
              </a:ext>
            </a:extLst>
          </p:cNvPr>
          <p:cNvCxnSpPr>
            <a:cxnSpLocks/>
          </p:cNvCxnSpPr>
          <p:nvPr/>
        </p:nvCxnSpPr>
        <p:spPr>
          <a:xfrm rot="819844">
            <a:off x="4191459" y="4474823"/>
            <a:ext cx="163360" cy="9050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feld 97">
            <a:extLst>
              <a:ext uri="{FF2B5EF4-FFF2-40B4-BE49-F238E27FC236}">
                <a16:creationId xmlns:a16="http://schemas.microsoft.com/office/drawing/2014/main" id="{513AC868-8D9A-4FC8-AF50-FA315DDA71F6}"/>
              </a:ext>
            </a:extLst>
          </p:cNvPr>
          <p:cNvSpPr txBox="1"/>
          <p:nvPr/>
        </p:nvSpPr>
        <p:spPr>
          <a:xfrm rot="819844">
            <a:off x="4334386" y="4038902"/>
            <a:ext cx="296405" cy="295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13" name="Textfeld 98">
            <a:extLst>
              <a:ext uri="{FF2B5EF4-FFF2-40B4-BE49-F238E27FC236}">
                <a16:creationId xmlns:a16="http://schemas.microsoft.com/office/drawing/2014/main" id="{51601968-203A-4F8A-B590-55C4E1C93AD8}"/>
              </a:ext>
            </a:extLst>
          </p:cNvPr>
          <p:cNvSpPr txBox="1"/>
          <p:nvPr/>
        </p:nvSpPr>
        <p:spPr>
          <a:xfrm rot="819844">
            <a:off x="4224752" y="4453777"/>
            <a:ext cx="296405" cy="295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4" name="Gerader Verbinder 313">
            <a:extLst>
              <a:ext uri="{FF2B5EF4-FFF2-40B4-BE49-F238E27FC236}">
                <a16:creationId xmlns:a16="http://schemas.microsoft.com/office/drawing/2014/main" id="{E8FFCD5B-27FC-4D19-B580-A9547F4E3175}"/>
              </a:ext>
            </a:extLst>
          </p:cNvPr>
          <p:cNvCxnSpPr>
            <a:cxnSpLocks/>
          </p:cNvCxnSpPr>
          <p:nvPr/>
        </p:nvCxnSpPr>
        <p:spPr>
          <a:xfrm rot="819844" flipV="1">
            <a:off x="4522169" y="4009345"/>
            <a:ext cx="0" cy="15905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Gerader Verbinder 314">
            <a:extLst>
              <a:ext uri="{FF2B5EF4-FFF2-40B4-BE49-F238E27FC236}">
                <a16:creationId xmlns:a16="http://schemas.microsoft.com/office/drawing/2014/main" id="{B061D1D0-E950-4212-9750-E6272CC08881}"/>
              </a:ext>
            </a:extLst>
          </p:cNvPr>
          <p:cNvCxnSpPr>
            <a:cxnSpLocks/>
          </p:cNvCxnSpPr>
          <p:nvPr/>
        </p:nvCxnSpPr>
        <p:spPr>
          <a:xfrm rot="819844" flipV="1">
            <a:off x="4536796" y="3930546"/>
            <a:ext cx="203263" cy="1098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Gerader Verbinder 315">
            <a:extLst>
              <a:ext uri="{FF2B5EF4-FFF2-40B4-BE49-F238E27FC236}">
                <a16:creationId xmlns:a16="http://schemas.microsoft.com/office/drawing/2014/main" id="{82A3A2B7-BAE0-47D4-80B1-D5444533EDC2}"/>
              </a:ext>
            </a:extLst>
          </p:cNvPr>
          <p:cNvCxnSpPr>
            <a:cxnSpLocks/>
          </p:cNvCxnSpPr>
          <p:nvPr/>
        </p:nvCxnSpPr>
        <p:spPr>
          <a:xfrm rot="19239844" flipV="1">
            <a:off x="4806890" y="3930658"/>
            <a:ext cx="0" cy="17479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Textfeld 75">
            <a:extLst>
              <a:ext uri="{FF2B5EF4-FFF2-40B4-BE49-F238E27FC236}">
                <a16:creationId xmlns:a16="http://schemas.microsoft.com/office/drawing/2014/main" id="{25CE619D-6A18-4960-A041-0037BB94AD87}"/>
              </a:ext>
            </a:extLst>
          </p:cNvPr>
          <p:cNvSpPr txBox="1"/>
          <p:nvPr/>
        </p:nvSpPr>
        <p:spPr>
          <a:xfrm rot="819844">
            <a:off x="4759983" y="3943634"/>
            <a:ext cx="296405" cy="295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8" name="Gerader Verbinder 317">
            <a:extLst>
              <a:ext uri="{FF2B5EF4-FFF2-40B4-BE49-F238E27FC236}">
                <a16:creationId xmlns:a16="http://schemas.microsoft.com/office/drawing/2014/main" id="{86AA4CC4-FCF2-4CD7-B6FD-2ED819CC09F3}"/>
              </a:ext>
            </a:extLst>
          </p:cNvPr>
          <p:cNvCxnSpPr>
            <a:cxnSpLocks/>
          </p:cNvCxnSpPr>
          <p:nvPr/>
        </p:nvCxnSpPr>
        <p:spPr>
          <a:xfrm rot="785409" flipH="1" flipV="1">
            <a:off x="5274282" y="4146306"/>
            <a:ext cx="8975" cy="16615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Gerader Verbinder 318">
            <a:extLst>
              <a:ext uri="{FF2B5EF4-FFF2-40B4-BE49-F238E27FC236}">
                <a16:creationId xmlns:a16="http://schemas.microsoft.com/office/drawing/2014/main" id="{91133079-ED19-4AEE-AC68-A7950D028B9A}"/>
              </a:ext>
            </a:extLst>
          </p:cNvPr>
          <p:cNvCxnSpPr>
            <a:cxnSpLocks/>
          </p:cNvCxnSpPr>
          <p:nvPr/>
        </p:nvCxnSpPr>
        <p:spPr>
          <a:xfrm rot="11619844" flipV="1">
            <a:off x="5438864" y="4517952"/>
            <a:ext cx="0" cy="19810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Gerader Verbinder 319">
            <a:extLst>
              <a:ext uri="{FF2B5EF4-FFF2-40B4-BE49-F238E27FC236}">
                <a16:creationId xmlns:a16="http://schemas.microsoft.com/office/drawing/2014/main" id="{F86E6739-C278-4E72-BD44-F43578DD2DBC}"/>
              </a:ext>
            </a:extLst>
          </p:cNvPr>
          <p:cNvCxnSpPr>
            <a:cxnSpLocks/>
          </p:cNvCxnSpPr>
          <p:nvPr/>
        </p:nvCxnSpPr>
        <p:spPr>
          <a:xfrm rot="785409" flipH="1">
            <a:off x="5219327" y="4686172"/>
            <a:ext cx="188320" cy="8390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Gerader Verbinder 320">
            <a:extLst>
              <a:ext uri="{FF2B5EF4-FFF2-40B4-BE49-F238E27FC236}">
                <a16:creationId xmlns:a16="http://schemas.microsoft.com/office/drawing/2014/main" id="{EA9026BC-F885-410E-86FA-D0CFD8B78EB4}"/>
              </a:ext>
            </a:extLst>
          </p:cNvPr>
          <p:cNvCxnSpPr>
            <a:cxnSpLocks/>
          </p:cNvCxnSpPr>
          <p:nvPr/>
        </p:nvCxnSpPr>
        <p:spPr>
          <a:xfrm rot="11619844">
            <a:off x="5319018" y="4427989"/>
            <a:ext cx="163360" cy="9050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feld 83">
            <a:extLst>
              <a:ext uri="{FF2B5EF4-FFF2-40B4-BE49-F238E27FC236}">
                <a16:creationId xmlns:a16="http://schemas.microsoft.com/office/drawing/2014/main" id="{32B89B85-822A-43DC-A666-D0D7B43F7ADF}"/>
              </a:ext>
            </a:extLst>
          </p:cNvPr>
          <p:cNvSpPr txBox="1"/>
          <p:nvPr/>
        </p:nvSpPr>
        <p:spPr>
          <a:xfrm rot="11619844">
            <a:off x="5008251" y="4636190"/>
            <a:ext cx="296405" cy="299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23" name="Textfeld 84">
            <a:extLst>
              <a:ext uri="{FF2B5EF4-FFF2-40B4-BE49-F238E27FC236}">
                <a16:creationId xmlns:a16="http://schemas.microsoft.com/office/drawing/2014/main" id="{A7F2A3B9-0438-491A-826D-70A26C01CEA5}"/>
              </a:ext>
            </a:extLst>
          </p:cNvPr>
          <p:cNvSpPr txBox="1"/>
          <p:nvPr/>
        </p:nvSpPr>
        <p:spPr>
          <a:xfrm rot="11619844">
            <a:off x="5141659" y="4266334"/>
            <a:ext cx="296405" cy="299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24" name="Gerader Verbinder 323">
            <a:extLst>
              <a:ext uri="{FF2B5EF4-FFF2-40B4-BE49-F238E27FC236}">
                <a16:creationId xmlns:a16="http://schemas.microsoft.com/office/drawing/2014/main" id="{4576F257-047D-49B5-88A5-A9F31BF41733}"/>
              </a:ext>
            </a:extLst>
          </p:cNvPr>
          <p:cNvCxnSpPr>
            <a:cxnSpLocks/>
          </p:cNvCxnSpPr>
          <p:nvPr/>
        </p:nvCxnSpPr>
        <p:spPr>
          <a:xfrm rot="785409" flipV="1">
            <a:off x="4989738" y="4033481"/>
            <a:ext cx="117405" cy="6980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Gerader Verbinder 324">
            <a:extLst>
              <a:ext uri="{FF2B5EF4-FFF2-40B4-BE49-F238E27FC236}">
                <a16:creationId xmlns:a16="http://schemas.microsoft.com/office/drawing/2014/main" id="{68BDCE31-4495-4DF1-8065-1460FF89A188}"/>
              </a:ext>
            </a:extLst>
          </p:cNvPr>
          <p:cNvCxnSpPr>
            <a:cxnSpLocks/>
          </p:cNvCxnSpPr>
          <p:nvPr/>
        </p:nvCxnSpPr>
        <p:spPr>
          <a:xfrm rot="785409">
            <a:off x="5092964" y="4061057"/>
            <a:ext cx="209723" cy="7573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Gerader Verbinder 325">
            <a:extLst>
              <a:ext uri="{FF2B5EF4-FFF2-40B4-BE49-F238E27FC236}">
                <a16:creationId xmlns:a16="http://schemas.microsoft.com/office/drawing/2014/main" id="{3003891E-89D1-46C0-AFE4-734062FD3720}"/>
              </a:ext>
            </a:extLst>
          </p:cNvPr>
          <p:cNvCxnSpPr>
            <a:cxnSpLocks/>
          </p:cNvCxnSpPr>
          <p:nvPr/>
        </p:nvCxnSpPr>
        <p:spPr>
          <a:xfrm rot="785409">
            <a:off x="5121553" y="4816647"/>
            <a:ext cx="0" cy="15904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Gerader Verbinder 326">
            <a:extLst>
              <a:ext uri="{FF2B5EF4-FFF2-40B4-BE49-F238E27FC236}">
                <a16:creationId xmlns:a16="http://schemas.microsoft.com/office/drawing/2014/main" id="{484EB4C1-78DA-4F09-9CA1-F3A69C4A5D63}"/>
              </a:ext>
            </a:extLst>
          </p:cNvPr>
          <p:cNvCxnSpPr>
            <a:cxnSpLocks/>
          </p:cNvCxnSpPr>
          <p:nvPr/>
        </p:nvCxnSpPr>
        <p:spPr>
          <a:xfrm rot="11619844" flipV="1">
            <a:off x="4900190" y="4937073"/>
            <a:ext cx="203263" cy="1098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Gerader Verbinder 327">
            <a:extLst>
              <a:ext uri="{FF2B5EF4-FFF2-40B4-BE49-F238E27FC236}">
                <a16:creationId xmlns:a16="http://schemas.microsoft.com/office/drawing/2014/main" id="{230CEEBC-C2EA-412B-82A5-220C2B1C93E9}"/>
              </a:ext>
            </a:extLst>
          </p:cNvPr>
          <p:cNvCxnSpPr>
            <a:cxnSpLocks/>
          </p:cNvCxnSpPr>
          <p:nvPr/>
        </p:nvCxnSpPr>
        <p:spPr>
          <a:xfrm rot="785409">
            <a:off x="4769027" y="4927312"/>
            <a:ext cx="131868" cy="7922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9" name="Textfeld 22">
            <a:extLst>
              <a:ext uri="{FF2B5EF4-FFF2-40B4-BE49-F238E27FC236}">
                <a16:creationId xmlns:a16="http://schemas.microsoft.com/office/drawing/2014/main" id="{F7EE976B-0514-40BA-87FB-A110B04D19D6}"/>
              </a:ext>
            </a:extLst>
          </p:cNvPr>
          <p:cNvSpPr txBox="1"/>
          <p:nvPr/>
        </p:nvSpPr>
        <p:spPr>
          <a:xfrm rot="11619844">
            <a:off x="4596084" y="4759033"/>
            <a:ext cx="296405" cy="2956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30" name="Gerader Verbinder 329">
            <a:extLst>
              <a:ext uri="{FF2B5EF4-FFF2-40B4-BE49-F238E27FC236}">
                <a16:creationId xmlns:a16="http://schemas.microsoft.com/office/drawing/2014/main" id="{18D99852-F3C4-4AD7-B51D-BCCE0113E580}"/>
              </a:ext>
            </a:extLst>
          </p:cNvPr>
          <p:cNvCxnSpPr>
            <a:cxnSpLocks/>
          </p:cNvCxnSpPr>
          <p:nvPr/>
        </p:nvCxnSpPr>
        <p:spPr>
          <a:xfrm flipH="1">
            <a:off x="4341191" y="4715685"/>
            <a:ext cx="33606" cy="984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Gerader Verbinder 330">
            <a:extLst>
              <a:ext uri="{FF2B5EF4-FFF2-40B4-BE49-F238E27FC236}">
                <a16:creationId xmlns:a16="http://schemas.microsoft.com/office/drawing/2014/main" id="{01764D84-CEAA-4462-971C-8D6907E89574}"/>
              </a:ext>
            </a:extLst>
          </p:cNvPr>
          <p:cNvCxnSpPr>
            <a:cxnSpLocks/>
          </p:cNvCxnSpPr>
          <p:nvPr/>
        </p:nvCxnSpPr>
        <p:spPr>
          <a:xfrm rot="15519844" flipV="1">
            <a:off x="4574961" y="4813174"/>
            <a:ext cx="0" cy="17479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Gerader Verbinder 331">
            <a:extLst>
              <a:ext uri="{FF2B5EF4-FFF2-40B4-BE49-F238E27FC236}">
                <a16:creationId xmlns:a16="http://schemas.microsoft.com/office/drawing/2014/main" id="{5EBA3594-CD6C-4CAA-9EE4-BC844B4EC9F6}"/>
              </a:ext>
            </a:extLst>
          </p:cNvPr>
          <p:cNvCxnSpPr>
            <a:cxnSpLocks/>
          </p:cNvCxnSpPr>
          <p:nvPr/>
        </p:nvCxnSpPr>
        <p:spPr>
          <a:xfrm rot="785409" flipH="1" flipV="1">
            <a:off x="4329175" y="4837403"/>
            <a:ext cx="175591" cy="5694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4" name="Grafik 333">
            <a:extLst>
              <a:ext uri="{FF2B5EF4-FFF2-40B4-BE49-F238E27FC236}">
                <a16:creationId xmlns:a16="http://schemas.microsoft.com/office/drawing/2014/main" id="{D4E05C71-1399-49FE-A922-CADF18CE14F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157578">
            <a:off x="4623259" y="4294631"/>
            <a:ext cx="375134" cy="384171"/>
          </a:xfrm>
          <a:prstGeom prst="rect">
            <a:avLst/>
          </a:prstGeom>
        </p:spPr>
      </p:pic>
      <p:sp>
        <p:nvSpPr>
          <p:cNvPr id="335" name="Textfeld 334">
            <a:extLst>
              <a:ext uri="{FF2B5EF4-FFF2-40B4-BE49-F238E27FC236}">
                <a16:creationId xmlns:a16="http://schemas.microsoft.com/office/drawing/2014/main" id="{85DB97FB-B3D7-4811-BB74-E0CF56CDD9C1}"/>
              </a:ext>
            </a:extLst>
          </p:cNvPr>
          <p:cNvSpPr txBox="1"/>
          <p:nvPr/>
        </p:nvSpPr>
        <p:spPr>
          <a:xfrm>
            <a:off x="242972" y="1962674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water</a:t>
            </a:r>
          </a:p>
        </p:txBody>
      </p:sp>
      <p:sp>
        <p:nvSpPr>
          <p:cNvPr id="420" name="Textfeld 419">
            <a:extLst>
              <a:ext uri="{FF2B5EF4-FFF2-40B4-BE49-F238E27FC236}">
                <a16:creationId xmlns:a16="http://schemas.microsoft.com/office/drawing/2014/main" id="{571C0EDD-27C6-4C1D-8948-F039D5A244FE}"/>
              </a:ext>
            </a:extLst>
          </p:cNvPr>
          <p:cNvSpPr txBox="1"/>
          <p:nvPr/>
        </p:nvSpPr>
        <p:spPr>
          <a:xfrm>
            <a:off x="217379" y="325433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methyl benzoate</a:t>
            </a:r>
          </a:p>
        </p:txBody>
      </p:sp>
      <p:sp>
        <p:nvSpPr>
          <p:cNvPr id="421" name="Textfeld 420">
            <a:extLst>
              <a:ext uri="{FF2B5EF4-FFF2-40B4-BE49-F238E27FC236}">
                <a16:creationId xmlns:a16="http://schemas.microsoft.com/office/drawing/2014/main" id="{037A47CA-146B-486D-9C3C-DC5B2F4E2AB5}"/>
              </a:ext>
            </a:extLst>
          </p:cNvPr>
          <p:cNvSpPr txBox="1"/>
          <p:nvPr/>
        </p:nvSpPr>
        <p:spPr>
          <a:xfrm>
            <a:off x="126938" y="4636476"/>
            <a:ext cx="906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„water“</a:t>
            </a:r>
          </a:p>
        </p:txBody>
      </p:sp>
    </p:spTree>
    <p:extLst>
      <p:ext uri="{BB962C8B-B14F-4D97-AF65-F5344CB8AC3E}">
        <p14:creationId xmlns:p14="http://schemas.microsoft.com/office/powerpoint/2010/main" val="9493969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C1C462B1-1CDA-4F37-9509-F32611EA2DEA}"/>
              </a:ext>
            </a:extLst>
          </p:cNvPr>
          <p:cNvSpPr txBox="1">
            <a:spLocks/>
          </p:cNvSpPr>
          <p:nvPr/>
        </p:nvSpPr>
        <p:spPr>
          <a:xfrm>
            <a:off x="1009650" y="22733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2400" b="1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0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r>
              <a:rPr lang="de-DE" sz="2400">
                <a:latin typeface="CMU Serif" panose="02000603000000000000" pitchFamily="2" charset="0"/>
                <a:ea typeface="CMU Serif" panose="02000603000000000000" pitchFamily="2" charset="0"/>
                <a:cs typeface="CMU Serif" panose="02000603000000000000" pitchFamily="2" charset="0"/>
              </a:rPr>
              <a:t>  </a:t>
            </a:r>
          </a:p>
          <a:p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  <a:p>
            <a:pPr marL="0" indent="0">
              <a:buNone/>
            </a:pPr>
            <a:endParaRPr lang="de-DE" sz="2400">
              <a:latin typeface="CMU Serif" panose="02000603000000000000" pitchFamily="2" charset="0"/>
              <a:ea typeface="CMU Serif" panose="02000603000000000000" pitchFamily="2" charset="0"/>
              <a:cs typeface="CMU Serif" panose="02000603000000000000" pitchFamily="2" charset="0"/>
            </a:endParaRPr>
          </a:p>
        </p:txBody>
      </p:sp>
      <p:cxnSp>
        <p:nvCxnSpPr>
          <p:cNvPr id="116" name="Gerader Verbinder 115">
            <a:extLst>
              <a:ext uri="{FF2B5EF4-FFF2-40B4-BE49-F238E27FC236}">
                <a16:creationId xmlns:a16="http://schemas.microsoft.com/office/drawing/2014/main" id="{52FDE9E0-D251-4BD0-8E2B-ED83519F7896}"/>
              </a:ext>
            </a:extLst>
          </p:cNvPr>
          <p:cNvCxnSpPr>
            <a:cxnSpLocks/>
          </p:cNvCxnSpPr>
          <p:nvPr/>
        </p:nvCxnSpPr>
        <p:spPr>
          <a:xfrm>
            <a:off x="-30916" y="4619402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5E31FC89-33D1-41B4-A489-70CDB335AEF1}"/>
              </a:ext>
            </a:extLst>
          </p:cNvPr>
          <p:cNvCxnSpPr>
            <a:cxnSpLocks/>
          </p:cNvCxnSpPr>
          <p:nvPr/>
        </p:nvCxnSpPr>
        <p:spPr>
          <a:xfrm>
            <a:off x="-9455" y="2342894"/>
            <a:ext cx="12192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36" name="Gruppieren 335">
            <a:extLst>
              <a:ext uri="{FF2B5EF4-FFF2-40B4-BE49-F238E27FC236}">
                <a16:creationId xmlns:a16="http://schemas.microsoft.com/office/drawing/2014/main" id="{396EB97A-96B6-4272-A604-C3F86C9DC1AB}"/>
              </a:ext>
            </a:extLst>
          </p:cNvPr>
          <p:cNvGrpSpPr/>
          <p:nvPr/>
        </p:nvGrpSpPr>
        <p:grpSpPr>
          <a:xfrm rot="10254363">
            <a:off x="748509" y="291494"/>
            <a:ext cx="882592" cy="497708"/>
            <a:chOff x="4165391" y="4664649"/>
            <a:chExt cx="882592" cy="497708"/>
          </a:xfrm>
        </p:grpSpPr>
        <p:grpSp>
          <p:nvGrpSpPr>
            <p:cNvPr id="337" name="Gruppieren 336">
              <a:extLst>
                <a:ext uri="{FF2B5EF4-FFF2-40B4-BE49-F238E27FC236}">
                  <a16:creationId xmlns:a16="http://schemas.microsoft.com/office/drawing/2014/main" id="{939A2D5B-A2CC-4952-9126-D153E9C2205D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39" name="Textfeld 338">
                <a:extLst>
                  <a:ext uri="{FF2B5EF4-FFF2-40B4-BE49-F238E27FC236}">
                    <a16:creationId xmlns:a16="http://schemas.microsoft.com/office/drawing/2014/main" id="{AB5FE18E-D1E6-4172-A8CB-D616D546925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0" name="Textfeld 339">
                <a:extLst>
                  <a:ext uri="{FF2B5EF4-FFF2-40B4-BE49-F238E27FC236}">
                    <a16:creationId xmlns:a16="http://schemas.microsoft.com/office/drawing/2014/main" id="{FD25248B-5133-4C5F-A5EA-97358A2300E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1" name="Gerader Verbinder 340">
                <a:extLst>
                  <a:ext uri="{FF2B5EF4-FFF2-40B4-BE49-F238E27FC236}">
                    <a16:creationId xmlns:a16="http://schemas.microsoft.com/office/drawing/2014/main" id="{32F13872-905B-48A2-B103-4524E6406A9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2" name="Gerader Verbinder 341">
                <a:extLst>
                  <a:ext uri="{FF2B5EF4-FFF2-40B4-BE49-F238E27FC236}">
                    <a16:creationId xmlns:a16="http://schemas.microsoft.com/office/drawing/2014/main" id="{F3FD9F08-AE6C-492A-8DC7-3737936FB6C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8" name="Textfeld 84">
              <a:extLst>
                <a:ext uri="{FF2B5EF4-FFF2-40B4-BE49-F238E27FC236}">
                  <a16:creationId xmlns:a16="http://schemas.microsoft.com/office/drawing/2014/main" id="{250D7665-C895-4B9F-9398-8E119DF815F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43" name="Gruppieren 342">
            <a:extLst>
              <a:ext uri="{FF2B5EF4-FFF2-40B4-BE49-F238E27FC236}">
                <a16:creationId xmlns:a16="http://schemas.microsoft.com/office/drawing/2014/main" id="{4FEBF26D-62B0-4038-A922-B60328614D3A}"/>
              </a:ext>
            </a:extLst>
          </p:cNvPr>
          <p:cNvGrpSpPr/>
          <p:nvPr/>
        </p:nvGrpSpPr>
        <p:grpSpPr>
          <a:xfrm rot="10258989">
            <a:off x="3059345" y="349941"/>
            <a:ext cx="882592" cy="497708"/>
            <a:chOff x="4165391" y="4664649"/>
            <a:chExt cx="882592" cy="497708"/>
          </a:xfrm>
        </p:grpSpPr>
        <p:grpSp>
          <p:nvGrpSpPr>
            <p:cNvPr id="344" name="Gruppieren 343">
              <a:extLst>
                <a:ext uri="{FF2B5EF4-FFF2-40B4-BE49-F238E27FC236}">
                  <a16:creationId xmlns:a16="http://schemas.microsoft.com/office/drawing/2014/main" id="{12F39EE6-CAB2-44EE-8A17-A5F5380BD4E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46" name="Textfeld 345">
                <a:extLst>
                  <a:ext uri="{FF2B5EF4-FFF2-40B4-BE49-F238E27FC236}">
                    <a16:creationId xmlns:a16="http://schemas.microsoft.com/office/drawing/2014/main" id="{0B936F1A-F9D2-47EA-808E-FCA4CC2E172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47" name="Textfeld 346">
                <a:extLst>
                  <a:ext uri="{FF2B5EF4-FFF2-40B4-BE49-F238E27FC236}">
                    <a16:creationId xmlns:a16="http://schemas.microsoft.com/office/drawing/2014/main" id="{1542436B-6003-47B2-A00A-5E8D69311A7B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48" name="Gerader Verbinder 347">
                <a:extLst>
                  <a:ext uri="{FF2B5EF4-FFF2-40B4-BE49-F238E27FC236}">
                    <a16:creationId xmlns:a16="http://schemas.microsoft.com/office/drawing/2014/main" id="{F9921E96-6F79-443E-A509-F76FB56A9B4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Gerader Verbinder 348">
                <a:extLst>
                  <a:ext uri="{FF2B5EF4-FFF2-40B4-BE49-F238E27FC236}">
                    <a16:creationId xmlns:a16="http://schemas.microsoft.com/office/drawing/2014/main" id="{C7B48B7A-364E-4E50-998C-FA6D4ED04F3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5" name="Textfeld 84">
              <a:extLst>
                <a:ext uri="{FF2B5EF4-FFF2-40B4-BE49-F238E27FC236}">
                  <a16:creationId xmlns:a16="http://schemas.microsoft.com/office/drawing/2014/main" id="{A45D65C3-17B0-474C-BB8C-4DE91A4CF21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0" name="Gruppieren 349">
            <a:extLst>
              <a:ext uri="{FF2B5EF4-FFF2-40B4-BE49-F238E27FC236}">
                <a16:creationId xmlns:a16="http://schemas.microsoft.com/office/drawing/2014/main" id="{74EFA442-49C1-4C85-AEC7-3C52A0E79C3B}"/>
              </a:ext>
            </a:extLst>
          </p:cNvPr>
          <p:cNvGrpSpPr/>
          <p:nvPr/>
        </p:nvGrpSpPr>
        <p:grpSpPr>
          <a:xfrm rot="20437629">
            <a:off x="5930512" y="606275"/>
            <a:ext cx="882592" cy="497708"/>
            <a:chOff x="4165391" y="4664649"/>
            <a:chExt cx="882592" cy="497708"/>
          </a:xfrm>
        </p:grpSpPr>
        <p:grpSp>
          <p:nvGrpSpPr>
            <p:cNvPr id="351" name="Gruppieren 350">
              <a:extLst>
                <a:ext uri="{FF2B5EF4-FFF2-40B4-BE49-F238E27FC236}">
                  <a16:creationId xmlns:a16="http://schemas.microsoft.com/office/drawing/2014/main" id="{7FC980C0-AC2C-42DA-863C-020C49C16F2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53" name="Textfeld 352">
                <a:extLst>
                  <a:ext uri="{FF2B5EF4-FFF2-40B4-BE49-F238E27FC236}">
                    <a16:creationId xmlns:a16="http://schemas.microsoft.com/office/drawing/2014/main" id="{A9945276-C840-4EAE-BDE5-BBCCA0DB9FC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54" name="Textfeld 353">
                <a:extLst>
                  <a:ext uri="{FF2B5EF4-FFF2-40B4-BE49-F238E27FC236}">
                    <a16:creationId xmlns:a16="http://schemas.microsoft.com/office/drawing/2014/main" id="{76B8AA12-7AC2-4830-B225-13C226F642F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55" name="Gerader Verbinder 354">
                <a:extLst>
                  <a:ext uri="{FF2B5EF4-FFF2-40B4-BE49-F238E27FC236}">
                    <a16:creationId xmlns:a16="http://schemas.microsoft.com/office/drawing/2014/main" id="{9BCB5F88-21A5-453D-A7A1-465FD8478A24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Gerader Verbinder 355">
                <a:extLst>
                  <a:ext uri="{FF2B5EF4-FFF2-40B4-BE49-F238E27FC236}">
                    <a16:creationId xmlns:a16="http://schemas.microsoft.com/office/drawing/2014/main" id="{7DE7874F-BF3E-4CA7-B507-12E58100A16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2" name="Textfeld 84">
              <a:extLst>
                <a:ext uri="{FF2B5EF4-FFF2-40B4-BE49-F238E27FC236}">
                  <a16:creationId xmlns:a16="http://schemas.microsoft.com/office/drawing/2014/main" id="{DE06FB9A-DE5A-4AAB-A7BE-6B930B6E3FFA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57" name="Gruppieren 356">
            <a:extLst>
              <a:ext uri="{FF2B5EF4-FFF2-40B4-BE49-F238E27FC236}">
                <a16:creationId xmlns:a16="http://schemas.microsoft.com/office/drawing/2014/main" id="{0D1B9647-8C0F-4D0F-A2C7-B2974178FCE2}"/>
              </a:ext>
            </a:extLst>
          </p:cNvPr>
          <p:cNvGrpSpPr/>
          <p:nvPr/>
        </p:nvGrpSpPr>
        <p:grpSpPr>
          <a:xfrm rot="10800000">
            <a:off x="1077378" y="1243448"/>
            <a:ext cx="882592" cy="497708"/>
            <a:chOff x="4165391" y="4664649"/>
            <a:chExt cx="882592" cy="497708"/>
          </a:xfrm>
        </p:grpSpPr>
        <p:grpSp>
          <p:nvGrpSpPr>
            <p:cNvPr id="358" name="Gruppieren 357">
              <a:extLst>
                <a:ext uri="{FF2B5EF4-FFF2-40B4-BE49-F238E27FC236}">
                  <a16:creationId xmlns:a16="http://schemas.microsoft.com/office/drawing/2014/main" id="{19D49F14-A804-49B2-B2F5-AE7A00D91FA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0" name="Textfeld 359">
                <a:extLst>
                  <a:ext uri="{FF2B5EF4-FFF2-40B4-BE49-F238E27FC236}">
                    <a16:creationId xmlns:a16="http://schemas.microsoft.com/office/drawing/2014/main" id="{EB036BA5-5325-4B09-BEFA-70F5AFC9837C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1" name="Textfeld 360">
                <a:extLst>
                  <a:ext uri="{FF2B5EF4-FFF2-40B4-BE49-F238E27FC236}">
                    <a16:creationId xmlns:a16="http://schemas.microsoft.com/office/drawing/2014/main" id="{E22CDB32-0A4B-4A32-B33C-315DAC634B07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2" name="Gerader Verbinder 361">
                <a:extLst>
                  <a:ext uri="{FF2B5EF4-FFF2-40B4-BE49-F238E27FC236}">
                    <a16:creationId xmlns:a16="http://schemas.microsoft.com/office/drawing/2014/main" id="{395DDCF2-2BF1-44AE-ADAD-475EDF0FB1D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Gerader Verbinder 362">
                <a:extLst>
                  <a:ext uri="{FF2B5EF4-FFF2-40B4-BE49-F238E27FC236}">
                    <a16:creationId xmlns:a16="http://schemas.microsoft.com/office/drawing/2014/main" id="{A2917E0D-E855-411E-B430-53C2FE6BFFC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9" name="Textfeld 84">
              <a:extLst>
                <a:ext uri="{FF2B5EF4-FFF2-40B4-BE49-F238E27FC236}">
                  <a16:creationId xmlns:a16="http://schemas.microsoft.com/office/drawing/2014/main" id="{0E5CA23A-3AFA-47FC-82F7-708CF5256D84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64" name="Gruppieren 363">
            <a:extLst>
              <a:ext uri="{FF2B5EF4-FFF2-40B4-BE49-F238E27FC236}">
                <a16:creationId xmlns:a16="http://schemas.microsoft.com/office/drawing/2014/main" id="{D08FD24D-A6B8-4351-AECB-0DAF656E6338}"/>
              </a:ext>
            </a:extLst>
          </p:cNvPr>
          <p:cNvGrpSpPr/>
          <p:nvPr/>
        </p:nvGrpSpPr>
        <p:grpSpPr>
          <a:xfrm rot="3595536">
            <a:off x="9487921" y="389349"/>
            <a:ext cx="882592" cy="497708"/>
            <a:chOff x="4165391" y="4664649"/>
            <a:chExt cx="882592" cy="497708"/>
          </a:xfrm>
        </p:grpSpPr>
        <p:grpSp>
          <p:nvGrpSpPr>
            <p:cNvPr id="365" name="Gruppieren 364">
              <a:extLst>
                <a:ext uri="{FF2B5EF4-FFF2-40B4-BE49-F238E27FC236}">
                  <a16:creationId xmlns:a16="http://schemas.microsoft.com/office/drawing/2014/main" id="{5A1C5D34-8767-4363-805D-EFCD5CDD3B49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67" name="Textfeld 366">
                <a:extLst>
                  <a:ext uri="{FF2B5EF4-FFF2-40B4-BE49-F238E27FC236}">
                    <a16:creationId xmlns:a16="http://schemas.microsoft.com/office/drawing/2014/main" id="{F7C96147-4FF8-441F-938D-C7BAFAFDF5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68" name="Textfeld 367">
                <a:extLst>
                  <a:ext uri="{FF2B5EF4-FFF2-40B4-BE49-F238E27FC236}">
                    <a16:creationId xmlns:a16="http://schemas.microsoft.com/office/drawing/2014/main" id="{D635481D-3C1E-43AF-B1B4-4C60061BA025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69" name="Gerader Verbinder 368">
                <a:extLst>
                  <a:ext uri="{FF2B5EF4-FFF2-40B4-BE49-F238E27FC236}">
                    <a16:creationId xmlns:a16="http://schemas.microsoft.com/office/drawing/2014/main" id="{626EF2F1-D4A8-41C9-911B-FF284871F229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Gerader Verbinder 369">
                <a:extLst>
                  <a:ext uri="{FF2B5EF4-FFF2-40B4-BE49-F238E27FC236}">
                    <a16:creationId xmlns:a16="http://schemas.microsoft.com/office/drawing/2014/main" id="{76CBA89B-B293-490B-915C-C4B0B63581C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6" name="Textfeld 84">
              <a:extLst>
                <a:ext uri="{FF2B5EF4-FFF2-40B4-BE49-F238E27FC236}">
                  <a16:creationId xmlns:a16="http://schemas.microsoft.com/office/drawing/2014/main" id="{5EFF524F-6308-4540-A6BF-3A03A82AD85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1" name="Gruppieren 370">
            <a:extLst>
              <a:ext uri="{FF2B5EF4-FFF2-40B4-BE49-F238E27FC236}">
                <a16:creationId xmlns:a16="http://schemas.microsoft.com/office/drawing/2014/main" id="{6900F8E8-C2D1-4D73-BC25-E54092E36ECE}"/>
              </a:ext>
            </a:extLst>
          </p:cNvPr>
          <p:cNvGrpSpPr/>
          <p:nvPr/>
        </p:nvGrpSpPr>
        <p:grpSpPr>
          <a:xfrm rot="12040340">
            <a:off x="7811871" y="317985"/>
            <a:ext cx="882592" cy="497708"/>
            <a:chOff x="4165391" y="4664649"/>
            <a:chExt cx="882592" cy="497708"/>
          </a:xfrm>
        </p:grpSpPr>
        <p:grpSp>
          <p:nvGrpSpPr>
            <p:cNvPr id="372" name="Gruppieren 371">
              <a:extLst>
                <a:ext uri="{FF2B5EF4-FFF2-40B4-BE49-F238E27FC236}">
                  <a16:creationId xmlns:a16="http://schemas.microsoft.com/office/drawing/2014/main" id="{4E24043F-9BFC-4894-8A3F-D75CA4713B6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74" name="Textfeld 373">
                <a:extLst>
                  <a:ext uri="{FF2B5EF4-FFF2-40B4-BE49-F238E27FC236}">
                    <a16:creationId xmlns:a16="http://schemas.microsoft.com/office/drawing/2014/main" id="{7E2D15C8-F133-44D5-8893-8329D86CF0A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75" name="Textfeld 374">
                <a:extLst>
                  <a:ext uri="{FF2B5EF4-FFF2-40B4-BE49-F238E27FC236}">
                    <a16:creationId xmlns:a16="http://schemas.microsoft.com/office/drawing/2014/main" id="{5110D869-EB62-41E2-BB23-C089181A6BA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76" name="Gerader Verbinder 375">
                <a:extLst>
                  <a:ext uri="{FF2B5EF4-FFF2-40B4-BE49-F238E27FC236}">
                    <a16:creationId xmlns:a16="http://schemas.microsoft.com/office/drawing/2014/main" id="{F8174A6B-D6A3-4FF8-8C53-1D67047A007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Gerader Verbinder 376">
                <a:extLst>
                  <a:ext uri="{FF2B5EF4-FFF2-40B4-BE49-F238E27FC236}">
                    <a16:creationId xmlns:a16="http://schemas.microsoft.com/office/drawing/2014/main" id="{AFF6299F-02DE-4BBE-B2E5-E30F978B0AB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3" name="Textfeld 84">
              <a:extLst>
                <a:ext uri="{FF2B5EF4-FFF2-40B4-BE49-F238E27FC236}">
                  <a16:creationId xmlns:a16="http://schemas.microsoft.com/office/drawing/2014/main" id="{4703A1FD-2983-4447-ABF5-366B00DFC2BD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78" name="Gruppieren 377">
            <a:extLst>
              <a:ext uri="{FF2B5EF4-FFF2-40B4-BE49-F238E27FC236}">
                <a16:creationId xmlns:a16="http://schemas.microsoft.com/office/drawing/2014/main" id="{082B2378-0F0A-48EA-AA0C-647775BBBF58}"/>
              </a:ext>
            </a:extLst>
          </p:cNvPr>
          <p:cNvGrpSpPr/>
          <p:nvPr/>
        </p:nvGrpSpPr>
        <p:grpSpPr>
          <a:xfrm rot="9790997">
            <a:off x="4519734" y="281127"/>
            <a:ext cx="882592" cy="497708"/>
            <a:chOff x="4165391" y="4664649"/>
            <a:chExt cx="882592" cy="497708"/>
          </a:xfrm>
        </p:grpSpPr>
        <p:grpSp>
          <p:nvGrpSpPr>
            <p:cNvPr id="379" name="Gruppieren 378">
              <a:extLst>
                <a:ext uri="{FF2B5EF4-FFF2-40B4-BE49-F238E27FC236}">
                  <a16:creationId xmlns:a16="http://schemas.microsoft.com/office/drawing/2014/main" id="{A6AC7A3B-A9FB-45C6-9AC4-85801D92EA3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1" name="Textfeld 380">
                <a:extLst>
                  <a:ext uri="{FF2B5EF4-FFF2-40B4-BE49-F238E27FC236}">
                    <a16:creationId xmlns:a16="http://schemas.microsoft.com/office/drawing/2014/main" id="{DDDC1231-B7FC-43C6-B0CE-587C70A9B76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2" name="Textfeld 381">
                <a:extLst>
                  <a:ext uri="{FF2B5EF4-FFF2-40B4-BE49-F238E27FC236}">
                    <a16:creationId xmlns:a16="http://schemas.microsoft.com/office/drawing/2014/main" id="{22003C77-F82C-422B-B730-981BC01F3F7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83" name="Gerader Verbinder 382">
                <a:extLst>
                  <a:ext uri="{FF2B5EF4-FFF2-40B4-BE49-F238E27FC236}">
                    <a16:creationId xmlns:a16="http://schemas.microsoft.com/office/drawing/2014/main" id="{C250B07C-E91A-4E2A-A6EE-5CF6953EFE3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Gerader Verbinder 383">
                <a:extLst>
                  <a:ext uri="{FF2B5EF4-FFF2-40B4-BE49-F238E27FC236}">
                    <a16:creationId xmlns:a16="http://schemas.microsoft.com/office/drawing/2014/main" id="{25CF7C80-6896-40A5-8880-1E3A36ADD39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0" name="Textfeld 84">
              <a:extLst>
                <a:ext uri="{FF2B5EF4-FFF2-40B4-BE49-F238E27FC236}">
                  <a16:creationId xmlns:a16="http://schemas.microsoft.com/office/drawing/2014/main" id="{875568A1-ACDD-4693-AB6C-9C29D9EDA83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85" name="Gruppieren 384">
            <a:extLst>
              <a:ext uri="{FF2B5EF4-FFF2-40B4-BE49-F238E27FC236}">
                <a16:creationId xmlns:a16="http://schemas.microsoft.com/office/drawing/2014/main" id="{875A6D4A-95FA-470C-821A-8BD40ECB0ED3}"/>
              </a:ext>
            </a:extLst>
          </p:cNvPr>
          <p:cNvGrpSpPr/>
          <p:nvPr/>
        </p:nvGrpSpPr>
        <p:grpSpPr>
          <a:xfrm rot="11891794">
            <a:off x="2596615" y="1487176"/>
            <a:ext cx="882592" cy="497708"/>
            <a:chOff x="4165391" y="4664649"/>
            <a:chExt cx="882592" cy="497708"/>
          </a:xfrm>
        </p:grpSpPr>
        <p:grpSp>
          <p:nvGrpSpPr>
            <p:cNvPr id="386" name="Gruppieren 385">
              <a:extLst>
                <a:ext uri="{FF2B5EF4-FFF2-40B4-BE49-F238E27FC236}">
                  <a16:creationId xmlns:a16="http://schemas.microsoft.com/office/drawing/2014/main" id="{F1C47648-E174-451F-B840-E2062784F3D4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88" name="Textfeld 387">
                <a:extLst>
                  <a:ext uri="{FF2B5EF4-FFF2-40B4-BE49-F238E27FC236}">
                    <a16:creationId xmlns:a16="http://schemas.microsoft.com/office/drawing/2014/main" id="{5639A334-8D80-43AD-BDF4-FD822D6F4A31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89" name="Textfeld 388">
                <a:extLst>
                  <a:ext uri="{FF2B5EF4-FFF2-40B4-BE49-F238E27FC236}">
                    <a16:creationId xmlns:a16="http://schemas.microsoft.com/office/drawing/2014/main" id="{21C099F5-28BD-42F9-A5C5-C23050CDA1B5}"/>
                  </a:ext>
                </a:extLst>
              </p:cNvPr>
              <p:cNvSpPr txBox="1"/>
              <p:nvPr/>
            </p:nvSpPr>
            <p:spPr>
              <a:xfrm rot="21596481"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0" name="Gerader Verbinder 389">
                <a:extLst>
                  <a:ext uri="{FF2B5EF4-FFF2-40B4-BE49-F238E27FC236}">
                    <a16:creationId xmlns:a16="http://schemas.microsoft.com/office/drawing/2014/main" id="{EB8E12DC-1F34-4731-813C-528693B35D5B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Gerader Verbinder 390">
                <a:extLst>
                  <a:ext uri="{FF2B5EF4-FFF2-40B4-BE49-F238E27FC236}">
                    <a16:creationId xmlns:a16="http://schemas.microsoft.com/office/drawing/2014/main" id="{678B90B0-0EDF-4852-B597-8D8E83C8602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7" name="Textfeld 84">
              <a:extLst>
                <a:ext uri="{FF2B5EF4-FFF2-40B4-BE49-F238E27FC236}">
                  <a16:creationId xmlns:a16="http://schemas.microsoft.com/office/drawing/2014/main" id="{AD2DFCCA-C643-43CF-8CEB-74887A0DBAC8}"/>
                </a:ext>
              </a:extLst>
            </p:cNvPr>
            <p:cNvSpPr txBox="1"/>
            <p:nvPr/>
          </p:nvSpPr>
          <p:spPr>
            <a:xfrm rot="10442534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2" name="Gruppieren 391">
            <a:extLst>
              <a:ext uri="{FF2B5EF4-FFF2-40B4-BE49-F238E27FC236}">
                <a16:creationId xmlns:a16="http://schemas.microsoft.com/office/drawing/2014/main" id="{78CEEBD6-F552-4B12-8673-60BFD3D54551}"/>
              </a:ext>
            </a:extLst>
          </p:cNvPr>
          <p:cNvGrpSpPr/>
          <p:nvPr/>
        </p:nvGrpSpPr>
        <p:grpSpPr>
          <a:xfrm rot="11041442">
            <a:off x="3921183" y="1292082"/>
            <a:ext cx="882592" cy="497708"/>
            <a:chOff x="4165391" y="4664649"/>
            <a:chExt cx="882592" cy="497708"/>
          </a:xfrm>
        </p:grpSpPr>
        <p:grpSp>
          <p:nvGrpSpPr>
            <p:cNvPr id="393" name="Gruppieren 392">
              <a:extLst>
                <a:ext uri="{FF2B5EF4-FFF2-40B4-BE49-F238E27FC236}">
                  <a16:creationId xmlns:a16="http://schemas.microsoft.com/office/drawing/2014/main" id="{79C55393-CB58-4B3E-83EF-645D04B354D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395" name="Textfeld 394">
                <a:extLst>
                  <a:ext uri="{FF2B5EF4-FFF2-40B4-BE49-F238E27FC236}">
                    <a16:creationId xmlns:a16="http://schemas.microsoft.com/office/drawing/2014/main" id="{A7A9F5F3-DC6F-4DAD-9C7D-9270D399C0D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396" name="Textfeld 395">
                <a:extLst>
                  <a:ext uri="{FF2B5EF4-FFF2-40B4-BE49-F238E27FC236}">
                    <a16:creationId xmlns:a16="http://schemas.microsoft.com/office/drawing/2014/main" id="{2146EBE0-F114-47D0-9172-89D4B4ECC806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397" name="Gerader Verbinder 396">
                <a:extLst>
                  <a:ext uri="{FF2B5EF4-FFF2-40B4-BE49-F238E27FC236}">
                    <a16:creationId xmlns:a16="http://schemas.microsoft.com/office/drawing/2014/main" id="{8D257B5D-3147-42CE-8A46-73F9693653D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Gerader Verbinder 397">
                <a:extLst>
                  <a:ext uri="{FF2B5EF4-FFF2-40B4-BE49-F238E27FC236}">
                    <a16:creationId xmlns:a16="http://schemas.microsoft.com/office/drawing/2014/main" id="{E4A70529-A5EA-4BBE-996A-780D1DBFA20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4" name="Textfeld 84">
              <a:extLst>
                <a:ext uri="{FF2B5EF4-FFF2-40B4-BE49-F238E27FC236}">
                  <a16:creationId xmlns:a16="http://schemas.microsoft.com/office/drawing/2014/main" id="{2CEB597D-B344-479B-8C59-9712339BBD4C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399" name="Gruppieren 398">
            <a:extLst>
              <a:ext uri="{FF2B5EF4-FFF2-40B4-BE49-F238E27FC236}">
                <a16:creationId xmlns:a16="http://schemas.microsoft.com/office/drawing/2014/main" id="{30185E8E-04FD-447A-A8BC-49196543E886}"/>
              </a:ext>
            </a:extLst>
          </p:cNvPr>
          <p:cNvGrpSpPr/>
          <p:nvPr/>
        </p:nvGrpSpPr>
        <p:grpSpPr>
          <a:xfrm rot="12812425">
            <a:off x="5552388" y="1605078"/>
            <a:ext cx="882592" cy="497708"/>
            <a:chOff x="4165391" y="4664649"/>
            <a:chExt cx="882592" cy="497708"/>
          </a:xfrm>
        </p:grpSpPr>
        <p:grpSp>
          <p:nvGrpSpPr>
            <p:cNvPr id="400" name="Gruppieren 399">
              <a:extLst>
                <a:ext uri="{FF2B5EF4-FFF2-40B4-BE49-F238E27FC236}">
                  <a16:creationId xmlns:a16="http://schemas.microsoft.com/office/drawing/2014/main" id="{9977BA44-83D7-48C6-AC14-AC89602EDC2B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2" name="Textfeld 401">
                <a:extLst>
                  <a:ext uri="{FF2B5EF4-FFF2-40B4-BE49-F238E27FC236}">
                    <a16:creationId xmlns:a16="http://schemas.microsoft.com/office/drawing/2014/main" id="{E7912B06-1F38-4C48-852A-C0BF29C9521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03" name="Textfeld 402">
                <a:extLst>
                  <a:ext uri="{FF2B5EF4-FFF2-40B4-BE49-F238E27FC236}">
                    <a16:creationId xmlns:a16="http://schemas.microsoft.com/office/drawing/2014/main" id="{4C9BAAC1-7D0E-4953-A326-78DE699327FC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04" name="Gerader Verbinder 403">
                <a:extLst>
                  <a:ext uri="{FF2B5EF4-FFF2-40B4-BE49-F238E27FC236}">
                    <a16:creationId xmlns:a16="http://schemas.microsoft.com/office/drawing/2014/main" id="{D1A16E61-7FA4-42F3-8BA8-00018E965CD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Gerader Verbinder 404">
                <a:extLst>
                  <a:ext uri="{FF2B5EF4-FFF2-40B4-BE49-F238E27FC236}">
                    <a16:creationId xmlns:a16="http://schemas.microsoft.com/office/drawing/2014/main" id="{7B802815-D5D3-4073-858D-32935CCA0781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1" name="Textfeld 84">
              <a:extLst>
                <a:ext uri="{FF2B5EF4-FFF2-40B4-BE49-F238E27FC236}">
                  <a16:creationId xmlns:a16="http://schemas.microsoft.com/office/drawing/2014/main" id="{FE682652-1FA3-4D20-B8CB-F32154005D55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06" name="Gruppieren 405">
            <a:extLst>
              <a:ext uri="{FF2B5EF4-FFF2-40B4-BE49-F238E27FC236}">
                <a16:creationId xmlns:a16="http://schemas.microsoft.com/office/drawing/2014/main" id="{C2250D7E-5A5D-4F19-BF61-5FBB0089BD93}"/>
              </a:ext>
            </a:extLst>
          </p:cNvPr>
          <p:cNvGrpSpPr/>
          <p:nvPr/>
        </p:nvGrpSpPr>
        <p:grpSpPr>
          <a:xfrm rot="19385146">
            <a:off x="7724577" y="1474962"/>
            <a:ext cx="882592" cy="497708"/>
            <a:chOff x="4165391" y="4664649"/>
            <a:chExt cx="882592" cy="497708"/>
          </a:xfrm>
        </p:grpSpPr>
        <p:grpSp>
          <p:nvGrpSpPr>
            <p:cNvPr id="407" name="Gruppieren 406">
              <a:extLst>
                <a:ext uri="{FF2B5EF4-FFF2-40B4-BE49-F238E27FC236}">
                  <a16:creationId xmlns:a16="http://schemas.microsoft.com/office/drawing/2014/main" id="{80C7DB05-BCEC-4720-8893-287E4801DD2F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09" name="Textfeld 408">
                <a:extLst>
                  <a:ext uri="{FF2B5EF4-FFF2-40B4-BE49-F238E27FC236}">
                    <a16:creationId xmlns:a16="http://schemas.microsoft.com/office/drawing/2014/main" id="{5A88C0C3-2D3C-4FCB-9817-69A09D56449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0" name="Textfeld 409">
                <a:extLst>
                  <a:ext uri="{FF2B5EF4-FFF2-40B4-BE49-F238E27FC236}">
                    <a16:creationId xmlns:a16="http://schemas.microsoft.com/office/drawing/2014/main" id="{D11088E1-888B-4980-BDDB-7DAA9764A69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1" name="Gerader Verbinder 410">
                <a:extLst>
                  <a:ext uri="{FF2B5EF4-FFF2-40B4-BE49-F238E27FC236}">
                    <a16:creationId xmlns:a16="http://schemas.microsoft.com/office/drawing/2014/main" id="{DD9DE7D7-62C4-4E68-AB99-7CE4D9D1C2F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Gerader Verbinder 411">
                <a:extLst>
                  <a:ext uri="{FF2B5EF4-FFF2-40B4-BE49-F238E27FC236}">
                    <a16:creationId xmlns:a16="http://schemas.microsoft.com/office/drawing/2014/main" id="{E59BFF58-1DE1-4472-9559-676810CAE5C8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8" name="Textfeld 84">
              <a:extLst>
                <a:ext uri="{FF2B5EF4-FFF2-40B4-BE49-F238E27FC236}">
                  <a16:creationId xmlns:a16="http://schemas.microsoft.com/office/drawing/2014/main" id="{2EC4E1AE-11AC-4CBD-8F20-E6ECDD57B244}"/>
                </a:ext>
              </a:extLst>
            </p:cNvPr>
            <p:cNvSpPr txBox="1"/>
            <p:nvPr/>
          </p:nvSpPr>
          <p:spPr>
            <a:xfrm rot="10746531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13" name="Gruppieren 412">
            <a:extLst>
              <a:ext uri="{FF2B5EF4-FFF2-40B4-BE49-F238E27FC236}">
                <a16:creationId xmlns:a16="http://schemas.microsoft.com/office/drawing/2014/main" id="{2222E701-3595-4520-9AB7-0755B5AD22F3}"/>
              </a:ext>
            </a:extLst>
          </p:cNvPr>
          <p:cNvGrpSpPr/>
          <p:nvPr/>
        </p:nvGrpSpPr>
        <p:grpSpPr>
          <a:xfrm rot="1541253">
            <a:off x="9588791" y="1252589"/>
            <a:ext cx="882592" cy="497709"/>
            <a:chOff x="4165391" y="4664648"/>
            <a:chExt cx="882592" cy="497709"/>
          </a:xfrm>
        </p:grpSpPr>
        <p:grpSp>
          <p:nvGrpSpPr>
            <p:cNvPr id="414" name="Gruppieren 413">
              <a:extLst>
                <a:ext uri="{FF2B5EF4-FFF2-40B4-BE49-F238E27FC236}">
                  <a16:creationId xmlns:a16="http://schemas.microsoft.com/office/drawing/2014/main" id="{25A44ADD-D687-4600-801E-46B2361D837C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16" name="Textfeld 415">
                <a:extLst>
                  <a:ext uri="{FF2B5EF4-FFF2-40B4-BE49-F238E27FC236}">
                    <a16:creationId xmlns:a16="http://schemas.microsoft.com/office/drawing/2014/main" id="{F059E294-863D-4D5E-8F2D-70C1B88E3A73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17" name="Textfeld 416">
                <a:extLst>
                  <a:ext uri="{FF2B5EF4-FFF2-40B4-BE49-F238E27FC236}">
                    <a16:creationId xmlns:a16="http://schemas.microsoft.com/office/drawing/2014/main" id="{07106400-3AF8-461A-BD78-2A5E6D7E5ADD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18" name="Gerader Verbinder 417">
                <a:extLst>
                  <a:ext uri="{FF2B5EF4-FFF2-40B4-BE49-F238E27FC236}">
                    <a16:creationId xmlns:a16="http://schemas.microsoft.com/office/drawing/2014/main" id="{284AEEDA-9A50-4B3F-81EE-7F1C3A44B9B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Gerader Verbinder 418">
                <a:extLst>
                  <a:ext uri="{FF2B5EF4-FFF2-40B4-BE49-F238E27FC236}">
                    <a16:creationId xmlns:a16="http://schemas.microsoft.com/office/drawing/2014/main" id="{24A73CFE-AE6E-4436-A67D-A90D7827D700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5" name="Textfeld 84">
              <a:extLst>
                <a:ext uri="{FF2B5EF4-FFF2-40B4-BE49-F238E27FC236}">
                  <a16:creationId xmlns:a16="http://schemas.microsoft.com/office/drawing/2014/main" id="{44BF70FB-1564-44F8-A613-7FDC48F6DA93}"/>
                </a:ext>
              </a:extLst>
            </p:cNvPr>
            <p:cNvSpPr txBox="1"/>
            <p:nvPr/>
          </p:nvSpPr>
          <p:spPr>
            <a:xfrm rot="10800000">
              <a:off x="4445565" y="4664648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pic>
        <p:nvPicPr>
          <p:cNvPr id="200" name="Grafik 199">
            <a:extLst>
              <a:ext uri="{FF2B5EF4-FFF2-40B4-BE49-F238E27FC236}">
                <a16:creationId xmlns:a16="http://schemas.microsoft.com/office/drawing/2014/main" id="{57E7CE01-C2C9-4123-B03C-6F5813B0B2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353" t="12573" r="9450" b="5890"/>
          <a:stretch/>
        </p:blipFill>
        <p:spPr>
          <a:xfrm rot="157578">
            <a:off x="4022479" y="5489971"/>
            <a:ext cx="375134" cy="384171"/>
          </a:xfrm>
          <a:prstGeom prst="rect">
            <a:avLst/>
          </a:prstGeom>
        </p:spPr>
      </p:pic>
      <p:cxnSp>
        <p:nvCxnSpPr>
          <p:cNvPr id="201" name="Gerader Verbinder 200">
            <a:extLst>
              <a:ext uri="{FF2B5EF4-FFF2-40B4-BE49-F238E27FC236}">
                <a16:creationId xmlns:a16="http://schemas.microsoft.com/office/drawing/2014/main" id="{48A7FEDB-AA7E-4759-88FE-EABA8294730C}"/>
              </a:ext>
            </a:extLst>
          </p:cNvPr>
          <p:cNvCxnSpPr>
            <a:cxnSpLocks/>
          </p:cNvCxnSpPr>
          <p:nvPr/>
        </p:nvCxnSpPr>
        <p:spPr>
          <a:xfrm rot="1190729" flipV="1">
            <a:off x="5076222" y="3206395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Gerader Verbinder 201">
            <a:extLst>
              <a:ext uri="{FF2B5EF4-FFF2-40B4-BE49-F238E27FC236}">
                <a16:creationId xmlns:a16="http://schemas.microsoft.com/office/drawing/2014/main" id="{23CB1A96-AF36-4824-9445-7EE7FFDA68FC}"/>
              </a:ext>
            </a:extLst>
          </p:cNvPr>
          <p:cNvCxnSpPr>
            <a:cxnSpLocks/>
          </p:cNvCxnSpPr>
          <p:nvPr/>
        </p:nvCxnSpPr>
        <p:spPr>
          <a:xfrm rot="1156294" flipV="1">
            <a:off x="5124389" y="3131325"/>
            <a:ext cx="195331" cy="11316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Gerader Verbinder 202">
            <a:extLst>
              <a:ext uri="{FF2B5EF4-FFF2-40B4-BE49-F238E27FC236}">
                <a16:creationId xmlns:a16="http://schemas.microsoft.com/office/drawing/2014/main" id="{2C9164F2-0264-493B-8CC5-2ACA11ED8958}"/>
              </a:ext>
            </a:extLst>
          </p:cNvPr>
          <p:cNvCxnSpPr>
            <a:cxnSpLocks/>
          </p:cNvCxnSpPr>
          <p:nvPr/>
        </p:nvCxnSpPr>
        <p:spPr>
          <a:xfrm rot="1190729">
            <a:off x="5016305" y="3473350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feld 97">
            <a:extLst>
              <a:ext uri="{FF2B5EF4-FFF2-40B4-BE49-F238E27FC236}">
                <a16:creationId xmlns:a16="http://schemas.microsoft.com/office/drawing/2014/main" id="{5A37F108-C337-41D2-A4A6-90522F84898C}"/>
              </a:ext>
            </a:extLst>
          </p:cNvPr>
          <p:cNvSpPr txBox="1"/>
          <p:nvPr/>
        </p:nvSpPr>
        <p:spPr>
          <a:xfrm rot="1190729">
            <a:off x="5219461" y="2993646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14" name="Textfeld 98">
            <a:extLst>
              <a:ext uri="{FF2B5EF4-FFF2-40B4-BE49-F238E27FC236}">
                <a16:creationId xmlns:a16="http://schemas.microsoft.com/office/drawing/2014/main" id="{F2DE4552-3EC0-49C0-9A02-1FBE1C14044F}"/>
              </a:ext>
            </a:extLst>
          </p:cNvPr>
          <p:cNvSpPr txBox="1"/>
          <p:nvPr/>
        </p:nvSpPr>
        <p:spPr>
          <a:xfrm rot="1190729">
            <a:off x="5039832" y="3455717"/>
            <a:ext cx="322245" cy="364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5" name="Gerader Verbinder 314">
            <a:extLst>
              <a:ext uri="{FF2B5EF4-FFF2-40B4-BE49-F238E27FC236}">
                <a16:creationId xmlns:a16="http://schemas.microsoft.com/office/drawing/2014/main" id="{10B436B6-93D9-4AA5-98B5-BE4EEE3A0159}"/>
              </a:ext>
            </a:extLst>
          </p:cNvPr>
          <p:cNvCxnSpPr>
            <a:cxnSpLocks/>
          </p:cNvCxnSpPr>
          <p:nvPr/>
        </p:nvCxnSpPr>
        <p:spPr>
          <a:xfrm rot="1190729" flipV="1">
            <a:off x="5442948" y="2929363"/>
            <a:ext cx="0" cy="19589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Gerader Verbinder 315">
            <a:extLst>
              <a:ext uri="{FF2B5EF4-FFF2-40B4-BE49-F238E27FC236}">
                <a16:creationId xmlns:a16="http://schemas.microsoft.com/office/drawing/2014/main" id="{70CE51B9-2BBC-49A9-8843-66362A83833B}"/>
              </a:ext>
            </a:extLst>
          </p:cNvPr>
          <p:cNvCxnSpPr>
            <a:cxnSpLocks/>
          </p:cNvCxnSpPr>
          <p:nvPr/>
        </p:nvCxnSpPr>
        <p:spPr>
          <a:xfrm rot="1190729" flipV="1">
            <a:off x="5474944" y="2844663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Gerader Verbinder 316">
            <a:extLst>
              <a:ext uri="{FF2B5EF4-FFF2-40B4-BE49-F238E27FC236}">
                <a16:creationId xmlns:a16="http://schemas.microsoft.com/office/drawing/2014/main" id="{DC757C70-DF13-4DAF-9884-AE125ED06E34}"/>
              </a:ext>
            </a:extLst>
          </p:cNvPr>
          <p:cNvCxnSpPr>
            <a:cxnSpLocks/>
          </p:cNvCxnSpPr>
          <p:nvPr/>
        </p:nvCxnSpPr>
        <p:spPr>
          <a:xfrm rot="19610729" flipV="1">
            <a:off x="5763538" y="2872839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Textfeld 75">
            <a:extLst>
              <a:ext uri="{FF2B5EF4-FFF2-40B4-BE49-F238E27FC236}">
                <a16:creationId xmlns:a16="http://schemas.microsoft.com/office/drawing/2014/main" id="{B953C4A1-549F-4781-8E9E-9CD3C0E5C3DD}"/>
              </a:ext>
            </a:extLst>
          </p:cNvPr>
          <p:cNvSpPr txBox="1"/>
          <p:nvPr/>
        </p:nvSpPr>
        <p:spPr>
          <a:xfrm rot="1190729">
            <a:off x="5703346" y="2905192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19" name="Gerader Verbinder 318">
            <a:extLst>
              <a:ext uri="{FF2B5EF4-FFF2-40B4-BE49-F238E27FC236}">
                <a16:creationId xmlns:a16="http://schemas.microsoft.com/office/drawing/2014/main" id="{9F3DB9CA-C500-4D09-BC06-A215586D60BC}"/>
              </a:ext>
            </a:extLst>
          </p:cNvPr>
          <p:cNvCxnSpPr>
            <a:cxnSpLocks/>
          </p:cNvCxnSpPr>
          <p:nvPr/>
        </p:nvCxnSpPr>
        <p:spPr>
          <a:xfrm rot="1156294" flipH="1" flipV="1">
            <a:off x="6238857" y="3167356"/>
            <a:ext cx="9757" cy="20464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Gerader Verbinder 319">
            <a:extLst>
              <a:ext uri="{FF2B5EF4-FFF2-40B4-BE49-F238E27FC236}">
                <a16:creationId xmlns:a16="http://schemas.microsoft.com/office/drawing/2014/main" id="{CE4E9EC0-FBBA-4D0A-847E-D9445452AA96}"/>
              </a:ext>
            </a:extLst>
          </p:cNvPr>
          <p:cNvCxnSpPr>
            <a:cxnSpLocks/>
          </p:cNvCxnSpPr>
          <p:nvPr/>
        </p:nvCxnSpPr>
        <p:spPr>
          <a:xfrm rot="11990729" flipV="1">
            <a:off x="6357511" y="3634880"/>
            <a:ext cx="0" cy="243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Gerader Verbinder 320">
            <a:extLst>
              <a:ext uri="{FF2B5EF4-FFF2-40B4-BE49-F238E27FC236}">
                <a16:creationId xmlns:a16="http://schemas.microsoft.com/office/drawing/2014/main" id="{D2EBEB35-BE7B-4955-95D1-16DC8116096C}"/>
              </a:ext>
            </a:extLst>
          </p:cNvPr>
          <p:cNvCxnSpPr>
            <a:cxnSpLocks/>
          </p:cNvCxnSpPr>
          <p:nvPr/>
        </p:nvCxnSpPr>
        <p:spPr>
          <a:xfrm rot="1156294" flipH="1">
            <a:off x="6101536" y="3828751"/>
            <a:ext cx="204737" cy="10334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Gerader Verbinder 321">
            <a:extLst>
              <a:ext uri="{FF2B5EF4-FFF2-40B4-BE49-F238E27FC236}">
                <a16:creationId xmlns:a16="http://schemas.microsoft.com/office/drawing/2014/main" id="{E170F2B9-319F-401A-9455-0870C4B7F7BB}"/>
              </a:ext>
            </a:extLst>
          </p:cNvPr>
          <p:cNvCxnSpPr>
            <a:cxnSpLocks/>
          </p:cNvCxnSpPr>
          <p:nvPr/>
        </p:nvCxnSpPr>
        <p:spPr>
          <a:xfrm rot="11990729">
            <a:off x="6249575" y="3522443"/>
            <a:ext cx="177601" cy="11146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Textfeld 83">
            <a:extLst>
              <a:ext uri="{FF2B5EF4-FFF2-40B4-BE49-F238E27FC236}">
                <a16:creationId xmlns:a16="http://schemas.microsoft.com/office/drawing/2014/main" id="{F462D7A3-C04F-4564-9B75-F02EA6700F12}"/>
              </a:ext>
            </a:extLst>
          </p:cNvPr>
          <p:cNvSpPr txBox="1"/>
          <p:nvPr/>
        </p:nvSpPr>
        <p:spPr>
          <a:xfrm rot="11990729">
            <a:off x="5871993" y="3727170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324" name="Textfeld 84">
            <a:extLst>
              <a:ext uri="{FF2B5EF4-FFF2-40B4-BE49-F238E27FC236}">
                <a16:creationId xmlns:a16="http://schemas.microsoft.com/office/drawing/2014/main" id="{683D88B5-C3A2-40CE-9757-B3592C117B97}"/>
              </a:ext>
            </a:extLst>
          </p:cNvPr>
          <p:cNvSpPr txBox="1"/>
          <p:nvPr/>
        </p:nvSpPr>
        <p:spPr>
          <a:xfrm rot="11990729">
            <a:off x="6072679" y="3255205"/>
            <a:ext cx="322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25" name="Gerader Verbinder 324">
            <a:extLst>
              <a:ext uri="{FF2B5EF4-FFF2-40B4-BE49-F238E27FC236}">
                <a16:creationId xmlns:a16="http://schemas.microsoft.com/office/drawing/2014/main" id="{B82C8252-F19C-463E-9C79-57AE80BC8D5A}"/>
              </a:ext>
            </a:extLst>
          </p:cNvPr>
          <p:cNvCxnSpPr>
            <a:cxnSpLocks/>
          </p:cNvCxnSpPr>
          <p:nvPr/>
        </p:nvCxnSpPr>
        <p:spPr>
          <a:xfrm rot="1156294" flipV="1">
            <a:off x="5954525" y="3008906"/>
            <a:ext cx="127640" cy="8597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Gerader Verbinder 325">
            <a:extLst>
              <a:ext uri="{FF2B5EF4-FFF2-40B4-BE49-F238E27FC236}">
                <a16:creationId xmlns:a16="http://schemas.microsoft.com/office/drawing/2014/main" id="{999A2C4C-06B3-4AF0-9058-BA14AC17F232}"/>
              </a:ext>
            </a:extLst>
          </p:cNvPr>
          <p:cNvCxnSpPr>
            <a:cxnSpLocks/>
          </p:cNvCxnSpPr>
          <p:nvPr/>
        </p:nvCxnSpPr>
        <p:spPr>
          <a:xfrm rot="1156294">
            <a:off x="6062016" y="3056516"/>
            <a:ext cx="228006" cy="9328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Gerader Verbinder 326">
            <a:extLst>
              <a:ext uri="{FF2B5EF4-FFF2-40B4-BE49-F238E27FC236}">
                <a16:creationId xmlns:a16="http://schemas.microsoft.com/office/drawing/2014/main" id="{9B165038-A9FB-48F3-9201-AB717B166648}"/>
              </a:ext>
            </a:extLst>
          </p:cNvPr>
          <p:cNvCxnSpPr>
            <a:cxnSpLocks/>
          </p:cNvCxnSpPr>
          <p:nvPr/>
        </p:nvCxnSpPr>
        <p:spPr>
          <a:xfrm rot="1156294">
            <a:off x="5969077" y="3969095"/>
            <a:ext cx="0" cy="19588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Gerader Verbinder 327">
            <a:extLst>
              <a:ext uri="{FF2B5EF4-FFF2-40B4-BE49-F238E27FC236}">
                <a16:creationId xmlns:a16="http://schemas.microsoft.com/office/drawing/2014/main" id="{43350865-DD42-4721-90F7-1C50CEC5BA7D}"/>
              </a:ext>
            </a:extLst>
          </p:cNvPr>
          <p:cNvCxnSpPr>
            <a:cxnSpLocks/>
          </p:cNvCxnSpPr>
          <p:nvPr/>
        </p:nvCxnSpPr>
        <p:spPr>
          <a:xfrm rot="11990729" flipV="1">
            <a:off x="5713495" y="4104840"/>
            <a:ext cx="220983" cy="1353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Gerader Verbinder 328">
            <a:extLst>
              <a:ext uri="{FF2B5EF4-FFF2-40B4-BE49-F238E27FC236}">
                <a16:creationId xmlns:a16="http://schemas.microsoft.com/office/drawing/2014/main" id="{B6E6975A-BFC7-4626-9808-52DBB7AC3711}"/>
              </a:ext>
            </a:extLst>
          </p:cNvPr>
          <p:cNvCxnSpPr>
            <a:cxnSpLocks/>
          </p:cNvCxnSpPr>
          <p:nvPr/>
        </p:nvCxnSpPr>
        <p:spPr>
          <a:xfrm rot="1156294">
            <a:off x="5574780" y="4077453"/>
            <a:ext cx="143364" cy="9757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Textfeld 22">
            <a:extLst>
              <a:ext uri="{FF2B5EF4-FFF2-40B4-BE49-F238E27FC236}">
                <a16:creationId xmlns:a16="http://schemas.microsoft.com/office/drawing/2014/main" id="{86802C03-52DE-4B81-8675-B6F5B37967FA}"/>
              </a:ext>
            </a:extLst>
          </p:cNvPr>
          <p:cNvSpPr txBox="1"/>
          <p:nvPr/>
        </p:nvSpPr>
        <p:spPr>
          <a:xfrm rot="11990729">
            <a:off x="5388937" y="3829284"/>
            <a:ext cx="322245" cy="3640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>
                <a:solidFill>
                  <a:srgbClr val="FF0000"/>
                </a:solidFill>
              </a:rPr>
              <a:t>O</a:t>
            </a:r>
          </a:p>
        </p:txBody>
      </p:sp>
      <p:cxnSp>
        <p:nvCxnSpPr>
          <p:cNvPr id="331" name="Gerader Verbinder 330">
            <a:extLst>
              <a:ext uri="{FF2B5EF4-FFF2-40B4-BE49-F238E27FC236}">
                <a16:creationId xmlns:a16="http://schemas.microsoft.com/office/drawing/2014/main" id="{25ED5636-5F4F-4597-AAD3-D6D921DB77F7}"/>
              </a:ext>
            </a:extLst>
          </p:cNvPr>
          <p:cNvCxnSpPr>
            <a:cxnSpLocks/>
          </p:cNvCxnSpPr>
          <p:nvPr/>
        </p:nvCxnSpPr>
        <p:spPr>
          <a:xfrm rot="1156294">
            <a:off x="5157398" y="3698818"/>
            <a:ext cx="1" cy="20419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Gerader Verbinder 331">
            <a:extLst>
              <a:ext uri="{FF2B5EF4-FFF2-40B4-BE49-F238E27FC236}">
                <a16:creationId xmlns:a16="http://schemas.microsoft.com/office/drawing/2014/main" id="{7DE40382-F03F-48F7-B660-245E125E614B}"/>
              </a:ext>
            </a:extLst>
          </p:cNvPr>
          <p:cNvCxnSpPr>
            <a:cxnSpLocks/>
          </p:cNvCxnSpPr>
          <p:nvPr/>
        </p:nvCxnSpPr>
        <p:spPr>
          <a:xfrm rot="15890729" flipV="1">
            <a:off x="5374087" y="3925931"/>
            <a:ext cx="0" cy="19003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Gerader Verbinder 332">
            <a:extLst>
              <a:ext uri="{FF2B5EF4-FFF2-40B4-BE49-F238E27FC236}">
                <a16:creationId xmlns:a16="http://schemas.microsoft.com/office/drawing/2014/main" id="{4ACA33FF-B6EF-48C9-ACB5-0942FFDAAB2E}"/>
              </a:ext>
            </a:extLst>
          </p:cNvPr>
          <p:cNvCxnSpPr>
            <a:cxnSpLocks/>
          </p:cNvCxnSpPr>
          <p:nvPr/>
        </p:nvCxnSpPr>
        <p:spPr>
          <a:xfrm rot="1156294" flipH="1" flipV="1">
            <a:off x="5112253" y="3928747"/>
            <a:ext cx="190899" cy="7013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4" name="Grafik 333">
            <a:extLst>
              <a:ext uri="{FF2B5EF4-FFF2-40B4-BE49-F238E27FC236}">
                <a16:creationId xmlns:a16="http://schemas.microsoft.com/office/drawing/2014/main" id="{B47C4A20-FBE7-4DD4-B4FC-9C606140252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3213" t="2808" r="22460"/>
          <a:stretch/>
        </p:blipFill>
        <p:spPr>
          <a:xfrm>
            <a:off x="7086095" y="5366858"/>
            <a:ext cx="698535" cy="728298"/>
          </a:xfrm>
          <a:prstGeom prst="rect">
            <a:avLst/>
          </a:prstGeom>
        </p:spPr>
      </p:pic>
      <p:grpSp>
        <p:nvGrpSpPr>
          <p:cNvPr id="335" name="Gruppieren 334">
            <a:extLst>
              <a:ext uri="{FF2B5EF4-FFF2-40B4-BE49-F238E27FC236}">
                <a16:creationId xmlns:a16="http://schemas.microsoft.com/office/drawing/2014/main" id="{C0FD49AC-5FDD-46CA-B2CF-38742D59E4CE}"/>
              </a:ext>
            </a:extLst>
          </p:cNvPr>
          <p:cNvGrpSpPr/>
          <p:nvPr/>
        </p:nvGrpSpPr>
        <p:grpSpPr>
          <a:xfrm rot="10800000">
            <a:off x="3758478" y="4733638"/>
            <a:ext cx="882592" cy="497708"/>
            <a:chOff x="4165391" y="4664649"/>
            <a:chExt cx="882592" cy="497708"/>
          </a:xfrm>
        </p:grpSpPr>
        <p:grpSp>
          <p:nvGrpSpPr>
            <p:cNvPr id="420" name="Gruppieren 419">
              <a:extLst>
                <a:ext uri="{FF2B5EF4-FFF2-40B4-BE49-F238E27FC236}">
                  <a16:creationId xmlns:a16="http://schemas.microsoft.com/office/drawing/2014/main" id="{64320235-BE0F-4436-8358-8CB7A4B13F3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22" name="Textfeld 421">
                <a:extLst>
                  <a:ext uri="{FF2B5EF4-FFF2-40B4-BE49-F238E27FC236}">
                    <a16:creationId xmlns:a16="http://schemas.microsoft.com/office/drawing/2014/main" id="{3D7463A3-C7F9-4878-A881-CB049063DD7D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23" name="Textfeld 422">
                <a:extLst>
                  <a:ext uri="{FF2B5EF4-FFF2-40B4-BE49-F238E27FC236}">
                    <a16:creationId xmlns:a16="http://schemas.microsoft.com/office/drawing/2014/main" id="{B6873297-E5F2-41CB-9D73-0CB2769296BF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24" name="Gerader Verbinder 423">
                <a:extLst>
                  <a:ext uri="{FF2B5EF4-FFF2-40B4-BE49-F238E27FC236}">
                    <a16:creationId xmlns:a16="http://schemas.microsoft.com/office/drawing/2014/main" id="{87ECD680-0EC2-4ADB-8242-A34D66EA407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Gerader Verbinder 424">
                <a:extLst>
                  <a:ext uri="{FF2B5EF4-FFF2-40B4-BE49-F238E27FC236}">
                    <a16:creationId xmlns:a16="http://schemas.microsoft.com/office/drawing/2014/main" id="{1BAEE4F5-29A0-492D-A089-04B205477E70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1" name="Textfeld 84">
              <a:extLst>
                <a:ext uri="{FF2B5EF4-FFF2-40B4-BE49-F238E27FC236}">
                  <a16:creationId xmlns:a16="http://schemas.microsoft.com/office/drawing/2014/main" id="{AFCD69E2-05A0-4E7F-9C63-85DD7B76769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26" name="Gruppieren 425">
            <a:extLst>
              <a:ext uri="{FF2B5EF4-FFF2-40B4-BE49-F238E27FC236}">
                <a16:creationId xmlns:a16="http://schemas.microsoft.com/office/drawing/2014/main" id="{13BE47D5-EFFB-45CA-BC96-9F70D7E6DCE3}"/>
              </a:ext>
            </a:extLst>
          </p:cNvPr>
          <p:cNvGrpSpPr/>
          <p:nvPr/>
        </p:nvGrpSpPr>
        <p:grpSpPr>
          <a:xfrm rot="13919687">
            <a:off x="4363979" y="5096620"/>
            <a:ext cx="882592" cy="497708"/>
            <a:chOff x="4165391" y="4664649"/>
            <a:chExt cx="882592" cy="497708"/>
          </a:xfrm>
        </p:grpSpPr>
        <p:grpSp>
          <p:nvGrpSpPr>
            <p:cNvPr id="427" name="Gruppieren 426">
              <a:extLst>
                <a:ext uri="{FF2B5EF4-FFF2-40B4-BE49-F238E27FC236}">
                  <a16:creationId xmlns:a16="http://schemas.microsoft.com/office/drawing/2014/main" id="{1BC8F0F7-785B-4D10-A287-2C8C778D82E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29" name="Textfeld 428">
                <a:extLst>
                  <a:ext uri="{FF2B5EF4-FFF2-40B4-BE49-F238E27FC236}">
                    <a16:creationId xmlns:a16="http://schemas.microsoft.com/office/drawing/2014/main" id="{0113A3F3-EEDD-443A-8F4C-FB74D5FFBAF5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30" name="Textfeld 429">
                <a:extLst>
                  <a:ext uri="{FF2B5EF4-FFF2-40B4-BE49-F238E27FC236}">
                    <a16:creationId xmlns:a16="http://schemas.microsoft.com/office/drawing/2014/main" id="{B74C989D-3BAD-40BF-BC7A-077D93A38B0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31" name="Gerader Verbinder 430">
                <a:extLst>
                  <a:ext uri="{FF2B5EF4-FFF2-40B4-BE49-F238E27FC236}">
                    <a16:creationId xmlns:a16="http://schemas.microsoft.com/office/drawing/2014/main" id="{59D167B3-4E67-4BDA-B47C-2366C0D46925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Gerader Verbinder 431">
                <a:extLst>
                  <a:ext uri="{FF2B5EF4-FFF2-40B4-BE49-F238E27FC236}">
                    <a16:creationId xmlns:a16="http://schemas.microsoft.com/office/drawing/2014/main" id="{2A56F8DF-44D0-4522-AF7C-98439CB0F5E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8" name="Textfeld 84">
              <a:extLst>
                <a:ext uri="{FF2B5EF4-FFF2-40B4-BE49-F238E27FC236}">
                  <a16:creationId xmlns:a16="http://schemas.microsoft.com/office/drawing/2014/main" id="{95E27B7E-B4C6-40E1-8443-9BB23158C712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33" name="Gruppieren 432">
            <a:extLst>
              <a:ext uri="{FF2B5EF4-FFF2-40B4-BE49-F238E27FC236}">
                <a16:creationId xmlns:a16="http://schemas.microsoft.com/office/drawing/2014/main" id="{FD68BADD-5617-4D80-8F83-8629A6E62BCB}"/>
              </a:ext>
            </a:extLst>
          </p:cNvPr>
          <p:cNvGrpSpPr/>
          <p:nvPr/>
        </p:nvGrpSpPr>
        <p:grpSpPr>
          <a:xfrm>
            <a:off x="7104784" y="4710245"/>
            <a:ext cx="882592" cy="497708"/>
            <a:chOff x="4165391" y="4664649"/>
            <a:chExt cx="882592" cy="497708"/>
          </a:xfrm>
        </p:grpSpPr>
        <p:grpSp>
          <p:nvGrpSpPr>
            <p:cNvPr id="434" name="Gruppieren 433">
              <a:extLst>
                <a:ext uri="{FF2B5EF4-FFF2-40B4-BE49-F238E27FC236}">
                  <a16:creationId xmlns:a16="http://schemas.microsoft.com/office/drawing/2014/main" id="{8064D961-000E-4C77-87A8-DF89020BEDB8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36" name="Textfeld 435">
                <a:extLst>
                  <a:ext uri="{FF2B5EF4-FFF2-40B4-BE49-F238E27FC236}">
                    <a16:creationId xmlns:a16="http://schemas.microsoft.com/office/drawing/2014/main" id="{A3F9E31E-06B1-4839-AD42-7F3EC579C3A5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37" name="Textfeld 436">
                <a:extLst>
                  <a:ext uri="{FF2B5EF4-FFF2-40B4-BE49-F238E27FC236}">
                    <a16:creationId xmlns:a16="http://schemas.microsoft.com/office/drawing/2014/main" id="{84B54EFA-77C3-4CA4-976A-73B80A69E3E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38" name="Gerader Verbinder 437">
                <a:extLst>
                  <a:ext uri="{FF2B5EF4-FFF2-40B4-BE49-F238E27FC236}">
                    <a16:creationId xmlns:a16="http://schemas.microsoft.com/office/drawing/2014/main" id="{F152947F-51E6-413A-8198-1E572634645E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Gerader Verbinder 438">
                <a:extLst>
                  <a:ext uri="{FF2B5EF4-FFF2-40B4-BE49-F238E27FC236}">
                    <a16:creationId xmlns:a16="http://schemas.microsoft.com/office/drawing/2014/main" id="{04B7EC5C-5F90-4398-AB6D-1B5F8951EF3F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5" name="Textfeld 84">
              <a:extLst>
                <a:ext uri="{FF2B5EF4-FFF2-40B4-BE49-F238E27FC236}">
                  <a16:creationId xmlns:a16="http://schemas.microsoft.com/office/drawing/2014/main" id="{00E4EFF4-D31D-40BE-8E56-A346E6855B4E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40" name="Gruppieren 439">
            <a:extLst>
              <a:ext uri="{FF2B5EF4-FFF2-40B4-BE49-F238E27FC236}">
                <a16:creationId xmlns:a16="http://schemas.microsoft.com/office/drawing/2014/main" id="{D61CB1B5-50FC-42B8-B779-AD68EB982FF0}"/>
              </a:ext>
            </a:extLst>
          </p:cNvPr>
          <p:cNvGrpSpPr/>
          <p:nvPr/>
        </p:nvGrpSpPr>
        <p:grpSpPr>
          <a:xfrm rot="10800000">
            <a:off x="7048373" y="6321385"/>
            <a:ext cx="882592" cy="497708"/>
            <a:chOff x="4165391" y="4664649"/>
            <a:chExt cx="882592" cy="497708"/>
          </a:xfrm>
        </p:grpSpPr>
        <p:grpSp>
          <p:nvGrpSpPr>
            <p:cNvPr id="441" name="Gruppieren 440">
              <a:extLst>
                <a:ext uri="{FF2B5EF4-FFF2-40B4-BE49-F238E27FC236}">
                  <a16:creationId xmlns:a16="http://schemas.microsoft.com/office/drawing/2014/main" id="{B4F2EC57-8135-4817-A9B4-A4F0BEFD3986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43" name="Textfeld 442">
                <a:extLst>
                  <a:ext uri="{FF2B5EF4-FFF2-40B4-BE49-F238E27FC236}">
                    <a16:creationId xmlns:a16="http://schemas.microsoft.com/office/drawing/2014/main" id="{44682E07-FA27-4F60-99D6-45B5597EA984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44" name="Textfeld 443">
                <a:extLst>
                  <a:ext uri="{FF2B5EF4-FFF2-40B4-BE49-F238E27FC236}">
                    <a16:creationId xmlns:a16="http://schemas.microsoft.com/office/drawing/2014/main" id="{F3012A3A-612F-4E9B-8750-892E15B695E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45" name="Gerader Verbinder 444">
                <a:extLst>
                  <a:ext uri="{FF2B5EF4-FFF2-40B4-BE49-F238E27FC236}">
                    <a16:creationId xmlns:a16="http://schemas.microsoft.com/office/drawing/2014/main" id="{3D2AD5C1-F0C5-41EC-81FD-5DFF09F6D5A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Gerader Verbinder 445">
                <a:extLst>
                  <a:ext uri="{FF2B5EF4-FFF2-40B4-BE49-F238E27FC236}">
                    <a16:creationId xmlns:a16="http://schemas.microsoft.com/office/drawing/2014/main" id="{1AB03C58-9CED-4F71-8852-5D7AD1FEE06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2" name="Textfeld 84">
              <a:extLst>
                <a:ext uri="{FF2B5EF4-FFF2-40B4-BE49-F238E27FC236}">
                  <a16:creationId xmlns:a16="http://schemas.microsoft.com/office/drawing/2014/main" id="{85A5E34E-E651-4C2A-B455-B73451362A2C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47" name="Gruppieren 446">
            <a:extLst>
              <a:ext uri="{FF2B5EF4-FFF2-40B4-BE49-F238E27FC236}">
                <a16:creationId xmlns:a16="http://schemas.microsoft.com/office/drawing/2014/main" id="{BCD24F30-96A1-4230-8D95-494BD44E2DDD}"/>
              </a:ext>
            </a:extLst>
          </p:cNvPr>
          <p:cNvGrpSpPr/>
          <p:nvPr/>
        </p:nvGrpSpPr>
        <p:grpSpPr>
          <a:xfrm rot="18495583">
            <a:off x="6240145" y="5001455"/>
            <a:ext cx="882592" cy="497707"/>
            <a:chOff x="4165391" y="4664650"/>
            <a:chExt cx="882592" cy="497707"/>
          </a:xfrm>
        </p:grpSpPr>
        <p:grpSp>
          <p:nvGrpSpPr>
            <p:cNvPr id="448" name="Gruppieren 447">
              <a:extLst>
                <a:ext uri="{FF2B5EF4-FFF2-40B4-BE49-F238E27FC236}">
                  <a16:creationId xmlns:a16="http://schemas.microsoft.com/office/drawing/2014/main" id="{2E306101-7603-4588-822A-0A9A6DD26C46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50" name="Textfeld 449">
                <a:extLst>
                  <a:ext uri="{FF2B5EF4-FFF2-40B4-BE49-F238E27FC236}">
                    <a16:creationId xmlns:a16="http://schemas.microsoft.com/office/drawing/2014/main" id="{0EA4B2BA-06D0-4CD9-AC0A-566CEBF3D27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51" name="Textfeld 450">
                <a:extLst>
                  <a:ext uri="{FF2B5EF4-FFF2-40B4-BE49-F238E27FC236}">
                    <a16:creationId xmlns:a16="http://schemas.microsoft.com/office/drawing/2014/main" id="{053465F7-68D0-48D9-9FA8-F6B6545BD774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52" name="Gerader Verbinder 451">
                <a:extLst>
                  <a:ext uri="{FF2B5EF4-FFF2-40B4-BE49-F238E27FC236}">
                    <a16:creationId xmlns:a16="http://schemas.microsoft.com/office/drawing/2014/main" id="{4B1E8E0B-F81E-493E-A238-A08E5DC8B55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Gerader Verbinder 452">
                <a:extLst>
                  <a:ext uri="{FF2B5EF4-FFF2-40B4-BE49-F238E27FC236}">
                    <a16:creationId xmlns:a16="http://schemas.microsoft.com/office/drawing/2014/main" id="{26964672-9302-4456-9068-DB5D1302B02C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9" name="Textfeld 84">
              <a:extLst>
                <a:ext uri="{FF2B5EF4-FFF2-40B4-BE49-F238E27FC236}">
                  <a16:creationId xmlns:a16="http://schemas.microsoft.com/office/drawing/2014/main" id="{2765910E-D541-4C3D-B087-74F374096880}"/>
                </a:ext>
              </a:extLst>
            </p:cNvPr>
            <p:cNvSpPr txBox="1"/>
            <p:nvPr/>
          </p:nvSpPr>
          <p:spPr>
            <a:xfrm rot="10800000">
              <a:off x="4445565" y="4664650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54" name="Gruppieren 453">
            <a:extLst>
              <a:ext uri="{FF2B5EF4-FFF2-40B4-BE49-F238E27FC236}">
                <a16:creationId xmlns:a16="http://schemas.microsoft.com/office/drawing/2014/main" id="{A385545A-B100-4A8A-A7ED-834EDF914F28}"/>
              </a:ext>
            </a:extLst>
          </p:cNvPr>
          <p:cNvGrpSpPr/>
          <p:nvPr/>
        </p:nvGrpSpPr>
        <p:grpSpPr>
          <a:xfrm rot="13965325">
            <a:off x="6175891" y="5888738"/>
            <a:ext cx="882592" cy="497708"/>
            <a:chOff x="4165391" y="4664649"/>
            <a:chExt cx="882592" cy="497708"/>
          </a:xfrm>
        </p:grpSpPr>
        <p:grpSp>
          <p:nvGrpSpPr>
            <p:cNvPr id="455" name="Gruppieren 454">
              <a:extLst>
                <a:ext uri="{FF2B5EF4-FFF2-40B4-BE49-F238E27FC236}">
                  <a16:creationId xmlns:a16="http://schemas.microsoft.com/office/drawing/2014/main" id="{84CC29B2-AA92-4CB8-883B-A0FFAAB2D27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57" name="Textfeld 456">
                <a:extLst>
                  <a:ext uri="{FF2B5EF4-FFF2-40B4-BE49-F238E27FC236}">
                    <a16:creationId xmlns:a16="http://schemas.microsoft.com/office/drawing/2014/main" id="{71A8B80E-EC14-403F-A7DF-3482429C08A0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58" name="Textfeld 457">
                <a:extLst>
                  <a:ext uri="{FF2B5EF4-FFF2-40B4-BE49-F238E27FC236}">
                    <a16:creationId xmlns:a16="http://schemas.microsoft.com/office/drawing/2014/main" id="{2F1C140C-DDC9-481A-AB85-F52063EA34B3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59" name="Gerader Verbinder 458">
                <a:extLst>
                  <a:ext uri="{FF2B5EF4-FFF2-40B4-BE49-F238E27FC236}">
                    <a16:creationId xmlns:a16="http://schemas.microsoft.com/office/drawing/2014/main" id="{F1EB6B8B-40CB-4682-B945-E0B4B4B25EE8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Gerader Verbinder 459">
                <a:extLst>
                  <a:ext uri="{FF2B5EF4-FFF2-40B4-BE49-F238E27FC236}">
                    <a16:creationId xmlns:a16="http://schemas.microsoft.com/office/drawing/2014/main" id="{764DC19D-58A9-45CE-A636-D860DEF79115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6" name="Textfeld 84">
              <a:extLst>
                <a:ext uri="{FF2B5EF4-FFF2-40B4-BE49-F238E27FC236}">
                  <a16:creationId xmlns:a16="http://schemas.microsoft.com/office/drawing/2014/main" id="{D6981552-F76D-40EA-BCD8-B239C0BCB7E6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61" name="Gruppieren 460">
            <a:extLst>
              <a:ext uri="{FF2B5EF4-FFF2-40B4-BE49-F238E27FC236}">
                <a16:creationId xmlns:a16="http://schemas.microsoft.com/office/drawing/2014/main" id="{B1CAA829-FADB-43C8-9BDB-CC7E57EEE8AB}"/>
              </a:ext>
            </a:extLst>
          </p:cNvPr>
          <p:cNvGrpSpPr/>
          <p:nvPr/>
        </p:nvGrpSpPr>
        <p:grpSpPr>
          <a:xfrm rot="3910449">
            <a:off x="7837949" y="5143993"/>
            <a:ext cx="882592" cy="497708"/>
            <a:chOff x="4165391" y="4664649"/>
            <a:chExt cx="882592" cy="497708"/>
          </a:xfrm>
        </p:grpSpPr>
        <p:grpSp>
          <p:nvGrpSpPr>
            <p:cNvPr id="462" name="Gruppieren 461">
              <a:extLst>
                <a:ext uri="{FF2B5EF4-FFF2-40B4-BE49-F238E27FC236}">
                  <a16:creationId xmlns:a16="http://schemas.microsoft.com/office/drawing/2014/main" id="{3363CE19-2E9F-4FC3-B781-64D2B76F41B2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64" name="Textfeld 463">
                <a:extLst>
                  <a:ext uri="{FF2B5EF4-FFF2-40B4-BE49-F238E27FC236}">
                    <a16:creationId xmlns:a16="http://schemas.microsoft.com/office/drawing/2014/main" id="{25EF35AB-A14E-41C0-ADB9-DD6E9ECA521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65" name="Textfeld 464">
                <a:extLst>
                  <a:ext uri="{FF2B5EF4-FFF2-40B4-BE49-F238E27FC236}">
                    <a16:creationId xmlns:a16="http://schemas.microsoft.com/office/drawing/2014/main" id="{550DEDE6-9DE5-43B8-8210-2BE2B25686D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66" name="Gerader Verbinder 465">
                <a:extLst>
                  <a:ext uri="{FF2B5EF4-FFF2-40B4-BE49-F238E27FC236}">
                    <a16:creationId xmlns:a16="http://schemas.microsoft.com/office/drawing/2014/main" id="{092D5FCF-C0AE-440C-BB9D-874C7A3E4DCC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7" name="Gerader Verbinder 466">
                <a:extLst>
                  <a:ext uri="{FF2B5EF4-FFF2-40B4-BE49-F238E27FC236}">
                    <a16:creationId xmlns:a16="http://schemas.microsoft.com/office/drawing/2014/main" id="{F5B604EC-C3D5-4B5A-91DA-2E94CE855913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3" name="Textfeld 84">
              <a:extLst>
                <a:ext uri="{FF2B5EF4-FFF2-40B4-BE49-F238E27FC236}">
                  <a16:creationId xmlns:a16="http://schemas.microsoft.com/office/drawing/2014/main" id="{E3007E08-F815-4614-814D-0B3E66E35F3E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68" name="Gruppieren 467">
            <a:extLst>
              <a:ext uri="{FF2B5EF4-FFF2-40B4-BE49-F238E27FC236}">
                <a16:creationId xmlns:a16="http://schemas.microsoft.com/office/drawing/2014/main" id="{F29D0696-F7B0-498B-9D5A-20ABAE66A5CA}"/>
              </a:ext>
            </a:extLst>
          </p:cNvPr>
          <p:cNvGrpSpPr/>
          <p:nvPr/>
        </p:nvGrpSpPr>
        <p:grpSpPr>
          <a:xfrm rot="7415843">
            <a:off x="7809658" y="6001430"/>
            <a:ext cx="882592" cy="497708"/>
            <a:chOff x="4165391" y="4664649"/>
            <a:chExt cx="882592" cy="497708"/>
          </a:xfrm>
        </p:grpSpPr>
        <p:grpSp>
          <p:nvGrpSpPr>
            <p:cNvPr id="469" name="Gruppieren 468">
              <a:extLst>
                <a:ext uri="{FF2B5EF4-FFF2-40B4-BE49-F238E27FC236}">
                  <a16:creationId xmlns:a16="http://schemas.microsoft.com/office/drawing/2014/main" id="{86FAAB6D-7646-4C65-90E8-60321DD00F90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71" name="Textfeld 470">
                <a:extLst>
                  <a:ext uri="{FF2B5EF4-FFF2-40B4-BE49-F238E27FC236}">
                    <a16:creationId xmlns:a16="http://schemas.microsoft.com/office/drawing/2014/main" id="{BD13091A-7299-48B1-9AB8-E42553768AFB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72" name="Textfeld 471">
                <a:extLst>
                  <a:ext uri="{FF2B5EF4-FFF2-40B4-BE49-F238E27FC236}">
                    <a16:creationId xmlns:a16="http://schemas.microsoft.com/office/drawing/2014/main" id="{EFE88E25-AADD-48AB-AD35-95E61C0FD409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73" name="Gerader Verbinder 472">
                <a:extLst>
                  <a:ext uri="{FF2B5EF4-FFF2-40B4-BE49-F238E27FC236}">
                    <a16:creationId xmlns:a16="http://schemas.microsoft.com/office/drawing/2014/main" id="{09BF89E6-F37E-45C4-9F79-BCADF3B24AF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4" name="Gerader Verbinder 473">
                <a:extLst>
                  <a:ext uri="{FF2B5EF4-FFF2-40B4-BE49-F238E27FC236}">
                    <a16:creationId xmlns:a16="http://schemas.microsoft.com/office/drawing/2014/main" id="{E73CA0D2-B034-4975-BF49-0C75690624D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0" name="Textfeld 84">
              <a:extLst>
                <a:ext uri="{FF2B5EF4-FFF2-40B4-BE49-F238E27FC236}">
                  <a16:creationId xmlns:a16="http://schemas.microsoft.com/office/drawing/2014/main" id="{89CA63CC-4ECA-422E-B55E-E3B82282B7E2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75" name="Gruppieren 474">
            <a:extLst>
              <a:ext uri="{FF2B5EF4-FFF2-40B4-BE49-F238E27FC236}">
                <a16:creationId xmlns:a16="http://schemas.microsoft.com/office/drawing/2014/main" id="{BB208E32-A9EC-48C7-9765-535A585B84EA}"/>
              </a:ext>
            </a:extLst>
          </p:cNvPr>
          <p:cNvGrpSpPr/>
          <p:nvPr/>
        </p:nvGrpSpPr>
        <p:grpSpPr>
          <a:xfrm>
            <a:off x="3789651" y="6136719"/>
            <a:ext cx="882592" cy="497708"/>
            <a:chOff x="4165391" y="4664649"/>
            <a:chExt cx="882592" cy="497708"/>
          </a:xfrm>
        </p:grpSpPr>
        <p:grpSp>
          <p:nvGrpSpPr>
            <p:cNvPr id="476" name="Gruppieren 475">
              <a:extLst>
                <a:ext uri="{FF2B5EF4-FFF2-40B4-BE49-F238E27FC236}">
                  <a16:creationId xmlns:a16="http://schemas.microsoft.com/office/drawing/2014/main" id="{0FD96743-6EF7-4EEA-B0CF-427C3E9FC09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78" name="Textfeld 477">
                <a:extLst>
                  <a:ext uri="{FF2B5EF4-FFF2-40B4-BE49-F238E27FC236}">
                    <a16:creationId xmlns:a16="http://schemas.microsoft.com/office/drawing/2014/main" id="{50D0A625-E56B-4E72-9162-A7DF387ACD72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79" name="Textfeld 478">
                <a:extLst>
                  <a:ext uri="{FF2B5EF4-FFF2-40B4-BE49-F238E27FC236}">
                    <a16:creationId xmlns:a16="http://schemas.microsoft.com/office/drawing/2014/main" id="{9CF121B7-9DD3-4CCF-A7B1-D8C2AAE823D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80" name="Gerader Verbinder 479">
                <a:extLst>
                  <a:ext uri="{FF2B5EF4-FFF2-40B4-BE49-F238E27FC236}">
                    <a16:creationId xmlns:a16="http://schemas.microsoft.com/office/drawing/2014/main" id="{C7B29016-FCB6-4305-9913-642A0679DFB3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1" name="Gerader Verbinder 480">
                <a:extLst>
                  <a:ext uri="{FF2B5EF4-FFF2-40B4-BE49-F238E27FC236}">
                    <a16:creationId xmlns:a16="http://schemas.microsoft.com/office/drawing/2014/main" id="{290FF99B-A754-4290-8099-B51F8DEC55F2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7" name="Textfeld 84">
              <a:extLst>
                <a:ext uri="{FF2B5EF4-FFF2-40B4-BE49-F238E27FC236}">
                  <a16:creationId xmlns:a16="http://schemas.microsoft.com/office/drawing/2014/main" id="{270B9207-ABA3-47C4-8B46-4A661FB6A8EB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82" name="Gruppieren 481">
            <a:extLst>
              <a:ext uri="{FF2B5EF4-FFF2-40B4-BE49-F238E27FC236}">
                <a16:creationId xmlns:a16="http://schemas.microsoft.com/office/drawing/2014/main" id="{A916F77A-1869-409F-B53F-C48AB004859A}"/>
              </a:ext>
            </a:extLst>
          </p:cNvPr>
          <p:cNvGrpSpPr/>
          <p:nvPr/>
        </p:nvGrpSpPr>
        <p:grpSpPr>
          <a:xfrm rot="17078420">
            <a:off x="4505258" y="5729912"/>
            <a:ext cx="882592" cy="497708"/>
            <a:chOff x="4165391" y="4664649"/>
            <a:chExt cx="882592" cy="497708"/>
          </a:xfrm>
        </p:grpSpPr>
        <p:grpSp>
          <p:nvGrpSpPr>
            <p:cNvPr id="483" name="Gruppieren 482">
              <a:extLst>
                <a:ext uri="{FF2B5EF4-FFF2-40B4-BE49-F238E27FC236}">
                  <a16:creationId xmlns:a16="http://schemas.microsoft.com/office/drawing/2014/main" id="{C82C4AE1-A6DF-4099-B085-1350F597A2C3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85" name="Textfeld 484">
                <a:extLst>
                  <a:ext uri="{FF2B5EF4-FFF2-40B4-BE49-F238E27FC236}">
                    <a16:creationId xmlns:a16="http://schemas.microsoft.com/office/drawing/2014/main" id="{4606C5F2-54F3-4A5D-9179-FAFAF175DFD9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86" name="Textfeld 485">
                <a:extLst>
                  <a:ext uri="{FF2B5EF4-FFF2-40B4-BE49-F238E27FC236}">
                    <a16:creationId xmlns:a16="http://schemas.microsoft.com/office/drawing/2014/main" id="{6B7C37FE-35E2-48D1-B4AC-5A2F24D8FFF0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87" name="Gerader Verbinder 486">
                <a:extLst>
                  <a:ext uri="{FF2B5EF4-FFF2-40B4-BE49-F238E27FC236}">
                    <a16:creationId xmlns:a16="http://schemas.microsoft.com/office/drawing/2014/main" id="{4CB7AA20-EE08-47E0-86B5-309E85DBAFB1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8" name="Gerader Verbinder 487">
                <a:extLst>
                  <a:ext uri="{FF2B5EF4-FFF2-40B4-BE49-F238E27FC236}">
                    <a16:creationId xmlns:a16="http://schemas.microsoft.com/office/drawing/2014/main" id="{E108E49A-5D5C-441E-ADFD-DF443C2F5BB9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4" name="Textfeld 84">
              <a:extLst>
                <a:ext uri="{FF2B5EF4-FFF2-40B4-BE49-F238E27FC236}">
                  <a16:creationId xmlns:a16="http://schemas.microsoft.com/office/drawing/2014/main" id="{B6C6F92D-92CB-4DEA-854C-334C2246B407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89" name="Gruppieren 488">
            <a:extLst>
              <a:ext uri="{FF2B5EF4-FFF2-40B4-BE49-F238E27FC236}">
                <a16:creationId xmlns:a16="http://schemas.microsoft.com/office/drawing/2014/main" id="{7AB76FB0-8B17-4DCC-9837-8BC0FFF35E4A}"/>
              </a:ext>
            </a:extLst>
          </p:cNvPr>
          <p:cNvGrpSpPr/>
          <p:nvPr/>
        </p:nvGrpSpPr>
        <p:grpSpPr>
          <a:xfrm rot="3514931">
            <a:off x="3085715" y="5739043"/>
            <a:ext cx="882592" cy="497708"/>
            <a:chOff x="4165391" y="4664649"/>
            <a:chExt cx="882592" cy="497708"/>
          </a:xfrm>
        </p:grpSpPr>
        <p:grpSp>
          <p:nvGrpSpPr>
            <p:cNvPr id="490" name="Gruppieren 489">
              <a:extLst>
                <a:ext uri="{FF2B5EF4-FFF2-40B4-BE49-F238E27FC236}">
                  <a16:creationId xmlns:a16="http://schemas.microsoft.com/office/drawing/2014/main" id="{36DB52F3-9340-4FB2-9B11-B6B187E1811E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92" name="Textfeld 491">
                <a:extLst>
                  <a:ext uri="{FF2B5EF4-FFF2-40B4-BE49-F238E27FC236}">
                    <a16:creationId xmlns:a16="http://schemas.microsoft.com/office/drawing/2014/main" id="{388BF561-6B19-402C-AC70-DFB581082AC5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493" name="Textfeld 492">
                <a:extLst>
                  <a:ext uri="{FF2B5EF4-FFF2-40B4-BE49-F238E27FC236}">
                    <a16:creationId xmlns:a16="http://schemas.microsoft.com/office/drawing/2014/main" id="{940914B9-64BA-4CD5-843F-DA6FAACA707A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494" name="Gerader Verbinder 493">
                <a:extLst>
                  <a:ext uri="{FF2B5EF4-FFF2-40B4-BE49-F238E27FC236}">
                    <a16:creationId xmlns:a16="http://schemas.microsoft.com/office/drawing/2014/main" id="{ABE431CA-9216-48E1-A433-B591346F9D6D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Gerader Verbinder 494">
                <a:extLst>
                  <a:ext uri="{FF2B5EF4-FFF2-40B4-BE49-F238E27FC236}">
                    <a16:creationId xmlns:a16="http://schemas.microsoft.com/office/drawing/2014/main" id="{25ED3465-5BBE-4B52-8BED-AA300C4AC0A4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1" name="Textfeld 84">
              <a:extLst>
                <a:ext uri="{FF2B5EF4-FFF2-40B4-BE49-F238E27FC236}">
                  <a16:creationId xmlns:a16="http://schemas.microsoft.com/office/drawing/2014/main" id="{528BC937-CE14-4655-9241-8241E5AD3AB8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grpSp>
        <p:nvGrpSpPr>
          <p:cNvPr id="496" name="Gruppieren 495">
            <a:extLst>
              <a:ext uri="{FF2B5EF4-FFF2-40B4-BE49-F238E27FC236}">
                <a16:creationId xmlns:a16="http://schemas.microsoft.com/office/drawing/2014/main" id="{806276A0-1A44-49A6-B26C-3022D1B7808A}"/>
              </a:ext>
            </a:extLst>
          </p:cNvPr>
          <p:cNvGrpSpPr/>
          <p:nvPr/>
        </p:nvGrpSpPr>
        <p:grpSpPr>
          <a:xfrm rot="7071190">
            <a:off x="3126092" y="5072573"/>
            <a:ext cx="882592" cy="497708"/>
            <a:chOff x="4165391" y="4664649"/>
            <a:chExt cx="882592" cy="497708"/>
          </a:xfrm>
        </p:grpSpPr>
        <p:grpSp>
          <p:nvGrpSpPr>
            <p:cNvPr id="497" name="Gruppieren 496">
              <a:extLst>
                <a:ext uri="{FF2B5EF4-FFF2-40B4-BE49-F238E27FC236}">
                  <a16:creationId xmlns:a16="http://schemas.microsoft.com/office/drawing/2014/main" id="{3CFC1F49-27A1-4D7A-B951-72376E329D41}"/>
                </a:ext>
              </a:extLst>
            </p:cNvPr>
            <p:cNvGrpSpPr/>
            <p:nvPr/>
          </p:nvGrpSpPr>
          <p:grpSpPr>
            <a:xfrm>
              <a:off x="4165391" y="4774745"/>
              <a:ext cx="882592" cy="387612"/>
              <a:chOff x="4165391" y="4774745"/>
              <a:chExt cx="882592" cy="387612"/>
            </a:xfrm>
          </p:grpSpPr>
          <p:sp>
            <p:nvSpPr>
              <p:cNvPr id="499" name="Textfeld 498">
                <a:extLst>
                  <a:ext uri="{FF2B5EF4-FFF2-40B4-BE49-F238E27FC236}">
                    <a16:creationId xmlns:a16="http://schemas.microsoft.com/office/drawing/2014/main" id="{D0EB3E14-F3CE-487C-A2A9-56D35AEBADCF}"/>
                  </a:ext>
                </a:extLst>
              </p:cNvPr>
              <p:cNvSpPr txBox="1"/>
              <p:nvPr/>
            </p:nvSpPr>
            <p:spPr>
              <a:xfrm>
                <a:off x="4700699" y="479302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sp>
            <p:nvSpPr>
              <p:cNvPr id="500" name="Textfeld 499">
                <a:extLst>
                  <a:ext uri="{FF2B5EF4-FFF2-40B4-BE49-F238E27FC236}">
                    <a16:creationId xmlns:a16="http://schemas.microsoft.com/office/drawing/2014/main" id="{75B253DD-9A3F-4EDA-9BF2-4970B68FC788}"/>
                  </a:ext>
                </a:extLst>
              </p:cNvPr>
              <p:cNvSpPr txBox="1"/>
              <p:nvPr/>
            </p:nvSpPr>
            <p:spPr>
              <a:xfrm>
                <a:off x="4165391" y="4774745"/>
                <a:ext cx="3472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b="1">
                    <a:solidFill>
                      <a:schemeClr val="bg1">
                        <a:lumMod val="50000"/>
                      </a:schemeClr>
                    </a:solidFill>
                  </a:rPr>
                  <a:t>H</a:t>
                </a:r>
              </a:p>
            </p:txBody>
          </p:sp>
          <p:cxnSp>
            <p:nvCxnSpPr>
              <p:cNvPr id="501" name="Gerader Verbinder 500">
                <a:extLst>
                  <a:ext uri="{FF2B5EF4-FFF2-40B4-BE49-F238E27FC236}">
                    <a16:creationId xmlns:a16="http://schemas.microsoft.com/office/drawing/2014/main" id="{B00A1429-8AFF-45E3-90C1-A0044CA3607A}"/>
                  </a:ext>
                </a:extLst>
              </p:cNvPr>
              <p:cNvCxnSpPr>
                <a:cxnSpLocks/>
              </p:cNvCxnSpPr>
              <p:nvPr/>
            </p:nvCxnSpPr>
            <p:spPr>
              <a:xfrm rot="79713" flipH="1" flipV="1">
                <a:off x="4668913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Gerader Verbinder 501">
                <a:extLst>
                  <a:ext uri="{FF2B5EF4-FFF2-40B4-BE49-F238E27FC236}">
                    <a16:creationId xmlns:a16="http://schemas.microsoft.com/office/drawing/2014/main" id="{4BB125A8-47C9-48D2-BEFC-1D932BFFCBFB}"/>
                  </a:ext>
                </a:extLst>
              </p:cNvPr>
              <p:cNvCxnSpPr>
                <a:cxnSpLocks/>
              </p:cNvCxnSpPr>
              <p:nvPr/>
            </p:nvCxnSpPr>
            <p:spPr>
              <a:xfrm rot="21520287" flipV="1">
                <a:off x="4386494" y="4873343"/>
                <a:ext cx="131386" cy="6203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8" name="Textfeld 84">
              <a:extLst>
                <a:ext uri="{FF2B5EF4-FFF2-40B4-BE49-F238E27FC236}">
                  <a16:creationId xmlns:a16="http://schemas.microsoft.com/office/drawing/2014/main" id="{F0775DB7-DF78-404A-8B6B-C4C0F952AAB0}"/>
                </a:ext>
              </a:extLst>
            </p:cNvPr>
            <p:cNvSpPr txBox="1"/>
            <p:nvPr/>
          </p:nvSpPr>
          <p:spPr>
            <a:xfrm rot="10800000">
              <a:off x="4445565" y="4664649"/>
              <a:ext cx="322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de-DE" b="1">
                  <a:solidFill>
                    <a:srgbClr val="FF0000"/>
                  </a:solidFill>
                </a:rPr>
                <a:t>O</a:t>
              </a:r>
            </a:p>
          </p:txBody>
        </p:sp>
      </p:grpSp>
      <p:sp>
        <p:nvSpPr>
          <p:cNvPr id="199" name="Textfeld 198">
            <a:extLst>
              <a:ext uri="{FF2B5EF4-FFF2-40B4-BE49-F238E27FC236}">
                <a16:creationId xmlns:a16="http://schemas.microsoft.com/office/drawing/2014/main" id="{1E5F8113-7585-469D-9430-6C3A28A910EC}"/>
              </a:ext>
            </a:extLst>
          </p:cNvPr>
          <p:cNvSpPr txBox="1"/>
          <p:nvPr/>
        </p:nvSpPr>
        <p:spPr>
          <a:xfrm>
            <a:off x="242972" y="1962674"/>
            <a:ext cx="725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water</a:t>
            </a:r>
          </a:p>
        </p:txBody>
      </p:sp>
      <p:sp>
        <p:nvSpPr>
          <p:cNvPr id="204" name="Textfeld 203">
            <a:extLst>
              <a:ext uri="{FF2B5EF4-FFF2-40B4-BE49-F238E27FC236}">
                <a16:creationId xmlns:a16="http://schemas.microsoft.com/office/drawing/2014/main" id="{9DCCD1C4-7829-4093-8FC8-8E7EF35BB82B}"/>
              </a:ext>
            </a:extLst>
          </p:cNvPr>
          <p:cNvSpPr txBox="1"/>
          <p:nvPr/>
        </p:nvSpPr>
        <p:spPr>
          <a:xfrm>
            <a:off x="217379" y="3254332"/>
            <a:ext cx="1734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methyl benzoate</a:t>
            </a:r>
          </a:p>
        </p:txBody>
      </p:sp>
      <p:sp>
        <p:nvSpPr>
          <p:cNvPr id="205" name="Textfeld 204">
            <a:extLst>
              <a:ext uri="{FF2B5EF4-FFF2-40B4-BE49-F238E27FC236}">
                <a16:creationId xmlns:a16="http://schemas.microsoft.com/office/drawing/2014/main" id="{00A9129B-28FE-4ECB-B37C-796B7FB57034}"/>
              </a:ext>
            </a:extLst>
          </p:cNvPr>
          <p:cNvSpPr txBox="1"/>
          <p:nvPr/>
        </p:nvSpPr>
        <p:spPr>
          <a:xfrm>
            <a:off x="126938" y="4636476"/>
            <a:ext cx="906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/>
              <a:t>„water“</a:t>
            </a:r>
          </a:p>
        </p:txBody>
      </p:sp>
    </p:spTree>
    <p:extLst>
      <p:ext uri="{BB962C8B-B14F-4D97-AF65-F5344CB8AC3E}">
        <p14:creationId xmlns:p14="http://schemas.microsoft.com/office/powerpoint/2010/main" val="2042412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849</Words>
  <Application>Microsoft Office PowerPoint</Application>
  <PresentationFormat>Breitbild</PresentationFormat>
  <Paragraphs>529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CMU Serif</vt:lpstr>
      <vt:lpstr>Office</vt:lpstr>
      <vt:lpstr>Animation zum Thema [18]Krone-6 als Ionophor (Komplexierung, Transport, Dekomplexierung)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hp</dc:creator>
  <cp:lastModifiedBy>hp</cp:lastModifiedBy>
  <cp:revision>11</cp:revision>
  <dcterms:created xsi:type="dcterms:W3CDTF">2025-06-12T13:08:00Z</dcterms:created>
  <dcterms:modified xsi:type="dcterms:W3CDTF">2025-08-31T17:42:48Z</dcterms:modified>
</cp:coreProperties>
</file>