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840" r:id="rId3"/>
    <p:sldId id="841" r:id="rId4"/>
    <p:sldId id="842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14F85-701B-4A0D-AC5A-B5A208EFFB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2C6A87-60F7-4A03-80F3-603D8FA10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50B00C-24E7-424C-9A60-4A115B1B3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7A81C0-546A-46FC-AE4B-BAD5C365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80268C-96E6-4BBC-967C-5F97906D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563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1A574F-C4FB-48C3-A9DE-02CCAF859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79BF87-3B4F-42E2-AEFC-4A5BA1CB5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4B0F5E-5FAB-4A47-9054-0BD9B21DA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F6CE47-F04B-4943-BD5A-3464858E2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19A36A-AB93-410D-A14A-8C12437D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80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730A766-AF6E-43CD-BCF8-B3A9E5E35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29FF961-8494-494A-9354-C98DC2570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B19945-3DD7-4238-89BC-3938F9233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9F089B-22A3-4316-866C-28685A34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016395-A9C3-44F9-9D56-E1B3301EA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427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382F6-F72B-4AF8-A59F-DA2C7E5DE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C003DE-74FF-487B-99BE-1015B4C14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BE4701-910D-48C8-98A9-CBFAFEEA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694143-225D-41BD-AFB1-8B9FA57A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BD5F7E-4CC2-43B3-8975-9A6988ED4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00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4626A3-E3BB-4C58-B211-9C2404117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55BCC1-B040-4432-ACAD-34AB7F477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D1C00C-1888-4858-BF8E-7741020A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4B89C8-267A-42CC-8A7C-11BFCBBD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83BE24-6C42-4FE5-8B23-24FA8A1BA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34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D67D97-96CE-4ADA-A2C8-AD7061FD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66EBCC-D4ED-4E56-A73F-855788E03C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31B708-BEFC-4B0D-847C-59AA4AC19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791B74-0A17-407F-B36D-78566D094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9B7AEC-5A4A-4262-898C-8921B3B77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464C48-220D-49C9-8F61-1D31F6503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9468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C851B6-EC11-4742-B71D-CB4AF04C7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300601-5E2D-484F-BF71-5356CAC1B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0568D0-1C71-40D2-8793-4407C5A6C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D609BD-9A54-4E90-BED0-645EBA2AC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D2257BB-EC4B-4033-9515-C4D18931D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AD8ABC3-28B3-4E8B-B107-B6258165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D1D2D3D-4822-40BD-990B-314EC67D6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2353CB0-672A-4477-AA46-9A35D093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853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A2C5D-9D86-4D71-8CCA-2926F22F5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A829262-4991-429A-8E8A-5804C93F1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2C47F5D-65CB-494F-A5CD-5099EDE9F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91710AD-5193-4684-8F3E-BD9647403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525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EDA9D6-470E-493F-8756-5BE003125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9F21DBA-B304-4F9D-9E44-75F69D5BF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B5E5113-2F62-422D-8FB8-339E6B486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216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F28A6-3D58-4AE9-9C70-C12E0C6C0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B1E837-9C18-447B-BA72-788724ABD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702748A-A6F0-4304-AB9C-83840483F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70729D-B626-4C75-A84C-C724C622C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EF1C70-4BF9-4D46-B325-4D13014E8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82F531-4891-4039-A071-7E7790C8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889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7CFE70-9936-4FF5-A090-9F0E596EF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1DE7109-6E1C-4817-BD4D-C832AF510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0CC88-3665-48F4-838D-C1C8B304D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30A4BC2-1CF2-4888-B6D6-7750299B7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D569B9-2191-4B6A-90A6-A6D6D5D4A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469D76-F7FE-43AD-B648-780C651A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07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46C2E62-26F5-4E28-91FA-A7E9663E2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57281F-51F1-4BCE-B8F9-E0EF35693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E9569A-C9F4-4AC8-95AE-6172B15C2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51BDC-B072-4E83-8FF9-DB3BEA32E3C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E26AB9-49C3-4EAF-BFA7-6122E18749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98B7AC-8D70-4924-9905-AEB6FA175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AADB1-0C04-46CA-8842-0B6753CE6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04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/legalco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16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Animation zum </a:t>
            </a:r>
            <a:r>
              <a:rPr lang="de-DE" sz="4000"/>
              <a:t>Thema [18]Krone-6 als Ionophor </a:t>
            </a:r>
            <a:r>
              <a:rPr lang="de-DE" sz="2800"/>
              <a:t>(Komplexierung)</a:t>
            </a:r>
            <a:endParaRPr lang="de-DE" sz="2800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312398"/>
            <a:ext cx="5181600" cy="4770384"/>
          </a:xfrm>
        </p:spPr>
        <p:txBody>
          <a:bodyPr>
            <a:normAutofit fontScale="92500" lnSpcReduction="10000"/>
          </a:bodyPr>
          <a:lstStyle/>
          <a:p>
            <a:r>
              <a:rPr lang="de-DE" sz="1400" dirty="0"/>
              <a:t>Ersteller*in: </a:t>
            </a:r>
            <a:r>
              <a:rPr lang="de-DE" sz="1400"/>
              <a:t>	Philipp Meyer</a:t>
            </a:r>
            <a:endParaRPr lang="de-DE" sz="1400" dirty="0"/>
          </a:p>
          <a:p>
            <a:r>
              <a:rPr lang="de-DE" sz="1400" dirty="0"/>
              <a:t>Datum:	</a:t>
            </a:r>
            <a:r>
              <a:rPr lang="de-DE" sz="1400"/>
              <a:t>	25. August 2025</a:t>
            </a:r>
            <a:endParaRPr lang="de-DE" sz="1400" dirty="0"/>
          </a:p>
          <a:p>
            <a:r>
              <a:rPr lang="de-DE" sz="1400" dirty="0"/>
              <a:t>Fach:		Chemie</a:t>
            </a:r>
          </a:p>
          <a:p>
            <a:r>
              <a:rPr lang="de-DE" sz="1400" dirty="0"/>
              <a:t>Thema:	</a:t>
            </a:r>
            <a:r>
              <a:rPr lang="de-DE" sz="1400"/>
              <a:t>	Ionencarrier im Modell</a:t>
            </a:r>
            <a:endParaRPr lang="de-DE" sz="1400" dirty="0"/>
          </a:p>
          <a:p>
            <a:r>
              <a:rPr lang="de-DE" sz="1400" dirty="0"/>
              <a:t>Jahrgangsstufe:</a:t>
            </a:r>
            <a:r>
              <a:rPr lang="de-DE" sz="1400"/>
              <a:t>	</a:t>
            </a:r>
            <a:endParaRPr lang="de-DE" sz="1400" dirty="0"/>
          </a:p>
          <a:p>
            <a:r>
              <a:rPr lang="de-DE" sz="1400" dirty="0"/>
              <a:t>Bundesland:</a:t>
            </a:r>
            <a:r>
              <a:rPr lang="de-DE" sz="1400"/>
              <a:t>	</a:t>
            </a:r>
            <a:endParaRPr lang="de-DE" sz="1400" dirty="0"/>
          </a:p>
          <a:p>
            <a:r>
              <a:rPr lang="de-DE" sz="1400" dirty="0"/>
              <a:t>Lernbereich:</a:t>
            </a:r>
            <a:r>
              <a:rPr lang="de-DE" sz="1400"/>
              <a:t>	fächerübergreifender Unterricht Chemie/ 			Biologie</a:t>
            </a:r>
          </a:p>
          <a:p>
            <a:r>
              <a:rPr lang="de-DE" sz="1400"/>
              <a:t>Einsatz </a:t>
            </a:r>
            <a:r>
              <a:rPr lang="de-DE" sz="1400" dirty="0"/>
              <a:t>im Unterricht als:</a:t>
            </a:r>
          </a:p>
          <a:p>
            <a:pPr lvl="1"/>
            <a:r>
              <a:rPr lang="de-DE" sz="1400" dirty="0"/>
              <a:t>Selbstlernmaterial für Schüler*innen</a:t>
            </a:r>
          </a:p>
          <a:p>
            <a:pPr lvl="1"/>
            <a:r>
              <a:rPr lang="de-DE" sz="1400" dirty="0"/>
              <a:t>Unterstützung eines Lehrkräftevortrags</a:t>
            </a:r>
          </a:p>
          <a:p>
            <a:r>
              <a:rPr lang="de-DE" sz="1400" dirty="0"/>
              <a:t>Kontakt (optional, für Rückfragen): </a:t>
            </a:r>
          </a:p>
          <a:p>
            <a:pPr marL="0" indent="0">
              <a:buNone/>
            </a:pPr>
            <a:r>
              <a:rPr lang="de-DE" sz="1400"/>
              <a:t>       meyer_philipp@yahoo.de, philipp.meyer.1@uni-potsdam.de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312398"/>
            <a:ext cx="5181600" cy="466724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de-DE" sz="1800" b="1" dirty="0"/>
              <a:t>Didaktischer </a:t>
            </a:r>
            <a:r>
              <a:rPr lang="de-DE" sz="1800" b="1"/>
              <a:t>Kommentar: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de-DE" sz="1800"/>
              <a:t>Es folgt eine starke vereinfachte Animation der Phasenüberführung von Kaliumpermanganat aus einer wässrigen in eine Methylbenzoat-Phase mittels [18]Krone-6. Indem ein Kalium-Ion durch ein [18]Krone-6 Molekül lipophilisiert wird, wird es in Methylbenzoat löslich. Ein Permanganat-Anion folgt aus Elektroneutralitätsgründen. Das Experiment modelliert die Überführung von extra- bzw. intrazellulärem Kalium-Ionen in die Biomembran mittels eines Ionencarriers.</a:t>
            </a:r>
          </a:p>
          <a:p>
            <a:pPr marL="0" indent="0" algn="just">
              <a:spcBef>
                <a:spcPts val="0"/>
              </a:spcBef>
              <a:buNone/>
            </a:pPr>
            <a:endParaRPr lang="de-DE" sz="1800"/>
          </a:p>
          <a:p>
            <a:pPr marL="0" indent="0" algn="just">
              <a:spcBef>
                <a:spcPts val="0"/>
              </a:spcBef>
              <a:buNone/>
            </a:pPr>
            <a:endParaRPr lang="de-DE" sz="1800"/>
          </a:p>
          <a:p>
            <a:pPr marL="0" indent="0" algn="just">
              <a:spcBef>
                <a:spcPts val="0"/>
              </a:spcBef>
              <a:buNone/>
            </a:pPr>
            <a:r>
              <a:rPr lang="de-DE" sz="1800" b="1"/>
              <a:t>Didactic comment: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800"/>
              <a:t>This is a highly simplified animation of the phase transfer of potassium permanganate from an aqueous phase into a methyl benzoate phase with the help of [18]crown-6. By being complexed with a [18]crown-6 molecule, a potassium ion becomes lipophilic and soluble in methyl benzoate. A permanganate anion follows for the sake of electroneutrality. The experiment models the transfer of extracellular or intracellular potassium ions into a biomembrane by means of an ion carrier.</a:t>
            </a:r>
            <a:endParaRPr lang="de-DE" sz="1800" b="1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51A322A-A071-CBC8-FDFE-0160F6B9A8DE}"/>
              </a:ext>
            </a:extLst>
          </p:cNvPr>
          <p:cNvGrpSpPr/>
          <p:nvPr/>
        </p:nvGrpSpPr>
        <p:grpSpPr>
          <a:xfrm>
            <a:off x="-25179" y="5653614"/>
            <a:ext cx="12089956" cy="1384995"/>
            <a:chOff x="1306441" y="5113286"/>
            <a:chExt cx="12089956" cy="1384995"/>
          </a:xfrm>
        </p:grpSpPr>
        <p:pic>
          <p:nvPicPr>
            <p:cNvPr id="8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9D75CF14-DF5F-6618-39D3-71D5C16108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8485" y="5403431"/>
              <a:ext cx="1276350" cy="449580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1306441" y="5113286"/>
              <a:ext cx="1208995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/>
                <a:t>Diese Datei ist lizensiert </a:t>
              </a:r>
              <a:r>
                <a:rPr lang="de-DE" sz="1200"/>
                <a:t>unter:</a:t>
              </a:r>
              <a:endParaRPr lang="de-DE" sz="1200" dirty="0"/>
            </a:p>
            <a:p>
              <a:endParaRPr lang="de-DE" sz="1200" dirty="0"/>
            </a:p>
            <a:p>
              <a:endParaRPr lang="de-DE" sz="1200" dirty="0"/>
            </a:p>
            <a:p>
              <a:endParaRPr lang="de-DE" sz="1200" dirty="0"/>
            </a:p>
            <a:p>
              <a:r>
                <a:rPr lang="de-DE" sz="1200"/>
                <a:t>© 2025. </a:t>
              </a:r>
              <a:r>
                <a:rPr lang="de-DE" sz="1200" dirty="0"/>
                <a:t>Diese Datei und deren Inhalte sind freigegeben unter der Creative-Commons-Lizenz </a:t>
              </a:r>
            </a:p>
            <a:p>
              <a:r>
                <a:rPr lang="de-DE" sz="1200" dirty="0"/>
                <a:t>Namensnennung, Weitergabe unter gleichen Bedingungen, Version 4.0 Deutschland (CC BY-SA 4.0 de). URL: </a:t>
              </a:r>
              <a:r>
                <a:rPr lang="de-DE" sz="1200" dirty="0">
                  <a:hlinkClick r:id="rId3"/>
                </a:rPr>
                <a:t>https://creativecommons.org/licenses/by-sa/4.0/de/legalcode</a:t>
              </a:r>
              <a:r>
                <a:rPr lang="de-DE" sz="1200" dirty="0"/>
                <a:t> </a:t>
              </a:r>
            </a:p>
            <a:p>
              <a:endParaRPr lang="de-D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6711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Grafik 278">
            <a:extLst>
              <a:ext uri="{FF2B5EF4-FFF2-40B4-BE49-F238E27FC236}">
                <a16:creationId xmlns:a16="http://schemas.microsoft.com/office/drawing/2014/main" id="{81A0942F-B00D-4761-B676-9F0B8507B2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157578">
            <a:off x="4184650" y="1686383"/>
            <a:ext cx="375134" cy="384171"/>
          </a:xfrm>
          <a:prstGeom prst="rect">
            <a:avLst/>
          </a:prstGeom>
        </p:spPr>
      </p:pic>
      <p:cxnSp>
        <p:nvCxnSpPr>
          <p:cNvPr id="285" name="Gerader Verbinder 284">
            <a:extLst>
              <a:ext uri="{FF2B5EF4-FFF2-40B4-BE49-F238E27FC236}">
                <a16:creationId xmlns:a16="http://schemas.microsoft.com/office/drawing/2014/main" id="{92E435B2-DDFC-4D27-A00E-FFC9F09E414B}"/>
              </a:ext>
            </a:extLst>
          </p:cNvPr>
          <p:cNvCxnSpPr>
            <a:cxnSpLocks/>
          </p:cNvCxnSpPr>
          <p:nvPr/>
        </p:nvCxnSpPr>
        <p:spPr>
          <a:xfrm rot="1190729" flipV="1">
            <a:off x="5305230" y="4636103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Gerader Verbinder 288">
            <a:extLst>
              <a:ext uri="{FF2B5EF4-FFF2-40B4-BE49-F238E27FC236}">
                <a16:creationId xmlns:a16="http://schemas.microsoft.com/office/drawing/2014/main" id="{3EEEBDBC-7D97-490E-87E7-54CEDCCB4C28}"/>
              </a:ext>
            </a:extLst>
          </p:cNvPr>
          <p:cNvCxnSpPr>
            <a:cxnSpLocks/>
          </p:cNvCxnSpPr>
          <p:nvPr/>
        </p:nvCxnSpPr>
        <p:spPr>
          <a:xfrm rot="1156294" flipV="1">
            <a:off x="5353397" y="4561033"/>
            <a:ext cx="195331" cy="113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Gerader Verbinder 289">
            <a:extLst>
              <a:ext uri="{FF2B5EF4-FFF2-40B4-BE49-F238E27FC236}">
                <a16:creationId xmlns:a16="http://schemas.microsoft.com/office/drawing/2014/main" id="{D15FC6AB-CD89-4D0F-BCE7-9EEC4E241555}"/>
              </a:ext>
            </a:extLst>
          </p:cNvPr>
          <p:cNvCxnSpPr>
            <a:cxnSpLocks/>
          </p:cNvCxnSpPr>
          <p:nvPr/>
        </p:nvCxnSpPr>
        <p:spPr>
          <a:xfrm rot="1190729">
            <a:off x="5245313" y="4903058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Textfeld 97">
            <a:extLst>
              <a:ext uri="{FF2B5EF4-FFF2-40B4-BE49-F238E27FC236}">
                <a16:creationId xmlns:a16="http://schemas.microsoft.com/office/drawing/2014/main" id="{C2530A52-865D-4EB0-865D-87D32A3AC572}"/>
              </a:ext>
            </a:extLst>
          </p:cNvPr>
          <p:cNvSpPr txBox="1"/>
          <p:nvPr/>
        </p:nvSpPr>
        <p:spPr>
          <a:xfrm rot="1190729">
            <a:off x="5448469" y="4423354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292" name="Textfeld 98">
            <a:extLst>
              <a:ext uri="{FF2B5EF4-FFF2-40B4-BE49-F238E27FC236}">
                <a16:creationId xmlns:a16="http://schemas.microsoft.com/office/drawing/2014/main" id="{72D10C1F-8DC6-4884-AE81-2F7AA47677F8}"/>
              </a:ext>
            </a:extLst>
          </p:cNvPr>
          <p:cNvSpPr txBox="1"/>
          <p:nvPr/>
        </p:nvSpPr>
        <p:spPr>
          <a:xfrm rot="1190729">
            <a:off x="5268840" y="4885425"/>
            <a:ext cx="322245" cy="36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93" name="Gerader Verbinder 292">
            <a:extLst>
              <a:ext uri="{FF2B5EF4-FFF2-40B4-BE49-F238E27FC236}">
                <a16:creationId xmlns:a16="http://schemas.microsoft.com/office/drawing/2014/main" id="{33074730-3515-4571-A1DC-9E3D4D802034}"/>
              </a:ext>
            </a:extLst>
          </p:cNvPr>
          <p:cNvCxnSpPr>
            <a:cxnSpLocks/>
          </p:cNvCxnSpPr>
          <p:nvPr/>
        </p:nvCxnSpPr>
        <p:spPr>
          <a:xfrm rot="1190729" flipV="1">
            <a:off x="5671956" y="4359071"/>
            <a:ext cx="0" cy="19589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Gerader Verbinder 293">
            <a:extLst>
              <a:ext uri="{FF2B5EF4-FFF2-40B4-BE49-F238E27FC236}">
                <a16:creationId xmlns:a16="http://schemas.microsoft.com/office/drawing/2014/main" id="{110E8DB9-ABDD-45A4-9945-BCCB7A311D92}"/>
              </a:ext>
            </a:extLst>
          </p:cNvPr>
          <p:cNvCxnSpPr>
            <a:cxnSpLocks/>
          </p:cNvCxnSpPr>
          <p:nvPr/>
        </p:nvCxnSpPr>
        <p:spPr>
          <a:xfrm rot="1190729" flipV="1">
            <a:off x="5703952" y="4274371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Gerader Verbinder 294">
            <a:extLst>
              <a:ext uri="{FF2B5EF4-FFF2-40B4-BE49-F238E27FC236}">
                <a16:creationId xmlns:a16="http://schemas.microsoft.com/office/drawing/2014/main" id="{5B68D20E-DD86-4F36-95CB-56E2B2C2F8BB}"/>
              </a:ext>
            </a:extLst>
          </p:cNvPr>
          <p:cNvCxnSpPr>
            <a:cxnSpLocks/>
          </p:cNvCxnSpPr>
          <p:nvPr/>
        </p:nvCxnSpPr>
        <p:spPr>
          <a:xfrm rot="19610729" flipV="1">
            <a:off x="5992546" y="4302547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Textfeld 75">
            <a:extLst>
              <a:ext uri="{FF2B5EF4-FFF2-40B4-BE49-F238E27FC236}">
                <a16:creationId xmlns:a16="http://schemas.microsoft.com/office/drawing/2014/main" id="{0D541AC9-8344-46B9-994A-2DB34B08183D}"/>
              </a:ext>
            </a:extLst>
          </p:cNvPr>
          <p:cNvSpPr txBox="1"/>
          <p:nvPr/>
        </p:nvSpPr>
        <p:spPr>
          <a:xfrm rot="1190729">
            <a:off x="5932354" y="4334900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97" name="Gerader Verbinder 296">
            <a:extLst>
              <a:ext uri="{FF2B5EF4-FFF2-40B4-BE49-F238E27FC236}">
                <a16:creationId xmlns:a16="http://schemas.microsoft.com/office/drawing/2014/main" id="{0532351E-48B2-4BC5-AC46-B534F7BD7C83}"/>
              </a:ext>
            </a:extLst>
          </p:cNvPr>
          <p:cNvCxnSpPr>
            <a:cxnSpLocks/>
          </p:cNvCxnSpPr>
          <p:nvPr/>
        </p:nvCxnSpPr>
        <p:spPr>
          <a:xfrm rot="1156294" flipH="1" flipV="1">
            <a:off x="6467865" y="4597064"/>
            <a:ext cx="9757" cy="20464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Gerader Verbinder 302">
            <a:extLst>
              <a:ext uri="{FF2B5EF4-FFF2-40B4-BE49-F238E27FC236}">
                <a16:creationId xmlns:a16="http://schemas.microsoft.com/office/drawing/2014/main" id="{75C584FD-99AC-421B-8D80-66398C45EAE2}"/>
              </a:ext>
            </a:extLst>
          </p:cNvPr>
          <p:cNvCxnSpPr>
            <a:cxnSpLocks/>
          </p:cNvCxnSpPr>
          <p:nvPr/>
        </p:nvCxnSpPr>
        <p:spPr>
          <a:xfrm rot="11990729" flipV="1">
            <a:off x="6586519" y="5064588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Gerader Verbinder 306">
            <a:extLst>
              <a:ext uri="{FF2B5EF4-FFF2-40B4-BE49-F238E27FC236}">
                <a16:creationId xmlns:a16="http://schemas.microsoft.com/office/drawing/2014/main" id="{B8488812-BD57-4E6D-B34B-A07597DE4FEC}"/>
              </a:ext>
            </a:extLst>
          </p:cNvPr>
          <p:cNvCxnSpPr>
            <a:cxnSpLocks/>
          </p:cNvCxnSpPr>
          <p:nvPr/>
        </p:nvCxnSpPr>
        <p:spPr>
          <a:xfrm rot="1156294" flipH="1">
            <a:off x="6330544" y="5258459"/>
            <a:ext cx="204737" cy="1033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Gerader Verbinder 307">
            <a:extLst>
              <a:ext uri="{FF2B5EF4-FFF2-40B4-BE49-F238E27FC236}">
                <a16:creationId xmlns:a16="http://schemas.microsoft.com/office/drawing/2014/main" id="{062685FB-4F9F-4401-B1B1-BDB2EF9C85EF}"/>
              </a:ext>
            </a:extLst>
          </p:cNvPr>
          <p:cNvCxnSpPr>
            <a:cxnSpLocks/>
          </p:cNvCxnSpPr>
          <p:nvPr/>
        </p:nvCxnSpPr>
        <p:spPr>
          <a:xfrm rot="11990729">
            <a:off x="6478583" y="4952151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Textfeld 83">
            <a:extLst>
              <a:ext uri="{FF2B5EF4-FFF2-40B4-BE49-F238E27FC236}">
                <a16:creationId xmlns:a16="http://schemas.microsoft.com/office/drawing/2014/main" id="{F39365D4-452D-4827-AEC0-616B5CC34A4C}"/>
              </a:ext>
            </a:extLst>
          </p:cNvPr>
          <p:cNvSpPr txBox="1"/>
          <p:nvPr/>
        </p:nvSpPr>
        <p:spPr>
          <a:xfrm rot="11990729">
            <a:off x="6101001" y="5156878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10" name="Textfeld 84">
            <a:extLst>
              <a:ext uri="{FF2B5EF4-FFF2-40B4-BE49-F238E27FC236}">
                <a16:creationId xmlns:a16="http://schemas.microsoft.com/office/drawing/2014/main" id="{1164D1BF-D94C-4311-B9F5-678F9CD7F887}"/>
              </a:ext>
            </a:extLst>
          </p:cNvPr>
          <p:cNvSpPr txBox="1"/>
          <p:nvPr/>
        </p:nvSpPr>
        <p:spPr>
          <a:xfrm rot="11990729">
            <a:off x="6301687" y="4684913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1" name="Gerader Verbinder 310">
            <a:extLst>
              <a:ext uri="{FF2B5EF4-FFF2-40B4-BE49-F238E27FC236}">
                <a16:creationId xmlns:a16="http://schemas.microsoft.com/office/drawing/2014/main" id="{1B4475E7-84ED-4DB3-8589-594591FFABFF}"/>
              </a:ext>
            </a:extLst>
          </p:cNvPr>
          <p:cNvCxnSpPr>
            <a:cxnSpLocks/>
          </p:cNvCxnSpPr>
          <p:nvPr/>
        </p:nvCxnSpPr>
        <p:spPr>
          <a:xfrm rot="1156294" flipV="1">
            <a:off x="6183533" y="4438614"/>
            <a:ext cx="127640" cy="859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Gerader Verbinder 311">
            <a:extLst>
              <a:ext uri="{FF2B5EF4-FFF2-40B4-BE49-F238E27FC236}">
                <a16:creationId xmlns:a16="http://schemas.microsoft.com/office/drawing/2014/main" id="{781F730A-69BC-4EF0-927E-71F8F40915F5}"/>
              </a:ext>
            </a:extLst>
          </p:cNvPr>
          <p:cNvCxnSpPr>
            <a:cxnSpLocks/>
          </p:cNvCxnSpPr>
          <p:nvPr/>
        </p:nvCxnSpPr>
        <p:spPr>
          <a:xfrm rot="1156294">
            <a:off x="6291024" y="4486224"/>
            <a:ext cx="228006" cy="932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Gerader Verbinder 312">
            <a:extLst>
              <a:ext uri="{FF2B5EF4-FFF2-40B4-BE49-F238E27FC236}">
                <a16:creationId xmlns:a16="http://schemas.microsoft.com/office/drawing/2014/main" id="{E8981AA1-918B-46D6-8EF9-B358B813CD99}"/>
              </a:ext>
            </a:extLst>
          </p:cNvPr>
          <p:cNvCxnSpPr>
            <a:cxnSpLocks/>
          </p:cNvCxnSpPr>
          <p:nvPr/>
        </p:nvCxnSpPr>
        <p:spPr>
          <a:xfrm rot="1156294">
            <a:off x="6198085" y="5398803"/>
            <a:ext cx="0" cy="19588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Gerader Verbinder 313">
            <a:extLst>
              <a:ext uri="{FF2B5EF4-FFF2-40B4-BE49-F238E27FC236}">
                <a16:creationId xmlns:a16="http://schemas.microsoft.com/office/drawing/2014/main" id="{FA04CC20-F8B3-469C-8E32-3BF2378165C1}"/>
              </a:ext>
            </a:extLst>
          </p:cNvPr>
          <p:cNvCxnSpPr>
            <a:cxnSpLocks/>
          </p:cNvCxnSpPr>
          <p:nvPr/>
        </p:nvCxnSpPr>
        <p:spPr>
          <a:xfrm rot="11990729" flipV="1">
            <a:off x="5942503" y="5534548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Gerader Verbinder 314">
            <a:extLst>
              <a:ext uri="{FF2B5EF4-FFF2-40B4-BE49-F238E27FC236}">
                <a16:creationId xmlns:a16="http://schemas.microsoft.com/office/drawing/2014/main" id="{A4E1D0C0-4832-41A3-BAAF-203D9EB71E75}"/>
              </a:ext>
            </a:extLst>
          </p:cNvPr>
          <p:cNvCxnSpPr>
            <a:cxnSpLocks/>
          </p:cNvCxnSpPr>
          <p:nvPr/>
        </p:nvCxnSpPr>
        <p:spPr>
          <a:xfrm rot="1156294">
            <a:off x="5803788" y="5507161"/>
            <a:ext cx="143364" cy="9757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feld 22">
            <a:extLst>
              <a:ext uri="{FF2B5EF4-FFF2-40B4-BE49-F238E27FC236}">
                <a16:creationId xmlns:a16="http://schemas.microsoft.com/office/drawing/2014/main" id="{BE279379-FCFA-4BDA-A5FD-66A35662ECD0}"/>
              </a:ext>
            </a:extLst>
          </p:cNvPr>
          <p:cNvSpPr txBox="1"/>
          <p:nvPr/>
        </p:nvSpPr>
        <p:spPr>
          <a:xfrm rot="11990729">
            <a:off x="5617945" y="5258992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7" name="Gerader Verbinder 316">
            <a:extLst>
              <a:ext uri="{FF2B5EF4-FFF2-40B4-BE49-F238E27FC236}">
                <a16:creationId xmlns:a16="http://schemas.microsoft.com/office/drawing/2014/main" id="{98D7E2B1-8794-46EF-AAEA-A77A32903D67}"/>
              </a:ext>
            </a:extLst>
          </p:cNvPr>
          <p:cNvCxnSpPr>
            <a:cxnSpLocks/>
          </p:cNvCxnSpPr>
          <p:nvPr/>
        </p:nvCxnSpPr>
        <p:spPr>
          <a:xfrm rot="1156294">
            <a:off x="5386406" y="5128526"/>
            <a:ext cx="1" cy="20419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Gerader Verbinder 317">
            <a:extLst>
              <a:ext uri="{FF2B5EF4-FFF2-40B4-BE49-F238E27FC236}">
                <a16:creationId xmlns:a16="http://schemas.microsoft.com/office/drawing/2014/main" id="{9B5708C0-7736-4A38-9776-B4A9D14E94BC}"/>
              </a:ext>
            </a:extLst>
          </p:cNvPr>
          <p:cNvCxnSpPr>
            <a:cxnSpLocks/>
          </p:cNvCxnSpPr>
          <p:nvPr/>
        </p:nvCxnSpPr>
        <p:spPr>
          <a:xfrm rot="15890729" flipV="1">
            <a:off x="5603095" y="5355639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Gerader Verbinder 318">
            <a:extLst>
              <a:ext uri="{FF2B5EF4-FFF2-40B4-BE49-F238E27FC236}">
                <a16:creationId xmlns:a16="http://schemas.microsoft.com/office/drawing/2014/main" id="{7BD4F21D-31E5-4422-995F-E7C950848975}"/>
              </a:ext>
            </a:extLst>
          </p:cNvPr>
          <p:cNvCxnSpPr>
            <a:cxnSpLocks/>
          </p:cNvCxnSpPr>
          <p:nvPr/>
        </p:nvCxnSpPr>
        <p:spPr>
          <a:xfrm rot="1156294" flipH="1" flipV="1">
            <a:off x="5341261" y="5358455"/>
            <a:ext cx="190899" cy="7013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4" name="Grafik 323">
            <a:extLst>
              <a:ext uri="{FF2B5EF4-FFF2-40B4-BE49-F238E27FC236}">
                <a16:creationId xmlns:a16="http://schemas.microsoft.com/office/drawing/2014/main" id="{443D8A11-372C-4075-BC97-643687E76A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7248266" y="1563270"/>
            <a:ext cx="698535" cy="728298"/>
          </a:xfrm>
          <a:prstGeom prst="rect">
            <a:avLst/>
          </a:prstGeom>
        </p:spPr>
      </p:pic>
      <p:grpSp>
        <p:nvGrpSpPr>
          <p:cNvPr id="325" name="Gruppieren 324">
            <a:extLst>
              <a:ext uri="{FF2B5EF4-FFF2-40B4-BE49-F238E27FC236}">
                <a16:creationId xmlns:a16="http://schemas.microsoft.com/office/drawing/2014/main" id="{09F9DFE6-8041-4EAD-A39A-0D7F391758C7}"/>
              </a:ext>
            </a:extLst>
          </p:cNvPr>
          <p:cNvGrpSpPr/>
          <p:nvPr/>
        </p:nvGrpSpPr>
        <p:grpSpPr>
          <a:xfrm rot="10800000">
            <a:off x="3920649" y="930050"/>
            <a:ext cx="882592" cy="497708"/>
            <a:chOff x="4165391" y="4664649"/>
            <a:chExt cx="882592" cy="497708"/>
          </a:xfrm>
        </p:grpSpPr>
        <p:grpSp>
          <p:nvGrpSpPr>
            <p:cNvPr id="326" name="Gruppieren 325">
              <a:extLst>
                <a:ext uri="{FF2B5EF4-FFF2-40B4-BE49-F238E27FC236}">
                  <a16:creationId xmlns:a16="http://schemas.microsoft.com/office/drawing/2014/main" id="{8EBC3B81-7591-47F8-BD64-0CF4C28488E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28" name="Textfeld 327">
                <a:extLst>
                  <a:ext uri="{FF2B5EF4-FFF2-40B4-BE49-F238E27FC236}">
                    <a16:creationId xmlns:a16="http://schemas.microsoft.com/office/drawing/2014/main" id="{B9D891DC-FC5A-44F6-AEE8-86FBD303DAA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29" name="Textfeld 328">
                <a:extLst>
                  <a:ext uri="{FF2B5EF4-FFF2-40B4-BE49-F238E27FC236}">
                    <a16:creationId xmlns:a16="http://schemas.microsoft.com/office/drawing/2014/main" id="{5655F00E-FB39-4644-89F1-16AC4AF03C7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30" name="Gerader Verbinder 329">
                <a:extLst>
                  <a:ext uri="{FF2B5EF4-FFF2-40B4-BE49-F238E27FC236}">
                    <a16:creationId xmlns:a16="http://schemas.microsoft.com/office/drawing/2014/main" id="{DF451313-454B-4287-B075-36450C2D0797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Gerader Verbinder 330">
                <a:extLst>
                  <a:ext uri="{FF2B5EF4-FFF2-40B4-BE49-F238E27FC236}">
                    <a16:creationId xmlns:a16="http://schemas.microsoft.com/office/drawing/2014/main" id="{B3E6F05E-28B1-4148-8572-8444BCC4EDF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7" name="Textfeld 84">
              <a:extLst>
                <a:ext uri="{FF2B5EF4-FFF2-40B4-BE49-F238E27FC236}">
                  <a16:creationId xmlns:a16="http://schemas.microsoft.com/office/drawing/2014/main" id="{0CDFAEF5-6966-4875-A824-70FC2B955DA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32" name="Gruppieren 331">
            <a:extLst>
              <a:ext uri="{FF2B5EF4-FFF2-40B4-BE49-F238E27FC236}">
                <a16:creationId xmlns:a16="http://schemas.microsoft.com/office/drawing/2014/main" id="{CEAC756D-355F-4421-8096-B8E8A9D96BBC}"/>
              </a:ext>
            </a:extLst>
          </p:cNvPr>
          <p:cNvGrpSpPr/>
          <p:nvPr/>
        </p:nvGrpSpPr>
        <p:grpSpPr>
          <a:xfrm rot="13919687">
            <a:off x="4526150" y="1293032"/>
            <a:ext cx="882592" cy="497708"/>
            <a:chOff x="4165391" y="4664649"/>
            <a:chExt cx="882592" cy="497708"/>
          </a:xfrm>
        </p:grpSpPr>
        <p:grpSp>
          <p:nvGrpSpPr>
            <p:cNvPr id="333" name="Gruppieren 332">
              <a:extLst>
                <a:ext uri="{FF2B5EF4-FFF2-40B4-BE49-F238E27FC236}">
                  <a16:creationId xmlns:a16="http://schemas.microsoft.com/office/drawing/2014/main" id="{6664B95F-6928-46A4-8EB9-BD27F2CE995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35" name="Textfeld 334">
                <a:extLst>
                  <a:ext uri="{FF2B5EF4-FFF2-40B4-BE49-F238E27FC236}">
                    <a16:creationId xmlns:a16="http://schemas.microsoft.com/office/drawing/2014/main" id="{45CAB5B1-5ACE-4297-BE42-8C311D52FCC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36" name="Textfeld 335">
                <a:extLst>
                  <a:ext uri="{FF2B5EF4-FFF2-40B4-BE49-F238E27FC236}">
                    <a16:creationId xmlns:a16="http://schemas.microsoft.com/office/drawing/2014/main" id="{A33F1A30-D9A5-4CFE-99DB-9D27507E65F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37" name="Gerader Verbinder 336">
                <a:extLst>
                  <a:ext uri="{FF2B5EF4-FFF2-40B4-BE49-F238E27FC236}">
                    <a16:creationId xmlns:a16="http://schemas.microsoft.com/office/drawing/2014/main" id="{5520F8CE-D55D-4EAE-9E33-9946D824269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Gerader Verbinder 337">
                <a:extLst>
                  <a:ext uri="{FF2B5EF4-FFF2-40B4-BE49-F238E27FC236}">
                    <a16:creationId xmlns:a16="http://schemas.microsoft.com/office/drawing/2014/main" id="{20F51BD8-60B6-483C-B8B6-7255B667AB4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4" name="Textfeld 84">
              <a:extLst>
                <a:ext uri="{FF2B5EF4-FFF2-40B4-BE49-F238E27FC236}">
                  <a16:creationId xmlns:a16="http://schemas.microsoft.com/office/drawing/2014/main" id="{2B161C62-5974-4F50-9258-2C416D25A3FE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39" name="Gruppieren 338">
            <a:extLst>
              <a:ext uri="{FF2B5EF4-FFF2-40B4-BE49-F238E27FC236}">
                <a16:creationId xmlns:a16="http://schemas.microsoft.com/office/drawing/2014/main" id="{E9CAE89A-2B43-4AB0-B2E5-6E4110605394}"/>
              </a:ext>
            </a:extLst>
          </p:cNvPr>
          <p:cNvGrpSpPr/>
          <p:nvPr/>
        </p:nvGrpSpPr>
        <p:grpSpPr>
          <a:xfrm>
            <a:off x="7266955" y="906657"/>
            <a:ext cx="882592" cy="497708"/>
            <a:chOff x="4165391" y="4664649"/>
            <a:chExt cx="882592" cy="497708"/>
          </a:xfrm>
        </p:grpSpPr>
        <p:grpSp>
          <p:nvGrpSpPr>
            <p:cNvPr id="340" name="Gruppieren 339">
              <a:extLst>
                <a:ext uri="{FF2B5EF4-FFF2-40B4-BE49-F238E27FC236}">
                  <a16:creationId xmlns:a16="http://schemas.microsoft.com/office/drawing/2014/main" id="{6636E768-2DC1-4F37-8821-EEBB93D339D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42" name="Textfeld 341">
                <a:extLst>
                  <a:ext uri="{FF2B5EF4-FFF2-40B4-BE49-F238E27FC236}">
                    <a16:creationId xmlns:a16="http://schemas.microsoft.com/office/drawing/2014/main" id="{F35F9F5B-0868-4A40-A87B-FF819224FE1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3" name="Textfeld 342">
                <a:extLst>
                  <a:ext uri="{FF2B5EF4-FFF2-40B4-BE49-F238E27FC236}">
                    <a16:creationId xmlns:a16="http://schemas.microsoft.com/office/drawing/2014/main" id="{1DAADE2F-C61B-4A40-9447-D7FEC52C0B2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4" name="Gerader Verbinder 343">
                <a:extLst>
                  <a:ext uri="{FF2B5EF4-FFF2-40B4-BE49-F238E27FC236}">
                    <a16:creationId xmlns:a16="http://schemas.microsoft.com/office/drawing/2014/main" id="{D4346576-D5A7-4F9F-BB04-3656738AD63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Gerader Verbinder 344">
                <a:extLst>
                  <a:ext uri="{FF2B5EF4-FFF2-40B4-BE49-F238E27FC236}">
                    <a16:creationId xmlns:a16="http://schemas.microsoft.com/office/drawing/2014/main" id="{98CB6CAB-494F-4EAF-A90D-A455DB5E8A7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1" name="Textfeld 84">
              <a:extLst>
                <a:ext uri="{FF2B5EF4-FFF2-40B4-BE49-F238E27FC236}">
                  <a16:creationId xmlns:a16="http://schemas.microsoft.com/office/drawing/2014/main" id="{40687AB3-68A3-4A43-81E7-5628704EFDDE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46" name="Gruppieren 345">
            <a:extLst>
              <a:ext uri="{FF2B5EF4-FFF2-40B4-BE49-F238E27FC236}">
                <a16:creationId xmlns:a16="http://schemas.microsoft.com/office/drawing/2014/main" id="{DEB4AB0D-B716-491C-BA69-A4DB9E259B6E}"/>
              </a:ext>
            </a:extLst>
          </p:cNvPr>
          <p:cNvGrpSpPr/>
          <p:nvPr/>
        </p:nvGrpSpPr>
        <p:grpSpPr>
          <a:xfrm rot="10800000">
            <a:off x="7210544" y="2517797"/>
            <a:ext cx="882592" cy="497708"/>
            <a:chOff x="4165391" y="4664649"/>
            <a:chExt cx="882592" cy="497708"/>
          </a:xfrm>
        </p:grpSpPr>
        <p:grpSp>
          <p:nvGrpSpPr>
            <p:cNvPr id="347" name="Gruppieren 346">
              <a:extLst>
                <a:ext uri="{FF2B5EF4-FFF2-40B4-BE49-F238E27FC236}">
                  <a16:creationId xmlns:a16="http://schemas.microsoft.com/office/drawing/2014/main" id="{B0AA91C9-C831-469A-9795-513351C466C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49" name="Textfeld 348">
                <a:extLst>
                  <a:ext uri="{FF2B5EF4-FFF2-40B4-BE49-F238E27FC236}">
                    <a16:creationId xmlns:a16="http://schemas.microsoft.com/office/drawing/2014/main" id="{206A9AAB-13E6-4FCA-9A17-A1A0B2DA4C5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50" name="Textfeld 349">
                <a:extLst>
                  <a:ext uri="{FF2B5EF4-FFF2-40B4-BE49-F238E27FC236}">
                    <a16:creationId xmlns:a16="http://schemas.microsoft.com/office/drawing/2014/main" id="{75F913B2-1F90-4B14-BC08-1C8730350EE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51" name="Gerader Verbinder 350">
                <a:extLst>
                  <a:ext uri="{FF2B5EF4-FFF2-40B4-BE49-F238E27FC236}">
                    <a16:creationId xmlns:a16="http://schemas.microsoft.com/office/drawing/2014/main" id="{8292D72D-DFB5-4E0C-B3A0-E9DD768C61B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Gerader Verbinder 351">
                <a:extLst>
                  <a:ext uri="{FF2B5EF4-FFF2-40B4-BE49-F238E27FC236}">
                    <a16:creationId xmlns:a16="http://schemas.microsoft.com/office/drawing/2014/main" id="{3417A79D-5545-47C2-A0F8-EAAF50BA0AF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8" name="Textfeld 84">
              <a:extLst>
                <a:ext uri="{FF2B5EF4-FFF2-40B4-BE49-F238E27FC236}">
                  <a16:creationId xmlns:a16="http://schemas.microsoft.com/office/drawing/2014/main" id="{DAF3EC12-55F7-461E-BEA6-1543E6AAF43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3" name="Gruppieren 352">
            <a:extLst>
              <a:ext uri="{FF2B5EF4-FFF2-40B4-BE49-F238E27FC236}">
                <a16:creationId xmlns:a16="http://schemas.microsoft.com/office/drawing/2014/main" id="{9B520ABF-46AD-4918-A4E3-EDADE0EC9896}"/>
              </a:ext>
            </a:extLst>
          </p:cNvPr>
          <p:cNvGrpSpPr/>
          <p:nvPr/>
        </p:nvGrpSpPr>
        <p:grpSpPr>
          <a:xfrm rot="18495583">
            <a:off x="6402316" y="1197867"/>
            <a:ext cx="882592" cy="497707"/>
            <a:chOff x="4165391" y="4664650"/>
            <a:chExt cx="882592" cy="497707"/>
          </a:xfrm>
        </p:grpSpPr>
        <p:grpSp>
          <p:nvGrpSpPr>
            <p:cNvPr id="354" name="Gruppieren 353">
              <a:extLst>
                <a:ext uri="{FF2B5EF4-FFF2-40B4-BE49-F238E27FC236}">
                  <a16:creationId xmlns:a16="http://schemas.microsoft.com/office/drawing/2014/main" id="{0BC1750D-B85D-48DA-A173-AB39285321A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6" name="Textfeld 355">
                <a:extLst>
                  <a:ext uri="{FF2B5EF4-FFF2-40B4-BE49-F238E27FC236}">
                    <a16:creationId xmlns:a16="http://schemas.microsoft.com/office/drawing/2014/main" id="{6DBA221D-10F2-42B5-BB5B-857C2E46B21D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57" name="Textfeld 356">
                <a:extLst>
                  <a:ext uri="{FF2B5EF4-FFF2-40B4-BE49-F238E27FC236}">
                    <a16:creationId xmlns:a16="http://schemas.microsoft.com/office/drawing/2014/main" id="{E81B4B25-7CCE-4CBB-9641-A435EAA7BBC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58" name="Gerader Verbinder 357">
                <a:extLst>
                  <a:ext uri="{FF2B5EF4-FFF2-40B4-BE49-F238E27FC236}">
                    <a16:creationId xmlns:a16="http://schemas.microsoft.com/office/drawing/2014/main" id="{A6E74AA8-95A7-4F86-9847-DEFF3BCA392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Gerader Verbinder 358">
                <a:extLst>
                  <a:ext uri="{FF2B5EF4-FFF2-40B4-BE49-F238E27FC236}">
                    <a16:creationId xmlns:a16="http://schemas.microsoft.com/office/drawing/2014/main" id="{9C153A1E-FA4A-4F88-8077-EFB38CC347B9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5" name="Textfeld 84">
              <a:extLst>
                <a:ext uri="{FF2B5EF4-FFF2-40B4-BE49-F238E27FC236}">
                  <a16:creationId xmlns:a16="http://schemas.microsoft.com/office/drawing/2014/main" id="{5576986C-EF5E-431E-B701-12356DBD116B}"/>
                </a:ext>
              </a:extLst>
            </p:cNvPr>
            <p:cNvSpPr txBox="1"/>
            <p:nvPr/>
          </p:nvSpPr>
          <p:spPr>
            <a:xfrm rot="10800000">
              <a:off x="4445565" y="4664650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60" name="Gruppieren 359">
            <a:extLst>
              <a:ext uri="{FF2B5EF4-FFF2-40B4-BE49-F238E27FC236}">
                <a16:creationId xmlns:a16="http://schemas.microsoft.com/office/drawing/2014/main" id="{E27DEF97-119B-427D-8608-F91B812EB176}"/>
              </a:ext>
            </a:extLst>
          </p:cNvPr>
          <p:cNvGrpSpPr/>
          <p:nvPr/>
        </p:nvGrpSpPr>
        <p:grpSpPr>
          <a:xfrm rot="13965325">
            <a:off x="6338062" y="2085150"/>
            <a:ext cx="882592" cy="497708"/>
            <a:chOff x="4165391" y="4664649"/>
            <a:chExt cx="882592" cy="497708"/>
          </a:xfrm>
        </p:grpSpPr>
        <p:grpSp>
          <p:nvGrpSpPr>
            <p:cNvPr id="361" name="Gruppieren 360">
              <a:extLst>
                <a:ext uri="{FF2B5EF4-FFF2-40B4-BE49-F238E27FC236}">
                  <a16:creationId xmlns:a16="http://schemas.microsoft.com/office/drawing/2014/main" id="{88472BD8-FD4A-4064-B903-5B662CC7C34A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3" name="Textfeld 362">
                <a:extLst>
                  <a:ext uri="{FF2B5EF4-FFF2-40B4-BE49-F238E27FC236}">
                    <a16:creationId xmlns:a16="http://schemas.microsoft.com/office/drawing/2014/main" id="{88F5394D-308A-4E15-839C-F3D1E2C82FD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4" name="Textfeld 363">
                <a:extLst>
                  <a:ext uri="{FF2B5EF4-FFF2-40B4-BE49-F238E27FC236}">
                    <a16:creationId xmlns:a16="http://schemas.microsoft.com/office/drawing/2014/main" id="{52AAADC6-0355-4179-AB85-556EE58469D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5" name="Gerader Verbinder 364">
                <a:extLst>
                  <a:ext uri="{FF2B5EF4-FFF2-40B4-BE49-F238E27FC236}">
                    <a16:creationId xmlns:a16="http://schemas.microsoft.com/office/drawing/2014/main" id="{80962D99-4D93-4947-9356-7EDC0166D6D0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Gerader Verbinder 365">
                <a:extLst>
                  <a:ext uri="{FF2B5EF4-FFF2-40B4-BE49-F238E27FC236}">
                    <a16:creationId xmlns:a16="http://schemas.microsoft.com/office/drawing/2014/main" id="{AC1A18A7-6970-4CAA-959F-070B4304703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2" name="Textfeld 84">
              <a:extLst>
                <a:ext uri="{FF2B5EF4-FFF2-40B4-BE49-F238E27FC236}">
                  <a16:creationId xmlns:a16="http://schemas.microsoft.com/office/drawing/2014/main" id="{72FFE699-8341-4BB8-9E2B-506D3DBB33C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67" name="Gruppieren 366">
            <a:extLst>
              <a:ext uri="{FF2B5EF4-FFF2-40B4-BE49-F238E27FC236}">
                <a16:creationId xmlns:a16="http://schemas.microsoft.com/office/drawing/2014/main" id="{B38FA712-8F36-429A-B8EA-98AD99C9DBC3}"/>
              </a:ext>
            </a:extLst>
          </p:cNvPr>
          <p:cNvGrpSpPr/>
          <p:nvPr/>
        </p:nvGrpSpPr>
        <p:grpSpPr>
          <a:xfrm rot="3910449">
            <a:off x="8000120" y="1340405"/>
            <a:ext cx="882592" cy="497708"/>
            <a:chOff x="4165391" y="4664649"/>
            <a:chExt cx="882592" cy="497708"/>
          </a:xfrm>
        </p:grpSpPr>
        <p:grpSp>
          <p:nvGrpSpPr>
            <p:cNvPr id="368" name="Gruppieren 367">
              <a:extLst>
                <a:ext uri="{FF2B5EF4-FFF2-40B4-BE49-F238E27FC236}">
                  <a16:creationId xmlns:a16="http://schemas.microsoft.com/office/drawing/2014/main" id="{891AE37F-DE99-4DC2-94D3-6BE215555F0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70" name="Textfeld 369">
                <a:extLst>
                  <a:ext uri="{FF2B5EF4-FFF2-40B4-BE49-F238E27FC236}">
                    <a16:creationId xmlns:a16="http://schemas.microsoft.com/office/drawing/2014/main" id="{FD7CBAD1-4CFA-4190-86CF-F91B3B23D588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71" name="Textfeld 370">
                <a:extLst>
                  <a:ext uri="{FF2B5EF4-FFF2-40B4-BE49-F238E27FC236}">
                    <a16:creationId xmlns:a16="http://schemas.microsoft.com/office/drawing/2014/main" id="{72BBB867-CD01-47D8-B86A-DB1AD1A04C8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2" name="Gerader Verbinder 371">
                <a:extLst>
                  <a:ext uri="{FF2B5EF4-FFF2-40B4-BE49-F238E27FC236}">
                    <a16:creationId xmlns:a16="http://schemas.microsoft.com/office/drawing/2014/main" id="{74F519BE-7A45-496B-B302-0E803EF520C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Gerader Verbinder 372">
                <a:extLst>
                  <a:ext uri="{FF2B5EF4-FFF2-40B4-BE49-F238E27FC236}">
                    <a16:creationId xmlns:a16="http://schemas.microsoft.com/office/drawing/2014/main" id="{5C5E7BAD-10B0-46C2-B23E-58E8205E48C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9" name="Textfeld 84">
              <a:extLst>
                <a:ext uri="{FF2B5EF4-FFF2-40B4-BE49-F238E27FC236}">
                  <a16:creationId xmlns:a16="http://schemas.microsoft.com/office/drawing/2014/main" id="{66D6F5B0-40E3-4C62-8117-03E7F270C348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4" name="Gruppieren 373">
            <a:extLst>
              <a:ext uri="{FF2B5EF4-FFF2-40B4-BE49-F238E27FC236}">
                <a16:creationId xmlns:a16="http://schemas.microsoft.com/office/drawing/2014/main" id="{14F44C86-2ED4-4F91-B5AF-5F2F97BDA5E6}"/>
              </a:ext>
            </a:extLst>
          </p:cNvPr>
          <p:cNvGrpSpPr/>
          <p:nvPr/>
        </p:nvGrpSpPr>
        <p:grpSpPr>
          <a:xfrm rot="7415843">
            <a:off x="7971829" y="2197842"/>
            <a:ext cx="882592" cy="497708"/>
            <a:chOff x="4165391" y="4664649"/>
            <a:chExt cx="882592" cy="497708"/>
          </a:xfrm>
        </p:grpSpPr>
        <p:grpSp>
          <p:nvGrpSpPr>
            <p:cNvPr id="375" name="Gruppieren 374">
              <a:extLst>
                <a:ext uri="{FF2B5EF4-FFF2-40B4-BE49-F238E27FC236}">
                  <a16:creationId xmlns:a16="http://schemas.microsoft.com/office/drawing/2014/main" id="{AE1339D8-DC3A-4BEB-856C-5BEFE051443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77" name="Textfeld 376">
                <a:extLst>
                  <a:ext uri="{FF2B5EF4-FFF2-40B4-BE49-F238E27FC236}">
                    <a16:creationId xmlns:a16="http://schemas.microsoft.com/office/drawing/2014/main" id="{973AE02A-7F34-4E4E-97B2-1949BA881B2D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78" name="Textfeld 377">
                <a:extLst>
                  <a:ext uri="{FF2B5EF4-FFF2-40B4-BE49-F238E27FC236}">
                    <a16:creationId xmlns:a16="http://schemas.microsoft.com/office/drawing/2014/main" id="{C62B6A7E-1461-424E-A44A-D210A8882EB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9" name="Gerader Verbinder 378">
                <a:extLst>
                  <a:ext uri="{FF2B5EF4-FFF2-40B4-BE49-F238E27FC236}">
                    <a16:creationId xmlns:a16="http://schemas.microsoft.com/office/drawing/2014/main" id="{F259AAC7-A0D7-46B4-A50C-91D3544F8B6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Gerader Verbinder 379">
                <a:extLst>
                  <a:ext uri="{FF2B5EF4-FFF2-40B4-BE49-F238E27FC236}">
                    <a16:creationId xmlns:a16="http://schemas.microsoft.com/office/drawing/2014/main" id="{674B27BA-DAFA-4637-9BBF-743A2ED899A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6" name="Textfeld 84">
              <a:extLst>
                <a:ext uri="{FF2B5EF4-FFF2-40B4-BE49-F238E27FC236}">
                  <a16:creationId xmlns:a16="http://schemas.microsoft.com/office/drawing/2014/main" id="{F07980F6-866E-4317-BA7A-246DB1315C48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81" name="Gruppieren 380">
            <a:extLst>
              <a:ext uri="{FF2B5EF4-FFF2-40B4-BE49-F238E27FC236}">
                <a16:creationId xmlns:a16="http://schemas.microsoft.com/office/drawing/2014/main" id="{4B49A5B0-9B44-41E9-8C3C-A3B0CC20DC51}"/>
              </a:ext>
            </a:extLst>
          </p:cNvPr>
          <p:cNvGrpSpPr/>
          <p:nvPr/>
        </p:nvGrpSpPr>
        <p:grpSpPr>
          <a:xfrm>
            <a:off x="3951822" y="2333131"/>
            <a:ext cx="882592" cy="497708"/>
            <a:chOff x="4165391" y="4664649"/>
            <a:chExt cx="882592" cy="497708"/>
          </a:xfrm>
        </p:grpSpPr>
        <p:grpSp>
          <p:nvGrpSpPr>
            <p:cNvPr id="382" name="Gruppieren 381">
              <a:extLst>
                <a:ext uri="{FF2B5EF4-FFF2-40B4-BE49-F238E27FC236}">
                  <a16:creationId xmlns:a16="http://schemas.microsoft.com/office/drawing/2014/main" id="{ADB087AF-D67F-484C-B211-444C1F7C0A2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4" name="Textfeld 383">
                <a:extLst>
                  <a:ext uri="{FF2B5EF4-FFF2-40B4-BE49-F238E27FC236}">
                    <a16:creationId xmlns:a16="http://schemas.microsoft.com/office/drawing/2014/main" id="{BEF8C3BD-B23F-4AE4-9F9A-EAAC5F73332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5" name="Textfeld 384">
                <a:extLst>
                  <a:ext uri="{FF2B5EF4-FFF2-40B4-BE49-F238E27FC236}">
                    <a16:creationId xmlns:a16="http://schemas.microsoft.com/office/drawing/2014/main" id="{FD05E91A-82A6-41B3-AB9A-2F0353EED92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86" name="Gerader Verbinder 385">
                <a:extLst>
                  <a:ext uri="{FF2B5EF4-FFF2-40B4-BE49-F238E27FC236}">
                    <a16:creationId xmlns:a16="http://schemas.microsoft.com/office/drawing/2014/main" id="{04A5CB0F-DFD1-4C3F-A140-F4F0498AEAD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Gerader Verbinder 386">
                <a:extLst>
                  <a:ext uri="{FF2B5EF4-FFF2-40B4-BE49-F238E27FC236}">
                    <a16:creationId xmlns:a16="http://schemas.microsoft.com/office/drawing/2014/main" id="{E92168CF-E269-4835-979A-18C5AE0983A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3" name="Textfeld 84">
              <a:extLst>
                <a:ext uri="{FF2B5EF4-FFF2-40B4-BE49-F238E27FC236}">
                  <a16:creationId xmlns:a16="http://schemas.microsoft.com/office/drawing/2014/main" id="{97AD34B0-CC81-445B-B01C-922F297022B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88" name="Gruppieren 387">
            <a:extLst>
              <a:ext uri="{FF2B5EF4-FFF2-40B4-BE49-F238E27FC236}">
                <a16:creationId xmlns:a16="http://schemas.microsoft.com/office/drawing/2014/main" id="{A768E95C-78F0-48A0-8C6A-C4FAADFEAE16}"/>
              </a:ext>
            </a:extLst>
          </p:cNvPr>
          <p:cNvGrpSpPr/>
          <p:nvPr/>
        </p:nvGrpSpPr>
        <p:grpSpPr>
          <a:xfrm rot="17078420">
            <a:off x="4667429" y="1926324"/>
            <a:ext cx="882592" cy="497708"/>
            <a:chOff x="4165391" y="4664649"/>
            <a:chExt cx="882592" cy="497708"/>
          </a:xfrm>
        </p:grpSpPr>
        <p:grpSp>
          <p:nvGrpSpPr>
            <p:cNvPr id="389" name="Gruppieren 388">
              <a:extLst>
                <a:ext uri="{FF2B5EF4-FFF2-40B4-BE49-F238E27FC236}">
                  <a16:creationId xmlns:a16="http://schemas.microsoft.com/office/drawing/2014/main" id="{A7F08125-7108-4945-A2CE-341086C3132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91" name="Textfeld 390">
                <a:extLst>
                  <a:ext uri="{FF2B5EF4-FFF2-40B4-BE49-F238E27FC236}">
                    <a16:creationId xmlns:a16="http://schemas.microsoft.com/office/drawing/2014/main" id="{32A6AA9E-5364-48E2-8D38-C2A19F623FD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92" name="Textfeld 391">
                <a:extLst>
                  <a:ext uri="{FF2B5EF4-FFF2-40B4-BE49-F238E27FC236}">
                    <a16:creationId xmlns:a16="http://schemas.microsoft.com/office/drawing/2014/main" id="{7488204D-49C8-4C49-8752-279C722BC612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3" name="Gerader Verbinder 392">
                <a:extLst>
                  <a:ext uri="{FF2B5EF4-FFF2-40B4-BE49-F238E27FC236}">
                    <a16:creationId xmlns:a16="http://schemas.microsoft.com/office/drawing/2014/main" id="{723A132A-E2AF-439C-B007-74E7A01EFD4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Gerader Verbinder 393">
                <a:extLst>
                  <a:ext uri="{FF2B5EF4-FFF2-40B4-BE49-F238E27FC236}">
                    <a16:creationId xmlns:a16="http://schemas.microsoft.com/office/drawing/2014/main" id="{C97ABFB2-BF42-4740-814E-A849CEA9E64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0" name="Textfeld 84">
              <a:extLst>
                <a:ext uri="{FF2B5EF4-FFF2-40B4-BE49-F238E27FC236}">
                  <a16:creationId xmlns:a16="http://schemas.microsoft.com/office/drawing/2014/main" id="{21518DFB-7B94-42C0-A80B-60FCF64900DC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5" name="Gruppieren 394">
            <a:extLst>
              <a:ext uri="{FF2B5EF4-FFF2-40B4-BE49-F238E27FC236}">
                <a16:creationId xmlns:a16="http://schemas.microsoft.com/office/drawing/2014/main" id="{EB37012A-DEA9-4213-848B-7AAE19B1413C}"/>
              </a:ext>
            </a:extLst>
          </p:cNvPr>
          <p:cNvGrpSpPr/>
          <p:nvPr/>
        </p:nvGrpSpPr>
        <p:grpSpPr>
          <a:xfrm rot="3514931">
            <a:off x="3247886" y="1935455"/>
            <a:ext cx="882592" cy="497708"/>
            <a:chOff x="4165391" y="4664649"/>
            <a:chExt cx="882592" cy="497708"/>
          </a:xfrm>
        </p:grpSpPr>
        <p:grpSp>
          <p:nvGrpSpPr>
            <p:cNvPr id="396" name="Gruppieren 395">
              <a:extLst>
                <a:ext uri="{FF2B5EF4-FFF2-40B4-BE49-F238E27FC236}">
                  <a16:creationId xmlns:a16="http://schemas.microsoft.com/office/drawing/2014/main" id="{EBD7B8E8-84C7-493B-8F8D-F3E5C4FC37A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98" name="Textfeld 397">
                <a:extLst>
                  <a:ext uri="{FF2B5EF4-FFF2-40B4-BE49-F238E27FC236}">
                    <a16:creationId xmlns:a16="http://schemas.microsoft.com/office/drawing/2014/main" id="{449A4B0B-FD81-478B-919D-1C5CA886EAB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99" name="Textfeld 398">
                <a:extLst>
                  <a:ext uri="{FF2B5EF4-FFF2-40B4-BE49-F238E27FC236}">
                    <a16:creationId xmlns:a16="http://schemas.microsoft.com/office/drawing/2014/main" id="{BFBEFDE7-0734-408A-B1B4-95987F7B833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00" name="Gerader Verbinder 399">
                <a:extLst>
                  <a:ext uri="{FF2B5EF4-FFF2-40B4-BE49-F238E27FC236}">
                    <a16:creationId xmlns:a16="http://schemas.microsoft.com/office/drawing/2014/main" id="{74209E56-2B85-4B50-A5AB-EC51E3AF3D88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Gerader Verbinder 400">
                <a:extLst>
                  <a:ext uri="{FF2B5EF4-FFF2-40B4-BE49-F238E27FC236}">
                    <a16:creationId xmlns:a16="http://schemas.microsoft.com/office/drawing/2014/main" id="{71D6C7A5-3E58-4684-B40C-56980E88FAF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7" name="Textfeld 84">
              <a:extLst>
                <a:ext uri="{FF2B5EF4-FFF2-40B4-BE49-F238E27FC236}">
                  <a16:creationId xmlns:a16="http://schemas.microsoft.com/office/drawing/2014/main" id="{0879EBBE-6453-477D-B24D-CE65BE10559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02" name="Gruppieren 401">
            <a:extLst>
              <a:ext uri="{FF2B5EF4-FFF2-40B4-BE49-F238E27FC236}">
                <a16:creationId xmlns:a16="http://schemas.microsoft.com/office/drawing/2014/main" id="{105FAE80-A43A-4D67-BD2F-9FFA2D78EDFF}"/>
              </a:ext>
            </a:extLst>
          </p:cNvPr>
          <p:cNvGrpSpPr/>
          <p:nvPr/>
        </p:nvGrpSpPr>
        <p:grpSpPr>
          <a:xfrm rot="7071190">
            <a:off x="3288263" y="1268985"/>
            <a:ext cx="882592" cy="497708"/>
            <a:chOff x="4165391" y="4664649"/>
            <a:chExt cx="882592" cy="497708"/>
          </a:xfrm>
        </p:grpSpPr>
        <p:grpSp>
          <p:nvGrpSpPr>
            <p:cNvPr id="403" name="Gruppieren 402">
              <a:extLst>
                <a:ext uri="{FF2B5EF4-FFF2-40B4-BE49-F238E27FC236}">
                  <a16:creationId xmlns:a16="http://schemas.microsoft.com/office/drawing/2014/main" id="{52667C11-90AA-4380-986A-72DBC813426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5" name="Textfeld 404">
                <a:extLst>
                  <a:ext uri="{FF2B5EF4-FFF2-40B4-BE49-F238E27FC236}">
                    <a16:creationId xmlns:a16="http://schemas.microsoft.com/office/drawing/2014/main" id="{9B1118BD-F352-4324-9D50-465C4FE5222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06" name="Textfeld 405">
                <a:extLst>
                  <a:ext uri="{FF2B5EF4-FFF2-40B4-BE49-F238E27FC236}">
                    <a16:creationId xmlns:a16="http://schemas.microsoft.com/office/drawing/2014/main" id="{86A373F4-0201-4D72-BC1A-8C7CBC19017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07" name="Gerader Verbinder 406">
                <a:extLst>
                  <a:ext uri="{FF2B5EF4-FFF2-40B4-BE49-F238E27FC236}">
                    <a16:creationId xmlns:a16="http://schemas.microsoft.com/office/drawing/2014/main" id="{EDED2A7C-E1F7-4C3D-A22A-1861972F580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Gerader Verbinder 407">
                <a:extLst>
                  <a:ext uri="{FF2B5EF4-FFF2-40B4-BE49-F238E27FC236}">
                    <a16:creationId xmlns:a16="http://schemas.microsoft.com/office/drawing/2014/main" id="{BE699E95-EEF4-4DC3-B9EC-A24F7632D71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4" name="Textfeld 84">
              <a:extLst>
                <a:ext uri="{FF2B5EF4-FFF2-40B4-BE49-F238E27FC236}">
                  <a16:creationId xmlns:a16="http://schemas.microsoft.com/office/drawing/2014/main" id="{229E1906-E140-4BE2-8C81-F4A1611224E2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114" name="Gerader Verbinder 113">
            <a:extLst>
              <a:ext uri="{FF2B5EF4-FFF2-40B4-BE49-F238E27FC236}">
                <a16:creationId xmlns:a16="http://schemas.microsoft.com/office/drawing/2014/main" id="{A82FB8F9-3C53-4C2E-AEEC-50FD5604ECBC}"/>
              </a:ext>
            </a:extLst>
          </p:cNvPr>
          <p:cNvCxnSpPr>
            <a:cxnSpLocks/>
          </p:cNvCxnSpPr>
          <p:nvPr/>
        </p:nvCxnSpPr>
        <p:spPr>
          <a:xfrm>
            <a:off x="0" y="3552825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1DCFFE42-6C3D-4958-9A0F-20C999BEA7E9}"/>
              </a:ext>
            </a:extLst>
          </p:cNvPr>
          <p:cNvSpPr txBox="1"/>
          <p:nvPr/>
        </p:nvSpPr>
        <p:spPr>
          <a:xfrm>
            <a:off x="400050" y="3183493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>
                <a:latin typeface="+mj-lt"/>
              </a:rPr>
              <a:t>water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21D2F2E8-8C50-4FD1-B702-9DCDA648338F}"/>
              </a:ext>
            </a:extLst>
          </p:cNvPr>
          <p:cNvSpPr txBox="1"/>
          <p:nvPr/>
        </p:nvSpPr>
        <p:spPr>
          <a:xfrm>
            <a:off x="400049" y="3632685"/>
            <a:ext cx="1712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>
                <a:latin typeface="+mj-lt"/>
              </a:rPr>
              <a:t>methyl benzoate</a:t>
            </a:r>
          </a:p>
        </p:txBody>
      </p:sp>
    </p:spTree>
    <p:extLst>
      <p:ext uri="{BB962C8B-B14F-4D97-AF65-F5344CB8AC3E}">
        <p14:creationId xmlns:p14="http://schemas.microsoft.com/office/powerpoint/2010/main" val="3452116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Gerader Verbinder 121">
            <a:extLst>
              <a:ext uri="{FF2B5EF4-FFF2-40B4-BE49-F238E27FC236}">
                <a16:creationId xmlns:a16="http://schemas.microsoft.com/office/drawing/2014/main" id="{4F3D53EE-FC00-4326-A481-3ED4E75783A9}"/>
              </a:ext>
            </a:extLst>
          </p:cNvPr>
          <p:cNvCxnSpPr>
            <a:cxnSpLocks/>
          </p:cNvCxnSpPr>
          <p:nvPr/>
        </p:nvCxnSpPr>
        <p:spPr>
          <a:xfrm>
            <a:off x="0" y="3552825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7" name="Grafik 36">
            <a:extLst>
              <a:ext uri="{FF2B5EF4-FFF2-40B4-BE49-F238E27FC236}">
                <a16:creationId xmlns:a16="http://schemas.microsoft.com/office/drawing/2014/main" id="{CA9EA546-69A7-4480-BE41-08C53BA27C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6440649" y="3043875"/>
            <a:ext cx="698535" cy="728298"/>
          </a:xfrm>
          <a:prstGeom prst="rect">
            <a:avLst/>
          </a:prstGeom>
        </p:spPr>
      </p:pic>
      <p:grpSp>
        <p:nvGrpSpPr>
          <p:cNvPr id="59" name="Gruppieren 58">
            <a:extLst>
              <a:ext uri="{FF2B5EF4-FFF2-40B4-BE49-F238E27FC236}">
                <a16:creationId xmlns:a16="http://schemas.microsoft.com/office/drawing/2014/main" id="{03EF8633-6D3C-4E0A-940D-E9F848986A6A}"/>
              </a:ext>
            </a:extLst>
          </p:cNvPr>
          <p:cNvGrpSpPr/>
          <p:nvPr/>
        </p:nvGrpSpPr>
        <p:grpSpPr>
          <a:xfrm rot="10422949">
            <a:off x="1869811" y="500447"/>
            <a:ext cx="882592" cy="497708"/>
            <a:chOff x="4165391" y="4664649"/>
            <a:chExt cx="882592" cy="497708"/>
          </a:xfrm>
        </p:grpSpPr>
        <p:grpSp>
          <p:nvGrpSpPr>
            <p:cNvPr id="60" name="Gruppieren 59">
              <a:extLst>
                <a:ext uri="{FF2B5EF4-FFF2-40B4-BE49-F238E27FC236}">
                  <a16:creationId xmlns:a16="http://schemas.microsoft.com/office/drawing/2014/main" id="{3A6F4BB2-B0E6-4C23-A6AE-0BC4887AB6A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62" name="Textfeld 61">
                <a:extLst>
                  <a:ext uri="{FF2B5EF4-FFF2-40B4-BE49-F238E27FC236}">
                    <a16:creationId xmlns:a16="http://schemas.microsoft.com/office/drawing/2014/main" id="{CA133C2C-F09A-46EF-A2FB-E3517B40F67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63" name="Textfeld 62">
                <a:extLst>
                  <a:ext uri="{FF2B5EF4-FFF2-40B4-BE49-F238E27FC236}">
                    <a16:creationId xmlns:a16="http://schemas.microsoft.com/office/drawing/2014/main" id="{CA0086B8-9F6C-4239-809F-76A3CAF57A0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64" name="Gerader Verbinder 63">
                <a:extLst>
                  <a:ext uri="{FF2B5EF4-FFF2-40B4-BE49-F238E27FC236}">
                    <a16:creationId xmlns:a16="http://schemas.microsoft.com/office/drawing/2014/main" id="{45BF6E6C-7ECC-43D0-95CD-896A7685841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Gerader Verbinder 64">
                <a:extLst>
                  <a:ext uri="{FF2B5EF4-FFF2-40B4-BE49-F238E27FC236}">
                    <a16:creationId xmlns:a16="http://schemas.microsoft.com/office/drawing/2014/main" id="{AEFDEA22-69DD-424B-981C-834CC51B401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feld 84">
              <a:extLst>
                <a:ext uri="{FF2B5EF4-FFF2-40B4-BE49-F238E27FC236}">
                  <a16:creationId xmlns:a16="http://schemas.microsoft.com/office/drawing/2014/main" id="{D47A9D4D-BEB0-46AA-B0E9-C1426A453E9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BAA8E00E-6614-4191-9541-686C76957130}"/>
              </a:ext>
            </a:extLst>
          </p:cNvPr>
          <p:cNvGrpSpPr/>
          <p:nvPr/>
        </p:nvGrpSpPr>
        <p:grpSpPr>
          <a:xfrm rot="9952052">
            <a:off x="3539534" y="853713"/>
            <a:ext cx="882592" cy="497708"/>
            <a:chOff x="4165391" y="4664649"/>
            <a:chExt cx="882592" cy="497708"/>
          </a:xfrm>
        </p:grpSpPr>
        <p:grpSp>
          <p:nvGrpSpPr>
            <p:cNvPr id="67" name="Gruppieren 66">
              <a:extLst>
                <a:ext uri="{FF2B5EF4-FFF2-40B4-BE49-F238E27FC236}">
                  <a16:creationId xmlns:a16="http://schemas.microsoft.com/office/drawing/2014/main" id="{FEE318BB-7AE1-4D5C-80A0-07B19780DCA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69" name="Textfeld 68">
                <a:extLst>
                  <a:ext uri="{FF2B5EF4-FFF2-40B4-BE49-F238E27FC236}">
                    <a16:creationId xmlns:a16="http://schemas.microsoft.com/office/drawing/2014/main" id="{237C2E0E-258B-483A-A718-5D0A332F2E4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A2C24960-09AD-4D68-868A-4FDD118DD4C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1" name="Gerader Verbinder 70">
                <a:extLst>
                  <a:ext uri="{FF2B5EF4-FFF2-40B4-BE49-F238E27FC236}">
                    <a16:creationId xmlns:a16="http://schemas.microsoft.com/office/drawing/2014/main" id="{FEF273B6-DD3D-42CE-9008-A2CFE3F9095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Gerader Verbinder 71">
                <a:extLst>
                  <a:ext uri="{FF2B5EF4-FFF2-40B4-BE49-F238E27FC236}">
                    <a16:creationId xmlns:a16="http://schemas.microsoft.com/office/drawing/2014/main" id="{94FB0503-084E-45D1-AD50-DD276E663DC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Textfeld 84">
              <a:extLst>
                <a:ext uri="{FF2B5EF4-FFF2-40B4-BE49-F238E27FC236}">
                  <a16:creationId xmlns:a16="http://schemas.microsoft.com/office/drawing/2014/main" id="{54D2BC45-6EB8-4A00-B681-BE1CA6EB9B4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5F7CB594-3955-412A-9A29-E3EFFF8A2194}"/>
              </a:ext>
            </a:extLst>
          </p:cNvPr>
          <p:cNvGrpSpPr/>
          <p:nvPr/>
        </p:nvGrpSpPr>
        <p:grpSpPr>
          <a:xfrm rot="8109577">
            <a:off x="6031691" y="1753735"/>
            <a:ext cx="882592" cy="497708"/>
            <a:chOff x="4165391" y="4664649"/>
            <a:chExt cx="882592" cy="497708"/>
          </a:xfrm>
        </p:grpSpPr>
        <p:grpSp>
          <p:nvGrpSpPr>
            <p:cNvPr id="74" name="Gruppieren 73">
              <a:extLst>
                <a:ext uri="{FF2B5EF4-FFF2-40B4-BE49-F238E27FC236}">
                  <a16:creationId xmlns:a16="http://schemas.microsoft.com/office/drawing/2014/main" id="{0816EF39-9C7B-4983-B92B-207CDD5B796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6" name="Textfeld 75">
                <a:extLst>
                  <a:ext uri="{FF2B5EF4-FFF2-40B4-BE49-F238E27FC236}">
                    <a16:creationId xmlns:a16="http://schemas.microsoft.com/office/drawing/2014/main" id="{2A4997B8-D115-4155-AAD4-E9BDC5B5DA9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7" name="Textfeld 76">
                <a:extLst>
                  <a:ext uri="{FF2B5EF4-FFF2-40B4-BE49-F238E27FC236}">
                    <a16:creationId xmlns:a16="http://schemas.microsoft.com/office/drawing/2014/main" id="{6458FAF6-7585-483B-9E43-221E5587E3E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8" name="Gerader Verbinder 77">
                <a:extLst>
                  <a:ext uri="{FF2B5EF4-FFF2-40B4-BE49-F238E27FC236}">
                    <a16:creationId xmlns:a16="http://schemas.microsoft.com/office/drawing/2014/main" id="{AC549355-AF61-4016-807F-B871497679C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Gerader Verbinder 78">
                <a:extLst>
                  <a:ext uri="{FF2B5EF4-FFF2-40B4-BE49-F238E27FC236}">
                    <a16:creationId xmlns:a16="http://schemas.microsoft.com/office/drawing/2014/main" id="{F0F8CC75-7002-49E9-8E92-AAF0D5D006A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feld 84">
              <a:extLst>
                <a:ext uri="{FF2B5EF4-FFF2-40B4-BE49-F238E27FC236}">
                  <a16:creationId xmlns:a16="http://schemas.microsoft.com/office/drawing/2014/main" id="{F9A0E723-220A-4000-AD6B-835343306BA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9137507C-B65E-4A61-AADC-89FC07FF175C}"/>
              </a:ext>
            </a:extLst>
          </p:cNvPr>
          <p:cNvGrpSpPr/>
          <p:nvPr/>
        </p:nvGrpSpPr>
        <p:grpSpPr>
          <a:xfrm rot="18877907">
            <a:off x="5921482" y="2815884"/>
            <a:ext cx="882592" cy="497708"/>
            <a:chOff x="4165391" y="4664649"/>
            <a:chExt cx="882592" cy="497708"/>
          </a:xfrm>
        </p:grpSpPr>
        <p:grpSp>
          <p:nvGrpSpPr>
            <p:cNvPr id="81" name="Gruppieren 80">
              <a:extLst>
                <a:ext uri="{FF2B5EF4-FFF2-40B4-BE49-F238E27FC236}">
                  <a16:creationId xmlns:a16="http://schemas.microsoft.com/office/drawing/2014/main" id="{D6FE6F43-7A18-4972-A503-D493854B262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83" name="Textfeld 82">
                <a:extLst>
                  <a:ext uri="{FF2B5EF4-FFF2-40B4-BE49-F238E27FC236}">
                    <a16:creationId xmlns:a16="http://schemas.microsoft.com/office/drawing/2014/main" id="{660A7EDB-651D-451E-B197-1C2BE419805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84" name="Textfeld 83">
                <a:extLst>
                  <a:ext uri="{FF2B5EF4-FFF2-40B4-BE49-F238E27FC236}">
                    <a16:creationId xmlns:a16="http://schemas.microsoft.com/office/drawing/2014/main" id="{6166C0B9-292C-44E1-A99D-1F91E65D4A6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85" name="Gerader Verbinder 84">
                <a:extLst>
                  <a:ext uri="{FF2B5EF4-FFF2-40B4-BE49-F238E27FC236}">
                    <a16:creationId xmlns:a16="http://schemas.microsoft.com/office/drawing/2014/main" id="{89E99792-A0B2-4E1D-BFEC-62F105030372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Gerader Verbinder 85">
                <a:extLst>
                  <a:ext uri="{FF2B5EF4-FFF2-40B4-BE49-F238E27FC236}">
                    <a16:creationId xmlns:a16="http://schemas.microsoft.com/office/drawing/2014/main" id="{B870B609-8AC5-4215-892E-96EC4901B98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Textfeld 84">
              <a:extLst>
                <a:ext uri="{FF2B5EF4-FFF2-40B4-BE49-F238E27FC236}">
                  <a16:creationId xmlns:a16="http://schemas.microsoft.com/office/drawing/2014/main" id="{7F897CE2-D856-4686-A71D-0462C43B1A64}"/>
                </a:ext>
              </a:extLst>
            </p:cNvPr>
            <p:cNvSpPr txBox="1"/>
            <p:nvPr/>
          </p:nvSpPr>
          <p:spPr>
            <a:xfrm rot="10746531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7" name="Gruppieren 86">
            <a:extLst>
              <a:ext uri="{FF2B5EF4-FFF2-40B4-BE49-F238E27FC236}">
                <a16:creationId xmlns:a16="http://schemas.microsoft.com/office/drawing/2014/main" id="{70EAD7A1-4549-4F75-B2B3-9A70798C6E59}"/>
              </a:ext>
            </a:extLst>
          </p:cNvPr>
          <p:cNvGrpSpPr/>
          <p:nvPr/>
        </p:nvGrpSpPr>
        <p:grpSpPr>
          <a:xfrm rot="11795360">
            <a:off x="1453791" y="1709380"/>
            <a:ext cx="882592" cy="497708"/>
            <a:chOff x="4165391" y="4664649"/>
            <a:chExt cx="882592" cy="497708"/>
          </a:xfrm>
        </p:grpSpPr>
        <p:grpSp>
          <p:nvGrpSpPr>
            <p:cNvPr id="88" name="Gruppieren 87">
              <a:extLst>
                <a:ext uri="{FF2B5EF4-FFF2-40B4-BE49-F238E27FC236}">
                  <a16:creationId xmlns:a16="http://schemas.microsoft.com/office/drawing/2014/main" id="{E47C21A1-A31F-4F52-975F-876CDD8D7D0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0" name="Textfeld 89">
                <a:extLst>
                  <a:ext uri="{FF2B5EF4-FFF2-40B4-BE49-F238E27FC236}">
                    <a16:creationId xmlns:a16="http://schemas.microsoft.com/office/drawing/2014/main" id="{09B74508-4C32-4B50-ADC9-5BA96196ACC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1" name="Textfeld 90">
                <a:extLst>
                  <a:ext uri="{FF2B5EF4-FFF2-40B4-BE49-F238E27FC236}">
                    <a16:creationId xmlns:a16="http://schemas.microsoft.com/office/drawing/2014/main" id="{49A0D013-DC2B-40C4-BCF7-023ACD040DB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92" name="Gerader Verbinder 91">
                <a:extLst>
                  <a:ext uri="{FF2B5EF4-FFF2-40B4-BE49-F238E27FC236}">
                    <a16:creationId xmlns:a16="http://schemas.microsoft.com/office/drawing/2014/main" id="{84674CCC-ED3D-4629-9268-7A95A52EA51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Gerader Verbinder 92">
                <a:extLst>
                  <a:ext uri="{FF2B5EF4-FFF2-40B4-BE49-F238E27FC236}">
                    <a16:creationId xmlns:a16="http://schemas.microsoft.com/office/drawing/2014/main" id="{A5AFA21A-10A4-420B-A0D4-E9ED39F28AF7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Textfeld 84">
              <a:extLst>
                <a:ext uri="{FF2B5EF4-FFF2-40B4-BE49-F238E27FC236}">
                  <a16:creationId xmlns:a16="http://schemas.microsoft.com/office/drawing/2014/main" id="{218F2D96-F560-4192-82E0-DC149771EA1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94" name="Gruppieren 93">
            <a:extLst>
              <a:ext uri="{FF2B5EF4-FFF2-40B4-BE49-F238E27FC236}">
                <a16:creationId xmlns:a16="http://schemas.microsoft.com/office/drawing/2014/main" id="{C05081D9-2CE7-4CE7-B317-749633937827}"/>
              </a:ext>
            </a:extLst>
          </p:cNvPr>
          <p:cNvGrpSpPr/>
          <p:nvPr/>
        </p:nvGrpSpPr>
        <p:grpSpPr>
          <a:xfrm rot="7751044">
            <a:off x="9163575" y="1888589"/>
            <a:ext cx="882592" cy="497708"/>
            <a:chOff x="4165391" y="4664649"/>
            <a:chExt cx="882592" cy="497708"/>
          </a:xfrm>
        </p:grpSpPr>
        <p:grpSp>
          <p:nvGrpSpPr>
            <p:cNvPr id="95" name="Gruppieren 94">
              <a:extLst>
                <a:ext uri="{FF2B5EF4-FFF2-40B4-BE49-F238E27FC236}">
                  <a16:creationId xmlns:a16="http://schemas.microsoft.com/office/drawing/2014/main" id="{C27B8442-CFD9-45A5-AE30-DB76A27FEE3A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7" name="Textfeld 96">
                <a:extLst>
                  <a:ext uri="{FF2B5EF4-FFF2-40B4-BE49-F238E27FC236}">
                    <a16:creationId xmlns:a16="http://schemas.microsoft.com/office/drawing/2014/main" id="{FAD8B7F6-ED3E-4404-917E-6D212BF43B7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8" name="Textfeld 97">
                <a:extLst>
                  <a:ext uri="{FF2B5EF4-FFF2-40B4-BE49-F238E27FC236}">
                    <a16:creationId xmlns:a16="http://schemas.microsoft.com/office/drawing/2014/main" id="{4ADE6C53-31C6-4595-BB05-100EF28868D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99" name="Gerader Verbinder 98">
                <a:extLst>
                  <a:ext uri="{FF2B5EF4-FFF2-40B4-BE49-F238E27FC236}">
                    <a16:creationId xmlns:a16="http://schemas.microsoft.com/office/drawing/2014/main" id="{2FE29433-ADF3-4B52-824D-B5EC68845897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Gerader Verbinder 99">
                <a:extLst>
                  <a:ext uri="{FF2B5EF4-FFF2-40B4-BE49-F238E27FC236}">
                    <a16:creationId xmlns:a16="http://schemas.microsoft.com/office/drawing/2014/main" id="{043E61B2-BC9C-42BE-8824-94AF2FFD0AD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Textfeld 84">
              <a:extLst>
                <a:ext uri="{FF2B5EF4-FFF2-40B4-BE49-F238E27FC236}">
                  <a16:creationId xmlns:a16="http://schemas.microsoft.com/office/drawing/2014/main" id="{13A370E3-897B-4B5F-A95C-FCA022E0F8B7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1" name="Gruppieren 100">
            <a:extLst>
              <a:ext uri="{FF2B5EF4-FFF2-40B4-BE49-F238E27FC236}">
                <a16:creationId xmlns:a16="http://schemas.microsoft.com/office/drawing/2014/main" id="{2D8D6D33-8AEF-4411-BB45-FBC540CF8E3B}"/>
              </a:ext>
            </a:extLst>
          </p:cNvPr>
          <p:cNvGrpSpPr/>
          <p:nvPr/>
        </p:nvGrpSpPr>
        <p:grpSpPr>
          <a:xfrm rot="3058719">
            <a:off x="6765739" y="2885314"/>
            <a:ext cx="882592" cy="497709"/>
            <a:chOff x="4165391" y="4664648"/>
            <a:chExt cx="882592" cy="497709"/>
          </a:xfrm>
        </p:grpSpPr>
        <p:grpSp>
          <p:nvGrpSpPr>
            <p:cNvPr id="102" name="Gruppieren 101">
              <a:extLst>
                <a:ext uri="{FF2B5EF4-FFF2-40B4-BE49-F238E27FC236}">
                  <a16:creationId xmlns:a16="http://schemas.microsoft.com/office/drawing/2014/main" id="{F214012D-9925-4E57-9530-B247973FE886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04" name="Textfeld 103">
                <a:extLst>
                  <a:ext uri="{FF2B5EF4-FFF2-40B4-BE49-F238E27FC236}">
                    <a16:creationId xmlns:a16="http://schemas.microsoft.com/office/drawing/2014/main" id="{0F3DDB26-484D-43B4-9506-8220F170561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05" name="Textfeld 104">
                <a:extLst>
                  <a:ext uri="{FF2B5EF4-FFF2-40B4-BE49-F238E27FC236}">
                    <a16:creationId xmlns:a16="http://schemas.microsoft.com/office/drawing/2014/main" id="{773421F2-F1C9-49DD-809F-AA4921FC3EC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6" name="Gerader Verbinder 105">
                <a:extLst>
                  <a:ext uri="{FF2B5EF4-FFF2-40B4-BE49-F238E27FC236}">
                    <a16:creationId xmlns:a16="http://schemas.microsoft.com/office/drawing/2014/main" id="{CFB3B992-3C18-4F1D-A382-8C53AD0D805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Gerader Verbinder 106">
                <a:extLst>
                  <a:ext uri="{FF2B5EF4-FFF2-40B4-BE49-F238E27FC236}">
                    <a16:creationId xmlns:a16="http://schemas.microsoft.com/office/drawing/2014/main" id="{258002DA-1B46-4C03-9990-72C2CBF2D85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Textfeld 84">
              <a:extLst>
                <a:ext uri="{FF2B5EF4-FFF2-40B4-BE49-F238E27FC236}">
                  <a16:creationId xmlns:a16="http://schemas.microsoft.com/office/drawing/2014/main" id="{8EF764A9-05E9-4D63-AFFC-51FCC3F9760A}"/>
                </a:ext>
              </a:extLst>
            </p:cNvPr>
            <p:cNvSpPr txBox="1"/>
            <p:nvPr/>
          </p:nvSpPr>
          <p:spPr>
            <a:xfrm rot="10800000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8" name="Gruppieren 107">
            <a:extLst>
              <a:ext uri="{FF2B5EF4-FFF2-40B4-BE49-F238E27FC236}">
                <a16:creationId xmlns:a16="http://schemas.microsoft.com/office/drawing/2014/main" id="{82A7E7E4-167A-43E3-8E13-2155428D2C0F}"/>
              </a:ext>
            </a:extLst>
          </p:cNvPr>
          <p:cNvGrpSpPr/>
          <p:nvPr/>
        </p:nvGrpSpPr>
        <p:grpSpPr>
          <a:xfrm rot="10614187">
            <a:off x="7516876" y="1255826"/>
            <a:ext cx="882592" cy="497708"/>
            <a:chOff x="4165391" y="4664649"/>
            <a:chExt cx="882592" cy="497708"/>
          </a:xfrm>
        </p:grpSpPr>
        <p:grpSp>
          <p:nvGrpSpPr>
            <p:cNvPr id="109" name="Gruppieren 108">
              <a:extLst>
                <a:ext uri="{FF2B5EF4-FFF2-40B4-BE49-F238E27FC236}">
                  <a16:creationId xmlns:a16="http://schemas.microsoft.com/office/drawing/2014/main" id="{7F412282-50ED-4FBE-BDB5-8EBFF9EFD94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11" name="Textfeld 110">
                <a:extLst>
                  <a:ext uri="{FF2B5EF4-FFF2-40B4-BE49-F238E27FC236}">
                    <a16:creationId xmlns:a16="http://schemas.microsoft.com/office/drawing/2014/main" id="{B944AFB7-A9D3-491A-9671-733C1EC3054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12" name="Textfeld 111">
                <a:extLst>
                  <a:ext uri="{FF2B5EF4-FFF2-40B4-BE49-F238E27FC236}">
                    <a16:creationId xmlns:a16="http://schemas.microsoft.com/office/drawing/2014/main" id="{6B019805-C753-41E0-92BF-869A1240564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13" name="Gerader Verbinder 112">
                <a:extLst>
                  <a:ext uri="{FF2B5EF4-FFF2-40B4-BE49-F238E27FC236}">
                    <a16:creationId xmlns:a16="http://schemas.microsoft.com/office/drawing/2014/main" id="{BD1D15DD-4552-45FD-89E2-42F2E262B71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Gerader Verbinder 113">
                <a:extLst>
                  <a:ext uri="{FF2B5EF4-FFF2-40B4-BE49-F238E27FC236}">
                    <a16:creationId xmlns:a16="http://schemas.microsoft.com/office/drawing/2014/main" id="{FE8F2FD4-8594-4B4C-86D2-4441DE15DB2E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Textfeld 84">
              <a:extLst>
                <a:ext uri="{FF2B5EF4-FFF2-40B4-BE49-F238E27FC236}">
                  <a16:creationId xmlns:a16="http://schemas.microsoft.com/office/drawing/2014/main" id="{A86201C4-FE25-4A04-8DEE-6C52855C002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15" name="Gruppieren 114">
            <a:extLst>
              <a:ext uri="{FF2B5EF4-FFF2-40B4-BE49-F238E27FC236}">
                <a16:creationId xmlns:a16="http://schemas.microsoft.com/office/drawing/2014/main" id="{D56C1386-56B0-47EB-8082-90548C6EFE3C}"/>
              </a:ext>
            </a:extLst>
          </p:cNvPr>
          <p:cNvGrpSpPr/>
          <p:nvPr/>
        </p:nvGrpSpPr>
        <p:grpSpPr>
          <a:xfrm rot="16014187">
            <a:off x="5871848" y="641812"/>
            <a:ext cx="882592" cy="497708"/>
            <a:chOff x="4165391" y="4664649"/>
            <a:chExt cx="882592" cy="497708"/>
          </a:xfrm>
        </p:grpSpPr>
        <p:grpSp>
          <p:nvGrpSpPr>
            <p:cNvPr id="116" name="Gruppieren 115">
              <a:extLst>
                <a:ext uri="{FF2B5EF4-FFF2-40B4-BE49-F238E27FC236}">
                  <a16:creationId xmlns:a16="http://schemas.microsoft.com/office/drawing/2014/main" id="{0BB2D4CE-6D3D-477D-BE14-A5409276A30A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18" name="Textfeld 117">
                <a:extLst>
                  <a:ext uri="{FF2B5EF4-FFF2-40B4-BE49-F238E27FC236}">
                    <a16:creationId xmlns:a16="http://schemas.microsoft.com/office/drawing/2014/main" id="{BD35492D-2069-433F-978E-57E48A714CD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19" name="Textfeld 118">
                <a:extLst>
                  <a:ext uri="{FF2B5EF4-FFF2-40B4-BE49-F238E27FC236}">
                    <a16:creationId xmlns:a16="http://schemas.microsoft.com/office/drawing/2014/main" id="{58201C4D-6F3F-4822-A378-959E41C76C9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20" name="Gerader Verbinder 119">
                <a:extLst>
                  <a:ext uri="{FF2B5EF4-FFF2-40B4-BE49-F238E27FC236}">
                    <a16:creationId xmlns:a16="http://schemas.microsoft.com/office/drawing/2014/main" id="{2B156A89-71BA-4C30-999E-35482DAB26D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Gerader Verbinder 120">
                <a:extLst>
                  <a:ext uri="{FF2B5EF4-FFF2-40B4-BE49-F238E27FC236}">
                    <a16:creationId xmlns:a16="http://schemas.microsoft.com/office/drawing/2014/main" id="{E8749FD6-CC4C-463E-B851-834E8E30810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feld 84">
              <a:extLst>
                <a:ext uri="{FF2B5EF4-FFF2-40B4-BE49-F238E27FC236}">
                  <a16:creationId xmlns:a16="http://schemas.microsoft.com/office/drawing/2014/main" id="{48B43004-B1C6-41FB-8613-2FD23677839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123" name="Gerader Verbinder 122">
            <a:extLst>
              <a:ext uri="{FF2B5EF4-FFF2-40B4-BE49-F238E27FC236}">
                <a16:creationId xmlns:a16="http://schemas.microsoft.com/office/drawing/2014/main" id="{99FFF0F7-DB6C-45BF-9189-4EAA7DA46351}"/>
              </a:ext>
            </a:extLst>
          </p:cNvPr>
          <p:cNvCxnSpPr>
            <a:cxnSpLocks/>
          </p:cNvCxnSpPr>
          <p:nvPr/>
        </p:nvCxnSpPr>
        <p:spPr>
          <a:xfrm rot="653769" flipV="1">
            <a:off x="4062207" y="3480640"/>
            <a:ext cx="0" cy="1873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r Verbinder 123">
            <a:extLst>
              <a:ext uri="{FF2B5EF4-FFF2-40B4-BE49-F238E27FC236}">
                <a16:creationId xmlns:a16="http://schemas.microsoft.com/office/drawing/2014/main" id="{4F76071C-AE7E-485A-8FEF-3D9371F62210}"/>
              </a:ext>
            </a:extLst>
          </p:cNvPr>
          <p:cNvCxnSpPr>
            <a:cxnSpLocks/>
          </p:cNvCxnSpPr>
          <p:nvPr/>
        </p:nvCxnSpPr>
        <p:spPr>
          <a:xfrm rot="619334" flipV="1">
            <a:off x="4081645" y="3408616"/>
            <a:ext cx="178330" cy="8691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Gerader Verbinder 124">
            <a:extLst>
              <a:ext uri="{FF2B5EF4-FFF2-40B4-BE49-F238E27FC236}">
                <a16:creationId xmlns:a16="http://schemas.microsoft.com/office/drawing/2014/main" id="{271BA6D4-EAFD-4A41-BC43-13755781B8F4}"/>
              </a:ext>
            </a:extLst>
          </p:cNvPr>
          <p:cNvCxnSpPr>
            <a:cxnSpLocks/>
          </p:cNvCxnSpPr>
          <p:nvPr/>
        </p:nvCxnSpPr>
        <p:spPr>
          <a:xfrm rot="653769">
            <a:off x="4038834" y="3681726"/>
            <a:ext cx="162143" cy="8560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feld 97">
            <a:extLst>
              <a:ext uri="{FF2B5EF4-FFF2-40B4-BE49-F238E27FC236}">
                <a16:creationId xmlns:a16="http://schemas.microsoft.com/office/drawing/2014/main" id="{127690FB-DED4-4A57-B35B-E30BD4159E5C}"/>
              </a:ext>
            </a:extLst>
          </p:cNvPr>
          <p:cNvSpPr txBox="1"/>
          <p:nvPr/>
        </p:nvSpPr>
        <p:spPr>
          <a:xfrm rot="653769">
            <a:off x="4173382" y="3245461"/>
            <a:ext cx="294197" cy="279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27" name="Textfeld 98">
            <a:extLst>
              <a:ext uri="{FF2B5EF4-FFF2-40B4-BE49-F238E27FC236}">
                <a16:creationId xmlns:a16="http://schemas.microsoft.com/office/drawing/2014/main" id="{08C491D9-3135-4DB0-A8D2-705C2CB9E3F8}"/>
              </a:ext>
            </a:extLst>
          </p:cNvPr>
          <p:cNvSpPr txBox="1"/>
          <p:nvPr/>
        </p:nvSpPr>
        <p:spPr>
          <a:xfrm rot="653769">
            <a:off x="4079390" y="3641494"/>
            <a:ext cx="294197" cy="2796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128" name="Gerader Verbinder 127">
            <a:extLst>
              <a:ext uri="{FF2B5EF4-FFF2-40B4-BE49-F238E27FC236}">
                <a16:creationId xmlns:a16="http://schemas.microsoft.com/office/drawing/2014/main" id="{727D019E-3EE5-43AE-8FEA-26E560D07F27}"/>
              </a:ext>
            </a:extLst>
          </p:cNvPr>
          <p:cNvCxnSpPr>
            <a:cxnSpLocks/>
          </p:cNvCxnSpPr>
          <p:nvPr/>
        </p:nvCxnSpPr>
        <p:spPr>
          <a:xfrm rot="653769" flipV="1">
            <a:off x="4343575" y="3231496"/>
            <a:ext cx="0" cy="15044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Gerader Verbinder 128">
            <a:extLst>
              <a:ext uri="{FF2B5EF4-FFF2-40B4-BE49-F238E27FC236}">
                <a16:creationId xmlns:a16="http://schemas.microsoft.com/office/drawing/2014/main" id="{4AFA170C-EBCD-461E-A847-422FE9D27CE8}"/>
              </a:ext>
            </a:extLst>
          </p:cNvPr>
          <p:cNvCxnSpPr>
            <a:cxnSpLocks/>
          </p:cNvCxnSpPr>
          <p:nvPr/>
        </p:nvCxnSpPr>
        <p:spPr>
          <a:xfrm rot="653769" flipV="1">
            <a:off x="4352341" y="3152300"/>
            <a:ext cx="201749" cy="10393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Gerader Verbinder 129">
            <a:extLst>
              <a:ext uri="{FF2B5EF4-FFF2-40B4-BE49-F238E27FC236}">
                <a16:creationId xmlns:a16="http://schemas.microsoft.com/office/drawing/2014/main" id="{D11CFFD8-D226-4C6E-B688-9AD1EC9CBECF}"/>
              </a:ext>
            </a:extLst>
          </p:cNvPr>
          <p:cNvCxnSpPr>
            <a:cxnSpLocks/>
          </p:cNvCxnSpPr>
          <p:nvPr/>
        </p:nvCxnSpPr>
        <p:spPr>
          <a:xfrm rot="19073769" flipV="1">
            <a:off x="4621813" y="3141533"/>
            <a:ext cx="0" cy="17349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feld 75">
            <a:extLst>
              <a:ext uri="{FF2B5EF4-FFF2-40B4-BE49-F238E27FC236}">
                <a16:creationId xmlns:a16="http://schemas.microsoft.com/office/drawing/2014/main" id="{7D0C19D1-DE22-402C-A118-75F6437FB6C1}"/>
              </a:ext>
            </a:extLst>
          </p:cNvPr>
          <p:cNvSpPr txBox="1"/>
          <p:nvPr/>
        </p:nvSpPr>
        <p:spPr>
          <a:xfrm rot="653769">
            <a:off x="4580276" y="3146138"/>
            <a:ext cx="294197" cy="279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132" name="Gerader Verbinder 131">
            <a:extLst>
              <a:ext uri="{FF2B5EF4-FFF2-40B4-BE49-F238E27FC236}">
                <a16:creationId xmlns:a16="http://schemas.microsoft.com/office/drawing/2014/main" id="{71157B9D-111D-4B41-8EB4-2E31C000F521}"/>
              </a:ext>
            </a:extLst>
          </p:cNvPr>
          <p:cNvCxnSpPr>
            <a:cxnSpLocks/>
          </p:cNvCxnSpPr>
          <p:nvPr/>
        </p:nvCxnSpPr>
        <p:spPr>
          <a:xfrm rot="619334" flipH="1" flipV="1">
            <a:off x="5096019" y="3330535"/>
            <a:ext cx="8908" cy="157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Gerader Verbinder 132">
            <a:extLst>
              <a:ext uri="{FF2B5EF4-FFF2-40B4-BE49-F238E27FC236}">
                <a16:creationId xmlns:a16="http://schemas.microsoft.com/office/drawing/2014/main" id="{D224AA49-ECB2-41E6-8F18-D24EAB86B9BB}"/>
              </a:ext>
            </a:extLst>
          </p:cNvPr>
          <p:cNvCxnSpPr>
            <a:cxnSpLocks/>
          </p:cNvCxnSpPr>
          <p:nvPr/>
        </p:nvCxnSpPr>
        <p:spPr>
          <a:xfrm rot="11453769" flipV="1">
            <a:off x="5279714" y="3675537"/>
            <a:ext cx="0" cy="1873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r Verbinder 133">
            <a:extLst>
              <a:ext uri="{FF2B5EF4-FFF2-40B4-BE49-F238E27FC236}">
                <a16:creationId xmlns:a16="http://schemas.microsoft.com/office/drawing/2014/main" id="{9A1FAEE4-4780-44F9-B8F8-9881EDD15496}"/>
              </a:ext>
            </a:extLst>
          </p:cNvPr>
          <p:cNvCxnSpPr>
            <a:cxnSpLocks/>
          </p:cNvCxnSpPr>
          <p:nvPr/>
        </p:nvCxnSpPr>
        <p:spPr>
          <a:xfrm rot="619334" flipH="1">
            <a:off x="5067996" y="3839681"/>
            <a:ext cx="186917" cy="793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r Verbinder 134">
            <a:extLst>
              <a:ext uri="{FF2B5EF4-FFF2-40B4-BE49-F238E27FC236}">
                <a16:creationId xmlns:a16="http://schemas.microsoft.com/office/drawing/2014/main" id="{3EB8A477-DEE6-477F-8192-A850662D6EDE}"/>
              </a:ext>
            </a:extLst>
          </p:cNvPr>
          <p:cNvCxnSpPr>
            <a:cxnSpLocks/>
          </p:cNvCxnSpPr>
          <p:nvPr/>
        </p:nvCxnSpPr>
        <p:spPr>
          <a:xfrm rot="11453769">
            <a:off x="5153173" y="3592011"/>
            <a:ext cx="162143" cy="8560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feld 83">
            <a:extLst>
              <a:ext uri="{FF2B5EF4-FFF2-40B4-BE49-F238E27FC236}">
                <a16:creationId xmlns:a16="http://schemas.microsoft.com/office/drawing/2014/main" id="{F76AB4E4-995E-4C90-B896-24838F2F7CDA}"/>
              </a:ext>
            </a:extLst>
          </p:cNvPr>
          <p:cNvSpPr txBox="1"/>
          <p:nvPr/>
        </p:nvSpPr>
        <p:spPr>
          <a:xfrm rot="11453769">
            <a:off x="4871450" y="3803162"/>
            <a:ext cx="294197" cy="283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37" name="Textfeld 84">
            <a:extLst>
              <a:ext uri="{FF2B5EF4-FFF2-40B4-BE49-F238E27FC236}">
                <a16:creationId xmlns:a16="http://schemas.microsoft.com/office/drawing/2014/main" id="{21906AB9-F891-4B28-915B-15E51336F9DF}"/>
              </a:ext>
            </a:extLst>
          </p:cNvPr>
          <p:cNvSpPr txBox="1"/>
          <p:nvPr/>
        </p:nvSpPr>
        <p:spPr>
          <a:xfrm rot="11453769">
            <a:off x="4967992" y="3441460"/>
            <a:ext cx="294197" cy="283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138" name="Gerader Verbinder 137">
            <a:extLst>
              <a:ext uri="{FF2B5EF4-FFF2-40B4-BE49-F238E27FC236}">
                <a16:creationId xmlns:a16="http://schemas.microsoft.com/office/drawing/2014/main" id="{9BF83A27-105A-4539-B788-8883ED36EC4F}"/>
              </a:ext>
            </a:extLst>
          </p:cNvPr>
          <p:cNvCxnSpPr>
            <a:cxnSpLocks/>
          </p:cNvCxnSpPr>
          <p:nvPr/>
        </p:nvCxnSpPr>
        <p:spPr>
          <a:xfrm rot="619334" flipV="1">
            <a:off x="4805485" y="3233128"/>
            <a:ext cx="116530" cy="6603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r Verbinder 138">
            <a:extLst>
              <a:ext uri="{FF2B5EF4-FFF2-40B4-BE49-F238E27FC236}">
                <a16:creationId xmlns:a16="http://schemas.microsoft.com/office/drawing/2014/main" id="{EEBA682A-E4BF-49B6-86C4-10E20374C5DC}"/>
              </a:ext>
            </a:extLst>
          </p:cNvPr>
          <p:cNvCxnSpPr>
            <a:cxnSpLocks/>
          </p:cNvCxnSpPr>
          <p:nvPr/>
        </p:nvCxnSpPr>
        <p:spPr>
          <a:xfrm rot="619334">
            <a:off x="4909263" y="3253187"/>
            <a:ext cx="208160" cy="7163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r Verbinder 139">
            <a:extLst>
              <a:ext uri="{FF2B5EF4-FFF2-40B4-BE49-F238E27FC236}">
                <a16:creationId xmlns:a16="http://schemas.microsoft.com/office/drawing/2014/main" id="{11DDB772-837F-4767-BADF-EFD0588C385D}"/>
              </a:ext>
            </a:extLst>
          </p:cNvPr>
          <p:cNvCxnSpPr>
            <a:cxnSpLocks/>
          </p:cNvCxnSpPr>
          <p:nvPr/>
        </p:nvCxnSpPr>
        <p:spPr>
          <a:xfrm rot="619334">
            <a:off x="4980305" y="3970793"/>
            <a:ext cx="0" cy="15043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6397DB86-64DD-48DF-8ED4-CF70196993CD}"/>
              </a:ext>
            </a:extLst>
          </p:cNvPr>
          <p:cNvCxnSpPr>
            <a:cxnSpLocks/>
          </p:cNvCxnSpPr>
          <p:nvPr/>
        </p:nvCxnSpPr>
        <p:spPr>
          <a:xfrm rot="11453769" flipV="1">
            <a:off x="4765949" y="4089505"/>
            <a:ext cx="201749" cy="10393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r Verbinder 141">
            <a:extLst>
              <a:ext uri="{FF2B5EF4-FFF2-40B4-BE49-F238E27FC236}">
                <a16:creationId xmlns:a16="http://schemas.microsoft.com/office/drawing/2014/main" id="{665D3BB1-28DD-4946-9FF6-5CB75EEC2FFB}"/>
              </a:ext>
            </a:extLst>
          </p:cNvPr>
          <p:cNvCxnSpPr>
            <a:cxnSpLocks/>
          </p:cNvCxnSpPr>
          <p:nvPr/>
        </p:nvCxnSpPr>
        <p:spPr>
          <a:xfrm rot="619334">
            <a:off x="4634769" y="4087000"/>
            <a:ext cx="130886" cy="7493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feld 22">
            <a:extLst>
              <a:ext uri="{FF2B5EF4-FFF2-40B4-BE49-F238E27FC236}">
                <a16:creationId xmlns:a16="http://schemas.microsoft.com/office/drawing/2014/main" id="{BCD93911-0B22-4E08-BBAA-3F1E25ECFCA2}"/>
              </a:ext>
            </a:extLst>
          </p:cNvPr>
          <p:cNvSpPr txBox="1"/>
          <p:nvPr/>
        </p:nvSpPr>
        <p:spPr>
          <a:xfrm rot="11453769">
            <a:off x="4455409" y="3931561"/>
            <a:ext cx="294197" cy="279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145" name="Gerader Verbinder 144">
            <a:extLst>
              <a:ext uri="{FF2B5EF4-FFF2-40B4-BE49-F238E27FC236}">
                <a16:creationId xmlns:a16="http://schemas.microsoft.com/office/drawing/2014/main" id="{4BF8652F-FEF4-4F64-A6F9-574AB90F9543}"/>
              </a:ext>
            </a:extLst>
          </p:cNvPr>
          <p:cNvCxnSpPr>
            <a:cxnSpLocks/>
          </p:cNvCxnSpPr>
          <p:nvPr/>
        </p:nvCxnSpPr>
        <p:spPr>
          <a:xfrm rot="15353769" flipV="1">
            <a:off x="4439146" y="3985448"/>
            <a:ext cx="0" cy="17349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Gerader Verbinder 145">
            <a:extLst>
              <a:ext uri="{FF2B5EF4-FFF2-40B4-BE49-F238E27FC236}">
                <a16:creationId xmlns:a16="http://schemas.microsoft.com/office/drawing/2014/main" id="{FEC7D790-A72D-49E4-8C5F-FFA0C59930A9}"/>
              </a:ext>
            </a:extLst>
          </p:cNvPr>
          <p:cNvCxnSpPr>
            <a:cxnSpLocks/>
          </p:cNvCxnSpPr>
          <p:nvPr/>
        </p:nvCxnSpPr>
        <p:spPr>
          <a:xfrm rot="619334" flipH="1" flipV="1">
            <a:off x="4193666" y="4018816"/>
            <a:ext cx="174283" cy="538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2" name="Grafik 151">
            <a:extLst>
              <a:ext uri="{FF2B5EF4-FFF2-40B4-BE49-F238E27FC236}">
                <a16:creationId xmlns:a16="http://schemas.microsoft.com/office/drawing/2014/main" id="{4A567297-E7D5-48B9-A20D-12F894562F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157578">
            <a:off x="4478136" y="3490919"/>
            <a:ext cx="375134" cy="384171"/>
          </a:xfrm>
          <a:prstGeom prst="rect">
            <a:avLst/>
          </a:prstGeom>
        </p:spPr>
      </p:pic>
      <p:grpSp>
        <p:nvGrpSpPr>
          <p:cNvPr id="154" name="Gruppieren 153">
            <a:extLst>
              <a:ext uri="{FF2B5EF4-FFF2-40B4-BE49-F238E27FC236}">
                <a16:creationId xmlns:a16="http://schemas.microsoft.com/office/drawing/2014/main" id="{79255B06-B6E8-448E-91B4-5B3AF10B666B}"/>
              </a:ext>
            </a:extLst>
          </p:cNvPr>
          <p:cNvGrpSpPr/>
          <p:nvPr/>
        </p:nvGrpSpPr>
        <p:grpSpPr>
          <a:xfrm rot="10800000">
            <a:off x="4254992" y="2604877"/>
            <a:ext cx="882592" cy="497708"/>
            <a:chOff x="4165391" y="4664649"/>
            <a:chExt cx="882592" cy="497708"/>
          </a:xfrm>
        </p:grpSpPr>
        <p:grpSp>
          <p:nvGrpSpPr>
            <p:cNvPr id="155" name="Gruppieren 154">
              <a:extLst>
                <a:ext uri="{FF2B5EF4-FFF2-40B4-BE49-F238E27FC236}">
                  <a16:creationId xmlns:a16="http://schemas.microsoft.com/office/drawing/2014/main" id="{05B10C79-968C-4EC3-BAA2-0FFC2EDBD086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57" name="Textfeld 156">
                <a:extLst>
                  <a:ext uri="{FF2B5EF4-FFF2-40B4-BE49-F238E27FC236}">
                    <a16:creationId xmlns:a16="http://schemas.microsoft.com/office/drawing/2014/main" id="{EEE0B51B-8F65-4F85-B43F-21222CA9968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58" name="Textfeld 157">
                <a:extLst>
                  <a:ext uri="{FF2B5EF4-FFF2-40B4-BE49-F238E27FC236}">
                    <a16:creationId xmlns:a16="http://schemas.microsoft.com/office/drawing/2014/main" id="{4E6F43F3-81DA-41F9-9769-6D4A910CE3FE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59" name="Gerader Verbinder 158">
                <a:extLst>
                  <a:ext uri="{FF2B5EF4-FFF2-40B4-BE49-F238E27FC236}">
                    <a16:creationId xmlns:a16="http://schemas.microsoft.com/office/drawing/2014/main" id="{991D6514-D96C-4651-A79C-8A4F98AB64C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Gerader Verbinder 159">
                <a:extLst>
                  <a:ext uri="{FF2B5EF4-FFF2-40B4-BE49-F238E27FC236}">
                    <a16:creationId xmlns:a16="http://schemas.microsoft.com/office/drawing/2014/main" id="{ED5F86FC-0C48-43B9-9132-F8FF9A26841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6" name="Textfeld 84">
              <a:extLst>
                <a:ext uri="{FF2B5EF4-FFF2-40B4-BE49-F238E27FC236}">
                  <a16:creationId xmlns:a16="http://schemas.microsoft.com/office/drawing/2014/main" id="{7EF1BE60-89D7-4BE2-AA32-5A0724544B4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61" name="Gruppieren 160">
            <a:extLst>
              <a:ext uri="{FF2B5EF4-FFF2-40B4-BE49-F238E27FC236}">
                <a16:creationId xmlns:a16="http://schemas.microsoft.com/office/drawing/2014/main" id="{8F4620EB-5CA8-4367-99B1-B93E93F343EB}"/>
              </a:ext>
            </a:extLst>
          </p:cNvPr>
          <p:cNvGrpSpPr/>
          <p:nvPr/>
        </p:nvGrpSpPr>
        <p:grpSpPr>
          <a:xfrm rot="8261039">
            <a:off x="3504724" y="2898372"/>
            <a:ext cx="882592" cy="497708"/>
            <a:chOff x="4165391" y="4664649"/>
            <a:chExt cx="882592" cy="497708"/>
          </a:xfrm>
        </p:grpSpPr>
        <p:grpSp>
          <p:nvGrpSpPr>
            <p:cNvPr id="162" name="Gruppieren 161">
              <a:extLst>
                <a:ext uri="{FF2B5EF4-FFF2-40B4-BE49-F238E27FC236}">
                  <a16:creationId xmlns:a16="http://schemas.microsoft.com/office/drawing/2014/main" id="{2815EE0C-7AA0-4A2E-A616-89BB55D53BE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64" name="Textfeld 163">
                <a:extLst>
                  <a:ext uri="{FF2B5EF4-FFF2-40B4-BE49-F238E27FC236}">
                    <a16:creationId xmlns:a16="http://schemas.microsoft.com/office/drawing/2014/main" id="{2CDF3D62-1EBA-4D8C-80C1-C45A64684FB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65" name="Textfeld 164">
                <a:extLst>
                  <a:ext uri="{FF2B5EF4-FFF2-40B4-BE49-F238E27FC236}">
                    <a16:creationId xmlns:a16="http://schemas.microsoft.com/office/drawing/2014/main" id="{CEDB1E6B-E491-4C2A-88CC-8F78576B327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66" name="Gerader Verbinder 165">
                <a:extLst>
                  <a:ext uri="{FF2B5EF4-FFF2-40B4-BE49-F238E27FC236}">
                    <a16:creationId xmlns:a16="http://schemas.microsoft.com/office/drawing/2014/main" id="{DB572B51-1501-4439-8D4A-DFB04982909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Gerader Verbinder 166">
                <a:extLst>
                  <a:ext uri="{FF2B5EF4-FFF2-40B4-BE49-F238E27FC236}">
                    <a16:creationId xmlns:a16="http://schemas.microsoft.com/office/drawing/2014/main" id="{D056C131-5A6C-4D72-A17A-77A0DD55D1B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3" name="Textfeld 84">
              <a:extLst>
                <a:ext uri="{FF2B5EF4-FFF2-40B4-BE49-F238E27FC236}">
                  <a16:creationId xmlns:a16="http://schemas.microsoft.com/office/drawing/2014/main" id="{6486AC40-B32E-4754-AFC3-9B932C005145}"/>
                </a:ext>
              </a:extLst>
            </p:cNvPr>
            <p:cNvSpPr txBox="1"/>
            <p:nvPr/>
          </p:nvSpPr>
          <p:spPr>
            <a:xfrm rot="10442534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68" name="Gruppieren 167">
            <a:extLst>
              <a:ext uri="{FF2B5EF4-FFF2-40B4-BE49-F238E27FC236}">
                <a16:creationId xmlns:a16="http://schemas.microsoft.com/office/drawing/2014/main" id="{1AAD271F-D157-4E71-818A-BED3C077C6C9}"/>
              </a:ext>
            </a:extLst>
          </p:cNvPr>
          <p:cNvGrpSpPr/>
          <p:nvPr/>
        </p:nvGrpSpPr>
        <p:grpSpPr>
          <a:xfrm rot="13115318">
            <a:off x="4964630" y="2935788"/>
            <a:ext cx="882592" cy="497708"/>
            <a:chOff x="4165391" y="4664649"/>
            <a:chExt cx="882592" cy="497708"/>
          </a:xfrm>
        </p:grpSpPr>
        <p:grpSp>
          <p:nvGrpSpPr>
            <p:cNvPr id="169" name="Gruppieren 168">
              <a:extLst>
                <a:ext uri="{FF2B5EF4-FFF2-40B4-BE49-F238E27FC236}">
                  <a16:creationId xmlns:a16="http://schemas.microsoft.com/office/drawing/2014/main" id="{88B7391B-8BC7-4A73-B8B5-E1F77F9E765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71" name="Textfeld 170">
                <a:extLst>
                  <a:ext uri="{FF2B5EF4-FFF2-40B4-BE49-F238E27FC236}">
                    <a16:creationId xmlns:a16="http://schemas.microsoft.com/office/drawing/2014/main" id="{D1B419AC-24AE-4D53-9448-F45A5451C82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72" name="Textfeld 171">
                <a:extLst>
                  <a:ext uri="{FF2B5EF4-FFF2-40B4-BE49-F238E27FC236}">
                    <a16:creationId xmlns:a16="http://schemas.microsoft.com/office/drawing/2014/main" id="{43460C46-CF95-4881-890C-39059C12022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73" name="Gerader Verbinder 172">
                <a:extLst>
                  <a:ext uri="{FF2B5EF4-FFF2-40B4-BE49-F238E27FC236}">
                    <a16:creationId xmlns:a16="http://schemas.microsoft.com/office/drawing/2014/main" id="{A73D4467-3DF6-4935-A78C-2EB0E03E598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Gerader Verbinder 173">
                <a:extLst>
                  <a:ext uri="{FF2B5EF4-FFF2-40B4-BE49-F238E27FC236}">
                    <a16:creationId xmlns:a16="http://schemas.microsoft.com/office/drawing/2014/main" id="{911DD015-16FF-49DD-9270-467396ECC24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0" name="Textfeld 84">
              <a:extLst>
                <a:ext uri="{FF2B5EF4-FFF2-40B4-BE49-F238E27FC236}">
                  <a16:creationId xmlns:a16="http://schemas.microsoft.com/office/drawing/2014/main" id="{18A8000A-80CA-47EE-8E6F-A4938410002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147" name="Gerader Verbinder 146">
            <a:extLst>
              <a:ext uri="{FF2B5EF4-FFF2-40B4-BE49-F238E27FC236}">
                <a16:creationId xmlns:a16="http://schemas.microsoft.com/office/drawing/2014/main" id="{308CCCE6-3636-4752-BC94-87CB7B2FB587}"/>
              </a:ext>
            </a:extLst>
          </p:cNvPr>
          <p:cNvCxnSpPr>
            <a:cxnSpLocks/>
          </p:cNvCxnSpPr>
          <p:nvPr/>
        </p:nvCxnSpPr>
        <p:spPr>
          <a:xfrm flipH="1">
            <a:off x="4211786" y="3910644"/>
            <a:ext cx="27234" cy="8541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feld 143">
            <a:extLst>
              <a:ext uri="{FF2B5EF4-FFF2-40B4-BE49-F238E27FC236}">
                <a16:creationId xmlns:a16="http://schemas.microsoft.com/office/drawing/2014/main" id="{CA9EC964-57F6-41E0-B523-691BA155D502}"/>
              </a:ext>
            </a:extLst>
          </p:cNvPr>
          <p:cNvSpPr txBox="1"/>
          <p:nvPr/>
        </p:nvSpPr>
        <p:spPr>
          <a:xfrm>
            <a:off x="400050" y="3183493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>
                <a:latin typeface="+mj-lt"/>
              </a:rPr>
              <a:t>water</a:t>
            </a:r>
          </a:p>
        </p:txBody>
      </p:sp>
      <p:sp>
        <p:nvSpPr>
          <p:cNvPr id="148" name="Textfeld 147">
            <a:extLst>
              <a:ext uri="{FF2B5EF4-FFF2-40B4-BE49-F238E27FC236}">
                <a16:creationId xmlns:a16="http://schemas.microsoft.com/office/drawing/2014/main" id="{BA2687E9-8106-4787-93EF-EB3C7F6776DF}"/>
              </a:ext>
            </a:extLst>
          </p:cNvPr>
          <p:cNvSpPr txBox="1"/>
          <p:nvPr/>
        </p:nvSpPr>
        <p:spPr>
          <a:xfrm>
            <a:off x="400049" y="3632685"/>
            <a:ext cx="1712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>
                <a:latin typeface="+mj-lt"/>
              </a:rPr>
              <a:t>methyl benzoate</a:t>
            </a:r>
          </a:p>
        </p:txBody>
      </p:sp>
    </p:spTree>
    <p:extLst>
      <p:ext uri="{BB962C8B-B14F-4D97-AF65-F5344CB8AC3E}">
        <p14:creationId xmlns:p14="http://schemas.microsoft.com/office/powerpoint/2010/main" val="961660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75305-2767-9643-1EEA-E8BCF4664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B9C5AF49-9006-7B29-01D0-937D3213F73D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b="1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0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r>
              <a:rPr lang="de-DE" sz="2400">
                <a:latin typeface="CMU Serif" panose="02000603000000000000" pitchFamily="2" charset="0"/>
                <a:ea typeface="CMU Serif" panose="02000603000000000000" pitchFamily="2" charset="0"/>
                <a:cs typeface="CMU Serif" panose="02000603000000000000" pitchFamily="2" charset="0"/>
              </a:rPr>
              <a:t>  </a:t>
            </a:r>
          </a:p>
          <a:p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05B6DE7-AC7A-241A-3A37-619D2414D7AF}"/>
              </a:ext>
            </a:extLst>
          </p:cNvPr>
          <p:cNvCxnSpPr>
            <a:cxnSpLocks/>
          </p:cNvCxnSpPr>
          <p:nvPr/>
        </p:nvCxnSpPr>
        <p:spPr>
          <a:xfrm rot="250324" flipV="1">
            <a:off x="4857450" y="4736784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60012E18-65E3-0D4A-B0AB-B80AEB284677}"/>
              </a:ext>
            </a:extLst>
          </p:cNvPr>
          <p:cNvCxnSpPr>
            <a:cxnSpLocks/>
          </p:cNvCxnSpPr>
          <p:nvPr/>
        </p:nvCxnSpPr>
        <p:spPr>
          <a:xfrm rot="215889" flipV="1">
            <a:off x="4862243" y="4627540"/>
            <a:ext cx="195331" cy="113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02501B76-EA30-45D5-89A2-4FA4A75C91C1}"/>
              </a:ext>
            </a:extLst>
          </p:cNvPr>
          <p:cNvCxnSpPr>
            <a:cxnSpLocks/>
          </p:cNvCxnSpPr>
          <p:nvPr/>
        </p:nvCxnSpPr>
        <p:spPr>
          <a:xfrm rot="250324">
            <a:off x="4850677" y="4988474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97">
            <a:extLst>
              <a:ext uri="{FF2B5EF4-FFF2-40B4-BE49-F238E27FC236}">
                <a16:creationId xmlns:a16="http://schemas.microsoft.com/office/drawing/2014/main" id="{FA20E2D4-6001-F375-155D-D746082206A0}"/>
              </a:ext>
            </a:extLst>
          </p:cNvPr>
          <p:cNvSpPr txBox="1"/>
          <p:nvPr/>
        </p:nvSpPr>
        <p:spPr>
          <a:xfrm rot="250324">
            <a:off x="4948121" y="4447488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21" name="Textfeld 98">
            <a:extLst>
              <a:ext uri="{FF2B5EF4-FFF2-40B4-BE49-F238E27FC236}">
                <a16:creationId xmlns:a16="http://schemas.microsoft.com/office/drawing/2014/main" id="{77378D99-227C-0919-8CF5-5A8BC4678957}"/>
              </a:ext>
            </a:extLst>
          </p:cNvPr>
          <p:cNvSpPr txBox="1"/>
          <p:nvPr/>
        </p:nvSpPr>
        <p:spPr>
          <a:xfrm rot="250324">
            <a:off x="4900001" y="4940906"/>
            <a:ext cx="322245" cy="36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F006D073-3832-D32B-EC21-DF76F23A4DA7}"/>
              </a:ext>
            </a:extLst>
          </p:cNvPr>
          <p:cNvCxnSpPr>
            <a:cxnSpLocks/>
          </p:cNvCxnSpPr>
          <p:nvPr/>
        </p:nvCxnSpPr>
        <p:spPr>
          <a:xfrm rot="250324" flipV="1">
            <a:off x="5129202" y="4371875"/>
            <a:ext cx="0" cy="19589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1185919E-B43B-B368-921A-9E29DE671527}"/>
              </a:ext>
            </a:extLst>
          </p:cNvPr>
          <p:cNvCxnSpPr>
            <a:cxnSpLocks/>
          </p:cNvCxnSpPr>
          <p:nvPr/>
        </p:nvCxnSpPr>
        <p:spPr>
          <a:xfrm rot="250324" flipV="1">
            <a:off x="5124837" y="4252956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496C1A66-746C-79B6-F771-ACCD723BC90B}"/>
              </a:ext>
            </a:extLst>
          </p:cNvPr>
          <p:cNvCxnSpPr>
            <a:cxnSpLocks/>
          </p:cNvCxnSpPr>
          <p:nvPr/>
        </p:nvCxnSpPr>
        <p:spPr>
          <a:xfrm rot="18670324" flipV="1">
            <a:off x="5421810" y="4230953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75">
            <a:extLst>
              <a:ext uri="{FF2B5EF4-FFF2-40B4-BE49-F238E27FC236}">
                <a16:creationId xmlns:a16="http://schemas.microsoft.com/office/drawing/2014/main" id="{CF50E2AD-3257-BB13-AEF0-976B4EE66840}"/>
              </a:ext>
            </a:extLst>
          </p:cNvPr>
          <p:cNvSpPr txBox="1"/>
          <p:nvPr/>
        </p:nvSpPr>
        <p:spPr>
          <a:xfrm rot="250324">
            <a:off x="5390117" y="4231600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8928632A-C00F-AD53-5FFC-DA4B90BFC0F8}"/>
              </a:ext>
            </a:extLst>
          </p:cNvPr>
          <p:cNvCxnSpPr>
            <a:cxnSpLocks/>
          </p:cNvCxnSpPr>
          <p:nvPr/>
        </p:nvCxnSpPr>
        <p:spPr>
          <a:xfrm rot="215889" flipH="1" flipV="1">
            <a:off x="5960812" y="4384520"/>
            <a:ext cx="9757" cy="20464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094B79DE-BFF1-3226-20DE-44B9F82F13AF}"/>
              </a:ext>
            </a:extLst>
          </p:cNvPr>
          <p:cNvCxnSpPr>
            <a:cxnSpLocks/>
          </p:cNvCxnSpPr>
          <p:nvPr/>
        </p:nvCxnSpPr>
        <p:spPr>
          <a:xfrm rot="11050324" flipV="1">
            <a:off x="6206854" y="4803192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16CBE6F3-C073-F4CA-3919-FC9392A066D7}"/>
              </a:ext>
            </a:extLst>
          </p:cNvPr>
          <p:cNvCxnSpPr>
            <a:cxnSpLocks/>
          </p:cNvCxnSpPr>
          <p:nvPr/>
        </p:nvCxnSpPr>
        <p:spPr>
          <a:xfrm rot="215889" flipH="1">
            <a:off x="5989967" y="5033966"/>
            <a:ext cx="204737" cy="1033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EAF15004-0F2F-9BC7-6E20-5F3DA6BCE2BA}"/>
              </a:ext>
            </a:extLst>
          </p:cNvPr>
          <p:cNvCxnSpPr>
            <a:cxnSpLocks/>
          </p:cNvCxnSpPr>
          <p:nvPr/>
        </p:nvCxnSpPr>
        <p:spPr>
          <a:xfrm rot="11050324">
            <a:off x="6051353" y="4702569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83">
            <a:extLst>
              <a:ext uri="{FF2B5EF4-FFF2-40B4-BE49-F238E27FC236}">
                <a16:creationId xmlns:a16="http://schemas.microsoft.com/office/drawing/2014/main" id="{DCB51406-A7D1-FE9E-485E-1C7F82AEB8BB}"/>
              </a:ext>
            </a:extLst>
          </p:cNvPr>
          <p:cNvSpPr txBox="1"/>
          <p:nvPr/>
        </p:nvSpPr>
        <p:spPr>
          <a:xfrm rot="11050324">
            <a:off x="5775261" y="4977357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9" name="Textfeld 84">
            <a:extLst>
              <a:ext uri="{FF2B5EF4-FFF2-40B4-BE49-F238E27FC236}">
                <a16:creationId xmlns:a16="http://schemas.microsoft.com/office/drawing/2014/main" id="{413B6C61-E08B-04FE-29F4-83207E381A78}"/>
              </a:ext>
            </a:extLst>
          </p:cNvPr>
          <p:cNvSpPr txBox="1"/>
          <p:nvPr/>
        </p:nvSpPr>
        <p:spPr>
          <a:xfrm rot="11050324">
            <a:off x="5840982" y="4468724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54F1D601-14B8-A96B-E0C4-38EDE24D411D}"/>
              </a:ext>
            </a:extLst>
          </p:cNvPr>
          <p:cNvCxnSpPr>
            <a:cxnSpLocks/>
          </p:cNvCxnSpPr>
          <p:nvPr/>
        </p:nvCxnSpPr>
        <p:spPr>
          <a:xfrm rot="215889" flipV="1">
            <a:off x="5626026" y="4295058"/>
            <a:ext cx="127640" cy="859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611452B5-A25B-4343-365C-CB08641F59D1}"/>
              </a:ext>
            </a:extLst>
          </p:cNvPr>
          <p:cNvCxnSpPr>
            <a:cxnSpLocks/>
          </p:cNvCxnSpPr>
          <p:nvPr/>
        </p:nvCxnSpPr>
        <p:spPr>
          <a:xfrm rot="215889">
            <a:off x="5741503" y="4298165"/>
            <a:ext cx="228006" cy="932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AD26D071-8CFB-5022-3C05-061059DAA543}"/>
              </a:ext>
            </a:extLst>
          </p:cNvPr>
          <p:cNvCxnSpPr>
            <a:cxnSpLocks/>
          </p:cNvCxnSpPr>
          <p:nvPr/>
        </p:nvCxnSpPr>
        <p:spPr>
          <a:xfrm rot="215889">
            <a:off x="5916654" y="5230811"/>
            <a:ext cx="0" cy="19588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B757EA75-1D10-4323-0A58-2934AAF457E4}"/>
              </a:ext>
            </a:extLst>
          </p:cNvPr>
          <p:cNvCxnSpPr>
            <a:cxnSpLocks/>
          </p:cNvCxnSpPr>
          <p:nvPr/>
        </p:nvCxnSpPr>
        <p:spPr>
          <a:xfrm rot="11050324" flipV="1">
            <a:off x="5694959" y="5401831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7F0CB899-9F2D-C8FB-1A8E-D31420D1BF71}"/>
              </a:ext>
            </a:extLst>
          </p:cNvPr>
          <p:cNvCxnSpPr>
            <a:cxnSpLocks/>
          </p:cNvCxnSpPr>
          <p:nvPr/>
        </p:nvCxnSpPr>
        <p:spPr>
          <a:xfrm rot="215889">
            <a:off x="5550347" y="5424123"/>
            <a:ext cx="143364" cy="9757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22">
            <a:extLst>
              <a:ext uri="{FF2B5EF4-FFF2-40B4-BE49-F238E27FC236}">
                <a16:creationId xmlns:a16="http://schemas.microsoft.com/office/drawing/2014/main" id="{26403BDA-2FB6-EABE-6CBB-059E2DB149A1}"/>
              </a:ext>
            </a:extLst>
          </p:cNvPr>
          <p:cNvSpPr txBox="1"/>
          <p:nvPr/>
        </p:nvSpPr>
        <p:spPr>
          <a:xfrm rot="11050324">
            <a:off x="5337046" y="5206270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41BC77D9-B3E8-B356-BD1E-22899F446C39}"/>
              </a:ext>
            </a:extLst>
          </p:cNvPr>
          <p:cNvCxnSpPr>
            <a:cxnSpLocks/>
          </p:cNvCxnSpPr>
          <p:nvPr/>
        </p:nvCxnSpPr>
        <p:spPr>
          <a:xfrm rot="215889">
            <a:off x="5063263" y="5189707"/>
            <a:ext cx="1" cy="20419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AA6F408A-2CAC-0726-9988-BC77D797A9B8}"/>
              </a:ext>
            </a:extLst>
          </p:cNvPr>
          <p:cNvCxnSpPr>
            <a:cxnSpLocks/>
          </p:cNvCxnSpPr>
          <p:nvPr/>
        </p:nvCxnSpPr>
        <p:spPr>
          <a:xfrm rot="14950324" flipV="1">
            <a:off x="5331337" y="5350099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08AABCA3-1B4D-D1FD-07ED-83323A6830EF}"/>
              </a:ext>
            </a:extLst>
          </p:cNvPr>
          <p:cNvCxnSpPr>
            <a:cxnSpLocks/>
          </p:cNvCxnSpPr>
          <p:nvPr/>
        </p:nvCxnSpPr>
        <p:spPr>
          <a:xfrm rot="215889" flipH="1" flipV="1">
            <a:off x="5060255" y="5399989"/>
            <a:ext cx="190899" cy="7013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Grafik 53">
            <a:extLst>
              <a:ext uri="{FF2B5EF4-FFF2-40B4-BE49-F238E27FC236}">
                <a16:creationId xmlns:a16="http://schemas.microsoft.com/office/drawing/2014/main" id="{7043028C-3E3C-1CF6-8E14-9C083466BB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215889">
            <a:off x="5323625" y="4695750"/>
            <a:ext cx="429768" cy="440121"/>
          </a:xfrm>
          <a:prstGeom prst="rect">
            <a:avLst/>
          </a:prstGeom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0A095CC0-8C5F-454F-6597-EF05DCF750F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6338281" y="4528933"/>
            <a:ext cx="698535" cy="728298"/>
          </a:xfrm>
          <a:prstGeom prst="rect">
            <a:avLst/>
          </a:prstGeom>
        </p:spPr>
      </p:pic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39E623D0-11CD-4B45-97F0-E9A286AD1A11}"/>
              </a:ext>
            </a:extLst>
          </p:cNvPr>
          <p:cNvGrpSpPr/>
          <p:nvPr/>
        </p:nvGrpSpPr>
        <p:grpSpPr>
          <a:xfrm rot="6267441">
            <a:off x="1869811" y="500447"/>
            <a:ext cx="882592" cy="497708"/>
            <a:chOff x="4165391" y="4664649"/>
            <a:chExt cx="882592" cy="497708"/>
          </a:xfrm>
        </p:grpSpPr>
        <p:grpSp>
          <p:nvGrpSpPr>
            <p:cNvPr id="143" name="Gruppieren 142">
              <a:extLst>
                <a:ext uri="{FF2B5EF4-FFF2-40B4-BE49-F238E27FC236}">
                  <a16:creationId xmlns:a16="http://schemas.microsoft.com/office/drawing/2014/main" id="{9B79FF2B-0467-4F18-9EEC-9889431B5A4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45" name="Textfeld 144">
                <a:extLst>
                  <a:ext uri="{FF2B5EF4-FFF2-40B4-BE49-F238E27FC236}">
                    <a16:creationId xmlns:a16="http://schemas.microsoft.com/office/drawing/2014/main" id="{F0F0124C-13CE-4324-AD15-B3A51D90186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46" name="Textfeld 145">
                <a:extLst>
                  <a:ext uri="{FF2B5EF4-FFF2-40B4-BE49-F238E27FC236}">
                    <a16:creationId xmlns:a16="http://schemas.microsoft.com/office/drawing/2014/main" id="{565678E6-1951-4B06-94A6-91A700896BD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47" name="Gerader Verbinder 146">
                <a:extLst>
                  <a:ext uri="{FF2B5EF4-FFF2-40B4-BE49-F238E27FC236}">
                    <a16:creationId xmlns:a16="http://schemas.microsoft.com/office/drawing/2014/main" id="{6692DFFA-77CA-46BB-ADAE-24117A1182E8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Gerader Verbinder 147">
                <a:extLst>
                  <a:ext uri="{FF2B5EF4-FFF2-40B4-BE49-F238E27FC236}">
                    <a16:creationId xmlns:a16="http://schemas.microsoft.com/office/drawing/2014/main" id="{CFCEC63A-D328-49AA-AC55-1DC3D781CD7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4" name="Textfeld 84">
              <a:extLst>
                <a:ext uri="{FF2B5EF4-FFF2-40B4-BE49-F238E27FC236}">
                  <a16:creationId xmlns:a16="http://schemas.microsoft.com/office/drawing/2014/main" id="{3495018E-4AA7-4C81-AB42-990B703BADD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49" name="Gruppieren 148">
            <a:extLst>
              <a:ext uri="{FF2B5EF4-FFF2-40B4-BE49-F238E27FC236}">
                <a16:creationId xmlns:a16="http://schemas.microsoft.com/office/drawing/2014/main" id="{4A458221-EDE5-4FF2-9F92-052672E58910}"/>
              </a:ext>
            </a:extLst>
          </p:cNvPr>
          <p:cNvGrpSpPr/>
          <p:nvPr/>
        </p:nvGrpSpPr>
        <p:grpSpPr>
          <a:xfrm rot="5796544">
            <a:off x="3539534" y="853713"/>
            <a:ext cx="882592" cy="497708"/>
            <a:chOff x="4165391" y="4664649"/>
            <a:chExt cx="882592" cy="497708"/>
          </a:xfrm>
        </p:grpSpPr>
        <p:grpSp>
          <p:nvGrpSpPr>
            <p:cNvPr id="150" name="Gruppieren 149">
              <a:extLst>
                <a:ext uri="{FF2B5EF4-FFF2-40B4-BE49-F238E27FC236}">
                  <a16:creationId xmlns:a16="http://schemas.microsoft.com/office/drawing/2014/main" id="{969C5012-F130-4D62-882E-B48CB5C6BC8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52" name="Textfeld 151">
                <a:extLst>
                  <a:ext uri="{FF2B5EF4-FFF2-40B4-BE49-F238E27FC236}">
                    <a16:creationId xmlns:a16="http://schemas.microsoft.com/office/drawing/2014/main" id="{30E333EA-56C2-4048-A449-C549B747DD4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53" name="Textfeld 152">
                <a:extLst>
                  <a:ext uri="{FF2B5EF4-FFF2-40B4-BE49-F238E27FC236}">
                    <a16:creationId xmlns:a16="http://schemas.microsoft.com/office/drawing/2014/main" id="{CF4E591E-DFAD-4F80-A088-FCCA91A9C71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54" name="Gerader Verbinder 153">
                <a:extLst>
                  <a:ext uri="{FF2B5EF4-FFF2-40B4-BE49-F238E27FC236}">
                    <a16:creationId xmlns:a16="http://schemas.microsoft.com/office/drawing/2014/main" id="{5BE1B91A-B91F-4281-9833-9596CAF8F3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Gerader Verbinder 154">
                <a:extLst>
                  <a:ext uri="{FF2B5EF4-FFF2-40B4-BE49-F238E27FC236}">
                    <a16:creationId xmlns:a16="http://schemas.microsoft.com/office/drawing/2014/main" id="{4F18AD28-7F71-45A6-8E71-BA25B8FED41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1" name="Textfeld 84">
              <a:extLst>
                <a:ext uri="{FF2B5EF4-FFF2-40B4-BE49-F238E27FC236}">
                  <a16:creationId xmlns:a16="http://schemas.microsoft.com/office/drawing/2014/main" id="{B20F8FD4-F9B3-4B58-B7F6-9EDE9441A81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56" name="Gruppieren 155">
            <a:extLst>
              <a:ext uri="{FF2B5EF4-FFF2-40B4-BE49-F238E27FC236}">
                <a16:creationId xmlns:a16="http://schemas.microsoft.com/office/drawing/2014/main" id="{2602173B-08E4-4BA6-902F-A5DB366BE2C9}"/>
              </a:ext>
            </a:extLst>
          </p:cNvPr>
          <p:cNvGrpSpPr/>
          <p:nvPr/>
        </p:nvGrpSpPr>
        <p:grpSpPr>
          <a:xfrm rot="2134487">
            <a:off x="5704260" y="1476451"/>
            <a:ext cx="882592" cy="497708"/>
            <a:chOff x="4165391" y="4664649"/>
            <a:chExt cx="882592" cy="497708"/>
          </a:xfrm>
        </p:grpSpPr>
        <p:grpSp>
          <p:nvGrpSpPr>
            <p:cNvPr id="157" name="Gruppieren 156">
              <a:extLst>
                <a:ext uri="{FF2B5EF4-FFF2-40B4-BE49-F238E27FC236}">
                  <a16:creationId xmlns:a16="http://schemas.microsoft.com/office/drawing/2014/main" id="{F028AB7B-7DCA-41E2-8E3F-DAC938338D3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59" name="Textfeld 158">
                <a:extLst>
                  <a:ext uri="{FF2B5EF4-FFF2-40B4-BE49-F238E27FC236}">
                    <a16:creationId xmlns:a16="http://schemas.microsoft.com/office/drawing/2014/main" id="{CFED1E41-8432-4703-A72F-90B93728E55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60" name="Textfeld 159">
                <a:extLst>
                  <a:ext uri="{FF2B5EF4-FFF2-40B4-BE49-F238E27FC236}">
                    <a16:creationId xmlns:a16="http://schemas.microsoft.com/office/drawing/2014/main" id="{93AB00EF-C82D-4FA3-85D6-490E7C40489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61" name="Gerader Verbinder 160">
                <a:extLst>
                  <a:ext uri="{FF2B5EF4-FFF2-40B4-BE49-F238E27FC236}">
                    <a16:creationId xmlns:a16="http://schemas.microsoft.com/office/drawing/2014/main" id="{409F1BF7-6A16-4999-AB84-C2FFA041C2D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Gerader Verbinder 161">
                <a:extLst>
                  <a:ext uri="{FF2B5EF4-FFF2-40B4-BE49-F238E27FC236}">
                    <a16:creationId xmlns:a16="http://schemas.microsoft.com/office/drawing/2014/main" id="{BA181960-135C-451D-B296-24CF8564A12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8" name="Textfeld 84">
              <a:extLst>
                <a:ext uri="{FF2B5EF4-FFF2-40B4-BE49-F238E27FC236}">
                  <a16:creationId xmlns:a16="http://schemas.microsoft.com/office/drawing/2014/main" id="{3E441C6F-527F-494F-9D7E-7F7F770A6982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63" name="Gruppieren 162">
            <a:extLst>
              <a:ext uri="{FF2B5EF4-FFF2-40B4-BE49-F238E27FC236}">
                <a16:creationId xmlns:a16="http://schemas.microsoft.com/office/drawing/2014/main" id="{7519D3F5-407C-4C73-9C74-708BE9350F22}"/>
              </a:ext>
            </a:extLst>
          </p:cNvPr>
          <p:cNvGrpSpPr/>
          <p:nvPr/>
        </p:nvGrpSpPr>
        <p:grpSpPr>
          <a:xfrm rot="7639852">
            <a:off x="1453791" y="1709380"/>
            <a:ext cx="882592" cy="497708"/>
            <a:chOff x="4165391" y="4664649"/>
            <a:chExt cx="882592" cy="497708"/>
          </a:xfrm>
        </p:grpSpPr>
        <p:grpSp>
          <p:nvGrpSpPr>
            <p:cNvPr id="164" name="Gruppieren 163">
              <a:extLst>
                <a:ext uri="{FF2B5EF4-FFF2-40B4-BE49-F238E27FC236}">
                  <a16:creationId xmlns:a16="http://schemas.microsoft.com/office/drawing/2014/main" id="{B53E6C43-F46C-4FFB-A4ED-F37A4D70B8D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66" name="Textfeld 165">
                <a:extLst>
                  <a:ext uri="{FF2B5EF4-FFF2-40B4-BE49-F238E27FC236}">
                    <a16:creationId xmlns:a16="http://schemas.microsoft.com/office/drawing/2014/main" id="{1C48C0AB-06AE-4B55-864C-6321F991D3C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67" name="Textfeld 166">
                <a:extLst>
                  <a:ext uri="{FF2B5EF4-FFF2-40B4-BE49-F238E27FC236}">
                    <a16:creationId xmlns:a16="http://schemas.microsoft.com/office/drawing/2014/main" id="{0EF967E5-3A5C-4FAE-8B5C-DA953B57B85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68" name="Gerader Verbinder 167">
                <a:extLst>
                  <a:ext uri="{FF2B5EF4-FFF2-40B4-BE49-F238E27FC236}">
                    <a16:creationId xmlns:a16="http://schemas.microsoft.com/office/drawing/2014/main" id="{1CD03D92-165B-4A08-963F-03FE00BEDFF8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Gerader Verbinder 168">
                <a:extLst>
                  <a:ext uri="{FF2B5EF4-FFF2-40B4-BE49-F238E27FC236}">
                    <a16:creationId xmlns:a16="http://schemas.microsoft.com/office/drawing/2014/main" id="{4592CD76-8D9D-4DD7-AF19-9EBB55121F6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5" name="Textfeld 84">
              <a:extLst>
                <a:ext uri="{FF2B5EF4-FFF2-40B4-BE49-F238E27FC236}">
                  <a16:creationId xmlns:a16="http://schemas.microsoft.com/office/drawing/2014/main" id="{2B191D1C-90A9-40DD-9BCE-77DE690A90D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70" name="Gruppieren 169">
            <a:extLst>
              <a:ext uri="{FF2B5EF4-FFF2-40B4-BE49-F238E27FC236}">
                <a16:creationId xmlns:a16="http://schemas.microsoft.com/office/drawing/2014/main" id="{853ADF8D-695A-40ED-AAD4-46E55FB79E5F}"/>
              </a:ext>
            </a:extLst>
          </p:cNvPr>
          <p:cNvGrpSpPr/>
          <p:nvPr/>
        </p:nvGrpSpPr>
        <p:grpSpPr>
          <a:xfrm rot="3595536">
            <a:off x="9797223" y="1414398"/>
            <a:ext cx="882592" cy="497708"/>
            <a:chOff x="4165391" y="4664649"/>
            <a:chExt cx="882592" cy="497708"/>
          </a:xfrm>
        </p:grpSpPr>
        <p:grpSp>
          <p:nvGrpSpPr>
            <p:cNvPr id="171" name="Gruppieren 170">
              <a:extLst>
                <a:ext uri="{FF2B5EF4-FFF2-40B4-BE49-F238E27FC236}">
                  <a16:creationId xmlns:a16="http://schemas.microsoft.com/office/drawing/2014/main" id="{312EE5D2-E8E1-4423-94CE-F8585AEE5BF6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73" name="Textfeld 172">
                <a:extLst>
                  <a:ext uri="{FF2B5EF4-FFF2-40B4-BE49-F238E27FC236}">
                    <a16:creationId xmlns:a16="http://schemas.microsoft.com/office/drawing/2014/main" id="{56870E99-FED8-4D82-98E7-9829FB369A6D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74" name="Textfeld 173">
                <a:extLst>
                  <a:ext uri="{FF2B5EF4-FFF2-40B4-BE49-F238E27FC236}">
                    <a16:creationId xmlns:a16="http://schemas.microsoft.com/office/drawing/2014/main" id="{505E34E0-6529-4032-BBCB-F23B9B4E2AB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75" name="Gerader Verbinder 174">
                <a:extLst>
                  <a:ext uri="{FF2B5EF4-FFF2-40B4-BE49-F238E27FC236}">
                    <a16:creationId xmlns:a16="http://schemas.microsoft.com/office/drawing/2014/main" id="{55C8B29D-BBAD-4731-97BA-0F056559AC80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Gerader Verbinder 175">
                <a:extLst>
                  <a:ext uri="{FF2B5EF4-FFF2-40B4-BE49-F238E27FC236}">
                    <a16:creationId xmlns:a16="http://schemas.microsoft.com/office/drawing/2014/main" id="{114DB230-E04A-43E3-A52F-3D248FB749E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2" name="Textfeld 84">
              <a:extLst>
                <a:ext uri="{FF2B5EF4-FFF2-40B4-BE49-F238E27FC236}">
                  <a16:creationId xmlns:a16="http://schemas.microsoft.com/office/drawing/2014/main" id="{DA07A3A0-64DD-461E-8D81-E2B43863916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77" name="Gruppieren 176">
            <a:extLst>
              <a:ext uri="{FF2B5EF4-FFF2-40B4-BE49-F238E27FC236}">
                <a16:creationId xmlns:a16="http://schemas.microsoft.com/office/drawing/2014/main" id="{3D0F0E74-F46B-44B2-B344-871AE11195F8}"/>
              </a:ext>
            </a:extLst>
          </p:cNvPr>
          <p:cNvGrpSpPr/>
          <p:nvPr/>
        </p:nvGrpSpPr>
        <p:grpSpPr>
          <a:xfrm rot="6458679">
            <a:off x="7695285" y="819971"/>
            <a:ext cx="882592" cy="497708"/>
            <a:chOff x="4165391" y="4664649"/>
            <a:chExt cx="882592" cy="497708"/>
          </a:xfrm>
        </p:grpSpPr>
        <p:grpSp>
          <p:nvGrpSpPr>
            <p:cNvPr id="178" name="Gruppieren 177">
              <a:extLst>
                <a:ext uri="{FF2B5EF4-FFF2-40B4-BE49-F238E27FC236}">
                  <a16:creationId xmlns:a16="http://schemas.microsoft.com/office/drawing/2014/main" id="{A1FF7380-144E-49AE-873A-FA95BADBCBB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80" name="Textfeld 179">
                <a:extLst>
                  <a:ext uri="{FF2B5EF4-FFF2-40B4-BE49-F238E27FC236}">
                    <a16:creationId xmlns:a16="http://schemas.microsoft.com/office/drawing/2014/main" id="{A22A9C74-DBF9-4991-91E0-D88D5074457A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81" name="Textfeld 180">
                <a:extLst>
                  <a:ext uri="{FF2B5EF4-FFF2-40B4-BE49-F238E27FC236}">
                    <a16:creationId xmlns:a16="http://schemas.microsoft.com/office/drawing/2014/main" id="{AF5130D6-8E25-47A2-A6B3-84484EDAA35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82" name="Gerader Verbinder 181">
                <a:extLst>
                  <a:ext uri="{FF2B5EF4-FFF2-40B4-BE49-F238E27FC236}">
                    <a16:creationId xmlns:a16="http://schemas.microsoft.com/office/drawing/2014/main" id="{AEA78D3A-F96F-4084-9E5C-A5F3CB7DF29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Gerader Verbinder 182">
                <a:extLst>
                  <a:ext uri="{FF2B5EF4-FFF2-40B4-BE49-F238E27FC236}">
                    <a16:creationId xmlns:a16="http://schemas.microsoft.com/office/drawing/2014/main" id="{F6B8EA74-CD87-47B2-8DC7-FC4E420422E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9" name="Textfeld 84">
              <a:extLst>
                <a:ext uri="{FF2B5EF4-FFF2-40B4-BE49-F238E27FC236}">
                  <a16:creationId xmlns:a16="http://schemas.microsoft.com/office/drawing/2014/main" id="{81E27BBE-36A4-4198-8DB0-1D035ADEC0D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84" name="Gruppieren 183">
            <a:extLst>
              <a:ext uri="{FF2B5EF4-FFF2-40B4-BE49-F238E27FC236}">
                <a16:creationId xmlns:a16="http://schemas.microsoft.com/office/drawing/2014/main" id="{C8D1923E-34DD-4BEF-9DE2-A0E0555E8865}"/>
              </a:ext>
            </a:extLst>
          </p:cNvPr>
          <p:cNvGrpSpPr/>
          <p:nvPr/>
        </p:nvGrpSpPr>
        <p:grpSpPr>
          <a:xfrm rot="11858679">
            <a:off x="5871848" y="641812"/>
            <a:ext cx="882592" cy="497708"/>
            <a:chOff x="4165391" y="4664649"/>
            <a:chExt cx="882592" cy="497708"/>
          </a:xfrm>
        </p:grpSpPr>
        <p:grpSp>
          <p:nvGrpSpPr>
            <p:cNvPr id="185" name="Gruppieren 184">
              <a:extLst>
                <a:ext uri="{FF2B5EF4-FFF2-40B4-BE49-F238E27FC236}">
                  <a16:creationId xmlns:a16="http://schemas.microsoft.com/office/drawing/2014/main" id="{EE99AFD5-3E94-4071-91DB-0383F0D1054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87" name="Textfeld 186">
                <a:extLst>
                  <a:ext uri="{FF2B5EF4-FFF2-40B4-BE49-F238E27FC236}">
                    <a16:creationId xmlns:a16="http://schemas.microsoft.com/office/drawing/2014/main" id="{A699C2B5-308B-4448-9205-6D7F4C8354AD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88" name="Textfeld 187">
                <a:extLst>
                  <a:ext uri="{FF2B5EF4-FFF2-40B4-BE49-F238E27FC236}">
                    <a16:creationId xmlns:a16="http://schemas.microsoft.com/office/drawing/2014/main" id="{4E162D00-6D69-402F-B543-4794D15EAAE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89" name="Gerader Verbinder 188">
                <a:extLst>
                  <a:ext uri="{FF2B5EF4-FFF2-40B4-BE49-F238E27FC236}">
                    <a16:creationId xmlns:a16="http://schemas.microsoft.com/office/drawing/2014/main" id="{912DFABD-32B7-4356-A63A-C0DFA73092A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Gerader Verbinder 189">
                <a:extLst>
                  <a:ext uri="{FF2B5EF4-FFF2-40B4-BE49-F238E27FC236}">
                    <a16:creationId xmlns:a16="http://schemas.microsoft.com/office/drawing/2014/main" id="{76B2F2B2-9F8F-4AA8-91A4-1799D3CA1A4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Textfeld 84">
              <a:extLst>
                <a:ext uri="{FF2B5EF4-FFF2-40B4-BE49-F238E27FC236}">
                  <a16:creationId xmlns:a16="http://schemas.microsoft.com/office/drawing/2014/main" id="{98671DDD-6B60-4CA9-A2AF-217FB64765F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91" name="Gruppieren 190">
            <a:extLst>
              <a:ext uri="{FF2B5EF4-FFF2-40B4-BE49-F238E27FC236}">
                <a16:creationId xmlns:a16="http://schemas.microsoft.com/office/drawing/2014/main" id="{E3EF0187-26BC-4413-A497-583DAA192500}"/>
              </a:ext>
            </a:extLst>
          </p:cNvPr>
          <p:cNvGrpSpPr/>
          <p:nvPr/>
        </p:nvGrpSpPr>
        <p:grpSpPr>
          <a:xfrm rot="8261039">
            <a:off x="2829317" y="2248304"/>
            <a:ext cx="882592" cy="497708"/>
            <a:chOff x="4165391" y="4664649"/>
            <a:chExt cx="882592" cy="497708"/>
          </a:xfrm>
        </p:grpSpPr>
        <p:grpSp>
          <p:nvGrpSpPr>
            <p:cNvPr id="192" name="Gruppieren 191">
              <a:extLst>
                <a:ext uri="{FF2B5EF4-FFF2-40B4-BE49-F238E27FC236}">
                  <a16:creationId xmlns:a16="http://schemas.microsoft.com/office/drawing/2014/main" id="{0CDEC8C0-CE16-4BEC-8A7F-CEF85001C79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94" name="Textfeld 193">
                <a:extLst>
                  <a:ext uri="{FF2B5EF4-FFF2-40B4-BE49-F238E27FC236}">
                    <a16:creationId xmlns:a16="http://schemas.microsoft.com/office/drawing/2014/main" id="{A32214FE-CA25-4F71-AEE8-4F1059EB225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95" name="Textfeld 194">
                <a:extLst>
                  <a:ext uri="{FF2B5EF4-FFF2-40B4-BE49-F238E27FC236}">
                    <a16:creationId xmlns:a16="http://schemas.microsoft.com/office/drawing/2014/main" id="{BC2341AE-EAD0-48FA-B64B-699B8F5BA2E3}"/>
                  </a:ext>
                </a:extLst>
              </p:cNvPr>
              <p:cNvSpPr txBox="1"/>
              <p:nvPr/>
            </p:nvSpPr>
            <p:spPr>
              <a:xfrm rot="21596481"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96" name="Gerader Verbinder 195">
                <a:extLst>
                  <a:ext uri="{FF2B5EF4-FFF2-40B4-BE49-F238E27FC236}">
                    <a16:creationId xmlns:a16="http://schemas.microsoft.com/office/drawing/2014/main" id="{69061534-1085-4467-815B-8834E71CE498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Gerader Verbinder 196">
                <a:extLst>
                  <a:ext uri="{FF2B5EF4-FFF2-40B4-BE49-F238E27FC236}">
                    <a16:creationId xmlns:a16="http://schemas.microsoft.com/office/drawing/2014/main" id="{477DA0F8-4C5C-48AE-9BFB-4CC89A0DEDA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3" name="Textfeld 84">
              <a:extLst>
                <a:ext uri="{FF2B5EF4-FFF2-40B4-BE49-F238E27FC236}">
                  <a16:creationId xmlns:a16="http://schemas.microsoft.com/office/drawing/2014/main" id="{ACE4CFFC-39FF-4DC7-823E-037234DAB05A}"/>
                </a:ext>
              </a:extLst>
            </p:cNvPr>
            <p:cNvSpPr txBox="1"/>
            <p:nvPr/>
          </p:nvSpPr>
          <p:spPr>
            <a:xfrm rot="10442534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98" name="Gruppieren 197">
            <a:extLst>
              <a:ext uri="{FF2B5EF4-FFF2-40B4-BE49-F238E27FC236}">
                <a16:creationId xmlns:a16="http://schemas.microsoft.com/office/drawing/2014/main" id="{0D829DBD-8BA4-40E4-884A-493E02B759E4}"/>
              </a:ext>
            </a:extLst>
          </p:cNvPr>
          <p:cNvGrpSpPr/>
          <p:nvPr/>
        </p:nvGrpSpPr>
        <p:grpSpPr>
          <a:xfrm rot="13063683">
            <a:off x="4445886" y="2179329"/>
            <a:ext cx="882592" cy="497708"/>
            <a:chOff x="4165391" y="4664649"/>
            <a:chExt cx="882592" cy="497708"/>
          </a:xfrm>
        </p:grpSpPr>
        <p:grpSp>
          <p:nvGrpSpPr>
            <p:cNvPr id="199" name="Gruppieren 198">
              <a:extLst>
                <a:ext uri="{FF2B5EF4-FFF2-40B4-BE49-F238E27FC236}">
                  <a16:creationId xmlns:a16="http://schemas.microsoft.com/office/drawing/2014/main" id="{242169A2-4DFE-4528-A029-D2D8E3F4225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01" name="Textfeld 200">
                <a:extLst>
                  <a:ext uri="{FF2B5EF4-FFF2-40B4-BE49-F238E27FC236}">
                    <a16:creationId xmlns:a16="http://schemas.microsoft.com/office/drawing/2014/main" id="{21F51C6A-5357-414E-B354-31E99D14064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02" name="Textfeld 201">
                <a:extLst>
                  <a:ext uri="{FF2B5EF4-FFF2-40B4-BE49-F238E27FC236}">
                    <a16:creationId xmlns:a16="http://schemas.microsoft.com/office/drawing/2014/main" id="{CBEDB001-04C9-4762-A723-97C55527251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03" name="Gerader Verbinder 202">
                <a:extLst>
                  <a:ext uri="{FF2B5EF4-FFF2-40B4-BE49-F238E27FC236}">
                    <a16:creationId xmlns:a16="http://schemas.microsoft.com/office/drawing/2014/main" id="{82160FD7-C338-4A93-9A9B-14D043E256D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Gerader Verbinder 203">
                <a:extLst>
                  <a:ext uri="{FF2B5EF4-FFF2-40B4-BE49-F238E27FC236}">
                    <a16:creationId xmlns:a16="http://schemas.microsoft.com/office/drawing/2014/main" id="{F949E0FD-861F-4966-9914-EC90765E602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0" name="Textfeld 84">
              <a:extLst>
                <a:ext uri="{FF2B5EF4-FFF2-40B4-BE49-F238E27FC236}">
                  <a16:creationId xmlns:a16="http://schemas.microsoft.com/office/drawing/2014/main" id="{EC05144E-4017-4AFE-87F6-3C17F893C7C8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05" name="Gruppieren 204">
            <a:extLst>
              <a:ext uri="{FF2B5EF4-FFF2-40B4-BE49-F238E27FC236}">
                <a16:creationId xmlns:a16="http://schemas.microsoft.com/office/drawing/2014/main" id="{41415605-1843-4DFE-B0F4-B9464FF4B1AF}"/>
              </a:ext>
            </a:extLst>
          </p:cNvPr>
          <p:cNvGrpSpPr/>
          <p:nvPr/>
        </p:nvGrpSpPr>
        <p:grpSpPr>
          <a:xfrm rot="10198965">
            <a:off x="5807103" y="2613427"/>
            <a:ext cx="882592" cy="497708"/>
            <a:chOff x="4165391" y="4664649"/>
            <a:chExt cx="882592" cy="497708"/>
          </a:xfrm>
        </p:grpSpPr>
        <p:grpSp>
          <p:nvGrpSpPr>
            <p:cNvPr id="206" name="Gruppieren 205">
              <a:extLst>
                <a:ext uri="{FF2B5EF4-FFF2-40B4-BE49-F238E27FC236}">
                  <a16:creationId xmlns:a16="http://schemas.microsoft.com/office/drawing/2014/main" id="{989701F5-8BC0-4F39-9D8D-5523A94A25D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08" name="Textfeld 207">
                <a:extLst>
                  <a:ext uri="{FF2B5EF4-FFF2-40B4-BE49-F238E27FC236}">
                    <a16:creationId xmlns:a16="http://schemas.microsoft.com/office/drawing/2014/main" id="{1CC871D3-E788-4F2D-95A9-ED14C1C76EC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09" name="Textfeld 208">
                <a:extLst>
                  <a:ext uri="{FF2B5EF4-FFF2-40B4-BE49-F238E27FC236}">
                    <a16:creationId xmlns:a16="http://schemas.microsoft.com/office/drawing/2014/main" id="{0E3B0054-067E-40FE-9658-DB2917DDD63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10" name="Gerader Verbinder 209">
                <a:extLst>
                  <a:ext uri="{FF2B5EF4-FFF2-40B4-BE49-F238E27FC236}">
                    <a16:creationId xmlns:a16="http://schemas.microsoft.com/office/drawing/2014/main" id="{6F37A2FE-D618-472F-9CDC-C39390D0CA8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Gerader Verbinder 210">
                <a:extLst>
                  <a:ext uri="{FF2B5EF4-FFF2-40B4-BE49-F238E27FC236}">
                    <a16:creationId xmlns:a16="http://schemas.microsoft.com/office/drawing/2014/main" id="{0CC9ECC1-02DD-4A27-B970-B8963C00F90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7" name="Textfeld 84">
              <a:extLst>
                <a:ext uri="{FF2B5EF4-FFF2-40B4-BE49-F238E27FC236}">
                  <a16:creationId xmlns:a16="http://schemas.microsoft.com/office/drawing/2014/main" id="{0AD53339-F1A2-4B1F-9283-A3D53906177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12" name="Gruppieren 211">
            <a:extLst>
              <a:ext uri="{FF2B5EF4-FFF2-40B4-BE49-F238E27FC236}">
                <a16:creationId xmlns:a16="http://schemas.microsoft.com/office/drawing/2014/main" id="{19CF28BA-7EC3-42A0-8157-ADFB6FA9428D}"/>
              </a:ext>
            </a:extLst>
          </p:cNvPr>
          <p:cNvGrpSpPr/>
          <p:nvPr/>
        </p:nvGrpSpPr>
        <p:grpSpPr>
          <a:xfrm rot="21279153">
            <a:off x="7517152" y="2301248"/>
            <a:ext cx="882592" cy="497708"/>
            <a:chOff x="4165391" y="4664649"/>
            <a:chExt cx="882592" cy="497708"/>
          </a:xfrm>
        </p:grpSpPr>
        <p:grpSp>
          <p:nvGrpSpPr>
            <p:cNvPr id="213" name="Gruppieren 212">
              <a:extLst>
                <a:ext uri="{FF2B5EF4-FFF2-40B4-BE49-F238E27FC236}">
                  <a16:creationId xmlns:a16="http://schemas.microsoft.com/office/drawing/2014/main" id="{C04CC905-279E-488B-A1F1-EF7EE7BCAA96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15" name="Textfeld 214">
                <a:extLst>
                  <a:ext uri="{FF2B5EF4-FFF2-40B4-BE49-F238E27FC236}">
                    <a16:creationId xmlns:a16="http://schemas.microsoft.com/office/drawing/2014/main" id="{BD0CFA30-4CCC-415E-ADB1-24FA2C9FE2B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16" name="Textfeld 215">
                <a:extLst>
                  <a:ext uri="{FF2B5EF4-FFF2-40B4-BE49-F238E27FC236}">
                    <a16:creationId xmlns:a16="http://schemas.microsoft.com/office/drawing/2014/main" id="{713F0B7F-CDC8-4C71-B181-5BAF8680EBC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17" name="Gerader Verbinder 216">
                <a:extLst>
                  <a:ext uri="{FF2B5EF4-FFF2-40B4-BE49-F238E27FC236}">
                    <a16:creationId xmlns:a16="http://schemas.microsoft.com/office/drawing/2014/main" id="{4D0CBCE0-BCC8-4C63-984E-EA7AE9943397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Gerader Verbinder 217">
                <a:extLst>
                  <a:ext uri="{FF2B5EF4-FFF2-40B4-BE49-F238E27FC236}">
                    <a16:creationId xmlns:a16="http://schemas.microsoft.com/office/drawing/2014/main" id="{E423ED1D-BBF3-44B1-9C3C-5D1B4849B91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4" name="Textfeld 84">
              <a:extLst>
                <a:ext uri="{FF2B5EF4-FFF2-40B4-BE49-F238E27FC236}">
                  <a16:creationId xmlns:a16="http://schemas.microsoft.com/office/drawing/2014/main" id="{6C380AFA-BCCB-4C84-8458-37685BAC27D6}"/>
                </a:ext>
              </a:extLst>
            </p:cNvPr>
            <p:cNvSpPr txBox="1"/>
            <p:nvPr/>
          </p:nvSpPr>
          <p:spPr>
            <a:xfrm rot="10746531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19" name="Gruppieren 218">
            <a:extLst>
              <a:ext uri="{FF2B5EF4-FFF2-40B4-BE49-F238E27FC236}">
                <a16:creationId xmlns:a16="http://schemas.microsoft.com/office/drawing/2014/main" id="{AC5D9EA1-88D9-4ECC-8FC1-219C50E18806}"/>
              </a:ext>
            </a:extLst>
          </p:cNvPr>
          <p:cNvGrpSpPr/>
          <p:nvPr/>
        </p:nvGrpSpPr>
        <p:grpSpPr>
          <a:xfrm rot="21434724">
            <a:off x="8841633" y="2852110"/>
            <a:ext cx="882592" cy="497709"/>
            <a:chOff x="4165391" y="4664648"/>
            <a:chExt cx="882592" cy="497709"/>
          </a:xfrm>
        </p:grpSpPr>
        <p:grpSp>
          <p:nvGrpSpPr>
            <p:cNvPr id="220" name="Gruppieren 219">
              <a:extLst>
                <a:ext uri="{FF2B5EF4-FFF2-40B4-BE49-F238E27FC236}">
                  <a16:creationId xmlns:a16="http://schemas.microsoft.com/office/drawing/2014/main" id="{F3FD3D7C-42FA-4BD8-A690-5D3E448BF98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22" name="Textfeld 221">
                <a:extLst>
                  <a:ext uri="{FF2B5EF4-FFF2-40B4-BE49-F238E27FC236}">
                    <a16:creationId xmlns:a16="http://schemas.microsoft.com/office/drawing/2014/main" id="{B1CF9DF5-C086-4380-8877-E9B6F8C315C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23" name="Textfeld 222">
                <a:extLst>
                  <a:ext uri="{FF2B5EF4-FFF2-40B4-BE49-F238E27FC236}">
                    <a16:creationId xmlns:a16="http://schemas.microsoft.com/office/drawing/2014/main" id="{05B6D90F-378B-428B-A009-18C2075A7D5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24" name="Gerader Verbinder 223">
                <a:extLst>
                  <a:ext uri="{FF2B5EF4-FFF2-40B4-BE49-F238E27FC236}">
                    <a16:creationId xmlns:a16="http://schemas.microsoft.com/office/drawing/2014/main" id="{DBA0D7B2-9687-4626-9A0E-64D7E37C604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Gerader Verbinder 224">
                <a:extLst>
                  <a:ext uri="{FF2B5EF4-FFF2-40B4-BE49-F238E27FC236}">
                    <a16:creationId xmlns:a16="http://schemas.microsoft.com/office/drawing/2014/main" id="{8A9FBBF3-5467-4458-88FC-48B85D444747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1" name="Textfeld 84">
              <a:extLst>
                <a:ext uri="{FF2B5EF4-FFF2-40B4-BE49-F238E27FC236}">
                  <a16:creationId xmlns:a16="http://schemas.microsoft.com/office/drawing/2014/main" id="{61341F4D-8DFB-4815-8E6D-889F0876CED6}"/>
                </a:ext>
              </a:extLst>
            </p:cNvPr>
            <p:cNvSpPr txBox="1"/>
            <p:nvPr/>
          </p:nvSpPr>
          <p:spPr>
            <a:xfrm rot="10800000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226" name="Gerader Verbinder 225">
            <a:extLst>
              <a:ext uri="{FF2B5EF4-FFF2-40B4-BE49-F238E27FC236}">
                <a16:creationId xmlns:a16="http://schemas.microsoft.com/office/drawing/2014/main" id="{711D9AC6-6CCB-4677-9D3B-2BA155C3BF43}"/>
              </a:ext>
            </a:extLst>
          </p:cNvPr>
          <p:cNvCxnSpPr>
            <a:cxnSpLocks/>
          </p:cNvCxnSpPr>
          <p:nvPr/>
        </p:nvCxnSpPr>
        <p:spPr>
          <a:xfrm>
            <a:off x="0" y="3552825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4" name="Textfeld 113">
            <a:extLst>
              <a:ext uri="{FF2B5EF4-FFF2-40B4-BE49-F238E27FC236}">
                <a16:creationId xmlns:a16="http://schemas.microsoft.com/office/drawing/2014/main" id="{10047606-B2B4-449D-8C16-82C3BA500FE3}"/>
              </a:ext>
            </a:extLst>
          </p:cNvPr>
          <p:cNvSpPr txBox="1"/>
          <p:nvPr/>
        </p:nvSpPr>
        <p:spPr>
          <a:xfrm>
            <a:off x="400049" y="3632685"/>
            <a:ext cx="1712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>
                <a:latin typeface="+mj-lt"/>
              </a:rPr>
              <a:t>methyl benzoate</a:t>
            </a:r>
          </a:p>
        </p:txBody>
      </p:sp>
      <p:sp>
        <p:nvSpPr>
          <p:cNvPr id="115" name="Textfeld 114">
            <a:extLst>
              <a:ext uri="{FF2B5EF4-FFF2-40B4-BE49-F238E27FC236}">
                <a16:creationId xmlns:a16="http://schemas.microsoft.com/office/drawing/2014/main" id="{07C3F404-4AB0-4818-BED6-EC3EB1004D50}"/>
              </a:ext>
            </a:extLst>
          </p:cNvPr>
          <p:cNvSpPr txBox="1"/>
          <p:nvPr/>
        </p:nvSpPr>
        <p:spPr>
          <a:xfrm>
            <a:off x="400050" y="3183493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>
                <a:latin typeface="+mj-lt"/>
              </a:rPr>
              <a:t>water</a:t>
            </a:r>
          </a:p>
        </p:txBody>
      </p:sp>
    </p:spTree>
    <p:extLst>
      <p:ext uri="{BB962C8B-B14F-4D97-AF65-F5344CB8AC3E}">
        <p14:creationId xmlns:p14="http://schemas.microsoft.com/office/powerpoint/2010/main" val="35816606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Breitbild</PresentationFormat>
  <Paragraphs>161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CMU Serif</vt:lpstr>
      <vt:lpstr>Office</vt:lpstr>
      <vt:lpstr>Animation zum Thema [18]Krone-6 als Ionophor (Komplexierung)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zum Thema [18]Krone-6 als Ionophor (Komplexierung)</dc:title>
  <dc:creator>hp</dc:creator>
  <cp:lastModifiedBy>hp</cp:lastModifiedBy>
  <cp:revision>3</cp:revision>
  <dcterms:created xsi:type="dcterms:W3CDTF">2025-08-31T17:15:15Z</dcterms:created>
  <dcterms:modified xsi:type="dcterms:W3CDTF">2025-08-31T17:42:41Z</dcterms:modified>
</cp:coreProperties>
</file>