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8" r:id="rId2"/>
    <p:sldId id="839" r:id="rId3"/>
    <p:sldId id="689" r:id="rId4"/>
    <p:sldId id="690" r:id="rId5"/>
  </p:sldIdLst>
  <p:sldSz cx="12192000" cy="6858000"/>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67" d="100"/>
          <a:sy n="67" d="100"/>
        </p:scale>
        <p:origin x="644" y="4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C1DCE85-0014-48C3-8587-6EB2D0C9A839}"/>
              </a:ext>
            </a:extLst>
          </p:cNvPr>
          <p:cNvSpPr>
            <a:spLocks noGrp="1"/>
          </p:cNvSpPr>
          <p:nvPr>
            <p:ph type="ctrTitle"/>
          </p:nvPr>
        </p:nvSpPr>
        <p:spPr>
          <a:xfrm>
            <a:off x="1524000" y="1122363"/>
            <a:ext cx="9144000" cy="2387600"/>
          </a:xfrm>
        </p:spPr>
        <p:txBody>
          <a:bodyPr anchor="b"/>
          <a:lstStyle>
            <a:lvl1pPr algn="ctr">
              <a:defRPr sz="6000"/>
            </a:lvl1pPr>
          </a:lstStyle>
          <a:p>
            <a:r>
              <a:rPr lang="de-DE"/>
              <a:t>Mastertitelformat bearbeiten</a:t>
            </a:r>
          </a:p>
        </p:txBody>
      </p:sp>
      <p:sp>
        <p:nvSpPr>
          <p:cNvPr id="3" name="Untertitel 2">
            <a:extLst>
              <a:ext uri="{FF2B5EF4-FFF2-40B4-BE49-F238E27FC236}">
                <a16:creationId xmlns:a16="http://schemas.microsoft.com/office/drawing/2014/main" id="{252F8163-6754-4654-9C70-68341DA7835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a:t>Master-Untertitelformat bearbeiten</a:t>
            </a:r>
          </a:p>
        </p:txBody>
      </p:sp>
      <p:sp>
        <p:nvSpPr>
          <p:cNvPr id="4" name="Datumsplatzhalter 3">
            <a:extLst>
              <a:ext uri="{FF2B5EF4-FFF2-40B4-BE49-F238E27FC236}">
                <a16:creationId xmlns:a16="http://schemas.microsoft.com/office/drawing/2014/main" id="{B857DF55-A833-46E2-8980-5818DA9A11E6}"/>
              </a:ext>
            </a:extLst>
          </p:cNvPr>
          <p:cNvSpPr>
            <a:spLocks noGrp="1"/>
          </p:cNvSpPr>
          <p:nvPr>
            <p:ph type="dt" sz="half" idx="10"/>
          </p:nvPr>
        </p:nvSpPr>
        <p:spPr/>
        <p:txBody>
          <a:bodyPr/>
          <a:lstStyle/>
          <a:p>
            <a:fld id="{EC6F51AE-AA65-47BF-AB84-B0E703BB0DF3}" type="datetimeFigureOut">
              <a:rPr lang="de-DE" smtClean="0"/>
              <a:t>31.08.2025</a:t>
            </a:fld>
            <a:endParaRPr lang="de-DE"/>
          </a:p>
        </p:txBody>
      </p:sp>
      <p:sp>
        <p:nvSpPr>
          <p:cNvPr id="5" name="Fußzeilenplatzhalter 4">
            <a:extLst>
              <a:ext uri="{FF2B5EF4-FFF2-40B4-BE49-F238E27FC236}">
                <a16:creationId xmlns:a16="http://schemas.microsoft.com/office/drawing/2014/main" id="{D2B534CA-2691-4814-8DCE-926EC574B1C6}"/>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C2EA39AF-9F82-422F-B39F-1A0E455F4650}"/>
              </a:ext>
            </a:extLst>
          </p:cNvPr>
          <p:cNvSpPr>
            <a:spLocks noGrp="1"/>
          </p:cNvSpPr>
          <p:nvPr>
            <p:ph type="sldNum" sz="quarter" idx="12"/>
          </p:nvPr>
        </p:nvSpPr>
        <p:spPr/>
        <p:txBody>
          <a:bodyPr/>
          <a:lstStyle/>
          <a:p>
            <a:fld id="{B94B73BC-1B93-4727-B25C-17A071D5B812}" type="slidenum">
              <a:rPr lang="de-DE" smtClean="0"/>
              <a:t>‹Nr.›</a:t>
            </a:fld>
            <a:endParaRPr lang="de-DE"/>
          </a:p>
        </p:txBody>
      </p:sp>
    </p:spTree>
    <p:extLst>
      <p:ext uri="{BB962C8B-B14F-4D97-AF65-F5344CB8AC3E}">
        <p14:creationId xmlns:p14="http://schemas.microsoft.com/office/powerpoint/2010/main" val="394410825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5297D9A-6789-49A0-88DC-B3E5D9291E3B}"/>
              </a:ext>
            </a:extLst>
          </p:cNvPr>
          <p:cNvSpPr>
            <a:spLocks noGrp="1"/>
          </p:cNvSpPr>
          <p:nvPr>
            <p:ph type="title"/>
          </p:nvPr>
        </p:nvSpPr>
        <p:spPr/>
        <p:txBody>
          <a:bodyPr/>
          <a:lstStyle/>
          <a:p>
            <a:r>
              <a:rPr lang="de-DE"/>
              <a:t>Mastertitelformat bearbeiten</a:t>
            </a:r>
          </a:p>
        </p:txBody>
      </p:sp>
      <p:sp>
        <p:nvSpPr>
          <p:cNvPr id="3" name="Vertikaler Textplatzhalter 2">
            <a:extLst>
              <a:ext uri="{FF2B5EF4-FFF2-40B4-BE49-F238E27FC236}">
                <a16:creationId xmlns:a16="http://schemas.microsoft.com/office/drawing/2014/main" id="{4AF60420-3591-4A11-B37E-871FBA25149F}"/>
              </a:ext>
            </a:extLst>
          </p:cNvPr>
          <p:cNvSpPr>
            <a:spLocks noGrp="1"/>
          </p:cNvSpPr>
          <p:nvPr>
            <p:ph type="body" orient="vert" idx="1"/>
          </p:nvPr>
        </p:nvSpPr>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23789C83-B4F1-4994-822D-7F18EC8770A4}"/>
              </a:ext>
            </a:extLst>
          </p:cNvPr>
          <p:cNvSpPr>
            <a:spLocks noGrp="1"/>
          </p:cNvSpPr>
          <p:nvPr>
            <p:ph type="dt" sz="half" idx="10"/>
          </p:nvPr>
        </p:nvSpPr>
        <p:spPr/>
        <p:txBody>
          <a:bodyPr/>
          <a:lstStyle/>
          <a:p>
            <a:fld id="{EC6F51AE-AA65-47BF-AB84-B0E703BB0DF3}" type="datetimeFigureOut">
              <a:rPr lang="de-DE" smtClean="0"/>
              <a:t>31.08.2025</a:t>
            </a:fld>
            <a:endParaRPr lang="de-DE"/>
          </a:p>
        </p:txBody>
      </p:sp>
      <p:sp>
        <p:nvSpPr>
          <p:cNvPr id="5" name="Fußzeilenplatzhalter 4">
            <a:extLst>
              <a:ext uri="{FF2B5EF4-FFF2-40B4-BE49-F238E27FC236}">
                <a16:creationId xmlns:a16="http://schemas.microsoft.com/office/drawing/2014/main" id="{D1D1BD8E-8E9C-4B24-8A45-66A56285EF22}"/>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4D018206-6335-4234-A77C-0007F57B421F}"/>
              </a:ext>
            </a:extLst>
          </p:cNvPr>
          <p:cNvSpPr>
            <a:spLocks noGrp="1"/>
          </p:cNvSpPr>
          <p:nvPr>
            <p:ph type="sldNum" sz="quarter" idx="12"/>
          </p:nvPr>
        </p:nvSpPr>
        <p:spPr/>
        <p:txBody>
          <a:bodyPr/>
          <a:lstStyle/>
          <a:p>
            <a:fld id="{B94B73BC-1B93-4727-B25C-17A071D5B812}" type="slidenum">
              <a:rPr lang="de-DE" smtClean="0"/>
              <a:t>‹Nr.›</a:t>
            </a:fld>
            <a:endParaRPr lang="de-DE"/>
          </a:p>
        </p:txBody>
      </p:sp>
    </p:spTree>
    <p:extLst>
      <p:ext uri="{BB962C8B-B14F-4D97-AF65-F5344CB8AC3E}">
        <p14:creationId xmlns:p14="http://schemas.microsoft.com/office/powerpoint/2010/main" val="184983109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a:extLst>
              <a:ext uri="{FF2B5EF4-FFF2-40B4-BE49-F238E27FC236}">
                <a16:creationId xmlns:a16="http://schemas.microsoft.com/office/drawing/2014/main" id="{A7DB96CA-74D9-43A7-A999-BC7162FFF7CC}"/>
              </a:ext>
            </a:extLst>
          </p:cNvPr>
          <p:cNvSpPr>
            <a:spLocks noGrp="1"/>
          </p:cNvSpPr>
          <p:nvPr>
            <p:ph type="title" orient="vert"/>
          </p:nvPr>
        </p:nvSpPr>
        <p:spPr>
          <a:xfrm>
            <a:off x="8724900" y="365125"/>
            <a:ext cx="2628900" cy="5811838"/>
          </a:xfrm>
        </p:spPr>
        <p:txBody>
          <a:bodyPr vert="eaVert"/>
          <a:lstStyle/>
          <a:p>
            <a:r>
              <a:rPr lang="de-DE"/>
              <a:t>Mastertitelformat bearbeiten</a:t>
            </a:r>
          </a:p>
        </p:txBody>
      </p:sp>
      <p:sp>
        <p:nvSpPr>
          <p:cNvPr id="3" name="Vertikaler Textplatzhalter 2">
            <a:extLst>
              <a:ext uri="{FF2B5EF4-FFF2-40B4-BE49-F238E27FC236}">
                <a16:creationId xmlns:a16="http://schemas.microsoft.com/office/drawing/2014/main" id="{8BC331A1-E118-4722-881D-CA9531038D9C}"/>
              </a:ext>
            </a:extLst>
          </p:cNvPr>
          <p:cNvSpPr>
            <a:spLocks noGrp="1"/>
          </p:cNvSpPr>
          <p:nvPr>
            <p:ph type="body" orient="vert" idx="1"/>
          </p:nvPr>
        </p:nvSpPr>
        <p:spPr>
          <a:xfrm>
            <a:off x="838200" y="365125"/>
            <a:ext cx="7734300" cy="5811838"/>
          </a:xfrm>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0248826C-26D2-4344-B6A6-52DA5243A5DB}"/>
              </a:ext>
            </a:extLst>
          </p:cNvPr>
          <p:cNvSpPr>
            <a:spLocks noGrp="1"/>
          </p:cNvSpPr>
          <p:nvPr>
            <p:ph type="dt" sz="half" idx="10"/>
          </p:nvPr>
        </p:nvSpPr>
        <p:spPr/>
        <p:txBody>
          <a:bodyPr/>
          <a:lstStyle/>
          <a:p>
            <a:fld id="{EC6F51AE-AA65-47BF-AB84-B0E703BB0DF3}" type="datetimeFigureOut">
              <a:rPr lang="de-DE" smtClean="0"/>
              <a:t>31.08.2025</a:t>
            </a:fld>
            <a:endParaRPr lang="de-DE"/>
          </a:p>
        </p:txBody>
      </p:sp>
      <p:sp>
        <p:nvSpPr>
          <p:cNvPr id="5" name="Fußzeilenplatzhalter 4">
            <a:extLst>
              <a:ext uri="{FF2B5EF4-FFF2-40B4-BE49-F238E27FC236}">
                <a16:creationId xmlns:a16="http://schemas.microsoft.com/office/drawing/2014/main" id="{71528F23-E6A9-4E24-B57D-FCA1A558152A}"/>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5F3E780D-07B5-4E83-9FAA-DD865B6D9A88}"/>
              </a:ext>
            </a:extLst>
          </p:cNvPr>
          <p:cNvSpPr>
            <a:spLocks noGrp="1"/>
          </p:cNvSpPr>
          <p:nvPr>
            <p:ph type="sldNum" sz="quarter" idx="12"/>
          </p:nvPr>
        </p:nvSpPr>
        <p:spPr/>
        <p:txBody>
          <a:bodyPr/>
          <a:lstStyle/>
          <a:p>
            <a:fld id="{B94B73BC-1B93-4727-B25C-17A071D5B812}" type="slidenum">
              <a:rPr lang="de-DE" smtClean="0"/>
              <a:t>‹Nr.›</a:t>
            </a:fld>
            <a:endParaRPr lang="de-DE"/>
          </a:p>
        </p:txBody>
      </p:sp>
    </p:spTree>
    <p:extLst>
      <p:ext uri="{BB962C8B-B14F-4D97-AF65-F5344CB8AC3E}">
        <p14:creationId xmlns:p14="http://schemas.microsoft.com/office/powerpoint/2010/main" val="21978752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2766560-07DA-4BFD-AC03-65DFC43D250B}"/>
              </a:ext>
            </a:extLst>
          </p:cNvPr>
          <p:cNvSpPr>
            <a:spLocks noGrp="1"/>
          </p:cNvSpPr>
          <p:nvPr>
            <p:ph type="title"/>
          </p:nvPr>
        </p:nvSpPr>
        <p:spPr/>
        <p:txBody>
          <a:bodyPr/>
          <a:lstStyle/>
          <a:p>
            <a:r>
              <a:rPr lang="de-DE"/>
              <a:t>Mastertitelformat bearbeiten</a:t>
            </a:r>
          </a:p>
        </p:txBody>
      </p:sp>
      <p:sp>
        <p:nvSpPr>
          <p:cNvPr id="3" name="Inhaltsplatzhalter 2">
            <a:extLst>
              <a:ext uri="{FF2B5EF4-FFF2-40B4-BE49-F238E27FC236}">
                <a16:creationId xmlns:a16="http://schemas.microsoft.com/office/drawing/2014/main" id="{103B8B8D-5212-4FC4-BFDB-4946E74FE0E9}"/>
              </a:ext>
            </a:extLst>
          </p:cNvPr>
          <p:cNvSpPr>
            <a:spLocks noGrp="1"/>
          </p:cNvSpPr>
          <p:nvPr>
            <p:ph idx="1"/>
          </p:nvPr>
        </p:nvSpPr>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B418FCC9-4B7A-4F3C-9C5A-6FF207D1977D}"/>
              </a:ext>
            </a:extLst>
          </p:cNvPr>
          <p:cNvSpPr>
            <a:spLocks noGrp="1"/>
          </p:cNvSpPr>
          <p:nvPr>
            <p:ph type="dt" sz="half" idx="10"/>
          </p:nvPr>
        </p:nvSpPr>
        <p:spPr/>
        <p:txBody>
          <a:bodyPr/>
          <a:lstStyle/>
          <a:p>
            <a:fld id="{EC6F51AE-AA65-47BF-AB84-B0E703BB0DF3}" type="datetimeFigureOut">
              <a:rPr lang="de-DE" smtClean="0"/>
              <a:t>31.08.2025</a:t>
            </a:fld>
            <a:endParaRPr lang="de-DE"/>
          </a:p>
        </p:txBody>
      </p:sp>
      <p:sp>
        <p:nvSpPr>
          <p:cNvPr id="5" name="Fußzeilenplatzhalter 4">
            <a:extLst>
              <a:ext uri="{FF2B5EF4-FFF2-40B4-BE49-F238E27FC236}">
                <a16:creationId xmlns:a16="http://schemas.microsoft.com/office/drawing/2014/main" id="{93221B08-88A5-44D6-A365-224BA64A2193}"/>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789C0F3F-D8EE-4584-BC7F-62E6BEFCF813}"/>
              </a:ext>
            </a:extLst>
          </p:cNvPr>
          <p:cNvSpPr>
            <a:spLocks noGrp="1"/>
          </p:cNvSpPr>
          <p:nvPr>
            <p:ph type="sldNum" sz="quarter" idx="12"/>
          </p:nvPr>
        </p:nvSpPr>
        <p:spPr/>
        <p:txBody>
          <a:bodyPr/>
          <a:lstStyle/>
          <a:p>
            <a:fld id="{B94B73BC-1B93-4727-B25C-17A071D5B812}" type="slidenum">
              <a:rPr lang="de-DE" smtClean="0"/>
              <a:t>‹Nr.›</a:t>
            </a:fld>
            <a:endParaRPr lang="de-DE"/>
          </a:p>
        </p:txBody>
      </p:sp>
    </p:spTree>
    <p:extLst>
      <p:ext uri="{BB962C8B-B14F-4D97-AF65-F5344CB8AC3E}">
        <p14:creationId xmlns:p14="http://schemas.microsoft.com/office/powerpoint/2010/main" val="53738437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CA72734-BD4E-4173-AA65-6BB6057D7934}"/>
              </a:ext>
            </a:extLst>
          </p:cNvPr>
          <p:cNvSpPr>
            <a:spLocks noGrp="1"/>
          </p:cNvSpPr>
          <p:nvPr>
            <p:ph type="title"/>
          </p:nvPr>
        </p:nvSpPr>
        <p:spPr>
          <a:xfrm>
            <a:off x="831850" y="1709738"/>
            <a:ext cx="10515600" cy="2852737"/>
          </a:xfrm>
        </p:spPr>
        <p:txBody>
          <a:bodyPr anchor="b"/>
          <a:lstStyle>
            <a:lvl1pPr>
              <a:defRPr sz="6000"/>
            </a:lvl1pPr>
          </a:lstStyle>
          <a:p>
            <a:r>
              <a:rPr lang="de-DE"/>
              <a:t>Mastertitelformat bearbeiten</a:t>
            </a:r>
          </a:p>
        </p:txBody>
      </p:sp>
      <p:sp>
        <p:nvSpPr>
          <p:cNvPr id="3" name="Textplatzhalter 2">
            <a:extLst>
              <a:ext uri="{FF2B5EF4-FFF2-40B4-BE49-F238E27FC236}">
                <a16:creationId xmlns:a16="http://schemas.microsoft.com/office/drawing/2014/main" id="{FACCF7B9-8CFD-4FE4-8E31-687B4BECF4C8}"/>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e-DE"/>
              <a:t>Mastertextformat bearbeiten</a:t>
            </a:r>
          </a:p>
        </p:txBody>
      </p:sp>
      <p:sp>
        <p:nvSpPr>
          <p:cNvPr id="4" name="Datumsplatzhalter 3">
            <a:extLst>
              <a:ext uri="{FF2B5EF4-FFF2-40B4-BE49-F238E27FC236}">
                <a16:creationId xmlns:a16="http://schemas.microsoft.com/office/drawing/2014/main" id="{5E4FD496-9E8D-4FEA-BDB6-0C8F36AB6E7A}"/>
              </a:ext>
            </a:extLst>
          </p:cNvPr>
          <p:cNvSpPr>
            <a:spLocks noGrp="1"/>
          </p:cNvSpPr>
          <p:nvPr>
            <p:ph type="dt" sz="half" idx="10"/>
          </p:nvPr>
        </p:nvSpPr>
        <p:spPr/>
        <p:txBody>
          <a:bodyPr/>
          <a:lstStyle/>
          <a:p>
            <a:fld id="{EC6F51AE-AA65-47BF-AB84-B0E703BB0DF3}" type="datetimeFigureOut">
              <a:rPr lang="de-DE" smtClean="0"/>
              <a:t>31.08.2025</a:t>
            </a:fld>
            <a:endParaRPr lang="de-DE"/>
          </a:p>
        </p:txBody>
      </p:sp>
      <p:sp>
        <p:nvSpPr>
          <p:cNvPr id="5" name="Fußzeilenplatzhalter 4">
            <a:extLst>
              <a:ext uri="{FF2B5EF4-FFF2-40B4-BE49-F238E27FC236}">
                <a16:creationId xmlns:a16="http://schemas.microsoft.com/office/drawing/2014/main" id="{466AB8E8-CD1F-41EE-B3A8-85AA74C32F1B}"/>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9E1CBCAD-11CC-4005-AF31-C8E1D0693112}"/>
              </a:ext>
            </a:extLst>
          </p:cNvPr>
          <p:cNvSpPr>
            <a:spLocks noGrp="1"/>
          </p:cNvSpPr>
          <p:nvPr>
            <p:ph type="sldNum" sz="quarter" idx="12"/>
          </p:nvPr>
        </p:nvSpPr>
        <p:spPr/>
        <p:txBody>
          <a:bodyPr/>
          <a:lstStyle/>
          <a:p>
            <a:fld id="{B94B73BC-1B93-4727-B25C-17A071D5B812}" type="slidenum">
              <a:rPr lang="de-DE" smtClean="0"/>
              <a:t>‹Nr.›</a:t>
            </a:fld>
            <a:endParaRPr lang="de-DE"/>
          </a:p>
        </p:txBody>
      </p:sp>
    </p:spTree>
    <p:extLst>
      <p:ext uri="{BB962C8B-B14F-4D97-AF65-F5344CB8AC3E}">
        <p14:creationId xmlns:p14="http://schemas.microsoft.com/office/powerpoint/2010/main" val="393658608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775B0A2-D24E-4F49-8CBB-8A0F3280AE06}"/>
              </a:ext>
            </a:extLst>
          </p:cNvPr>
          <p:cNvSpPr>
            <a:spLocks noGrp="1"/>
          </p:cNvSpPr>
          <p:nvPr>
            <p:ph type="title"/>
          </p:nvPr>
        </p:nvSpPr>
        <p:spPr/>
        <p:txBody>
          <a:bodyPr/>
          <a:lstStyle/>
          <a:p>
            <a:r>
              <a:rPr lang="de-DE"/>
              <a:t>Mastertitelformat bearbeiten</a:t>
            </a:r>
          </a:p>
        </p:txBody>
      </p:sp>
      <p:sp>
        <p:nvSpPr>
          <p:cNvPr id="3" name="Inhaltsplatzhalter 2">
            <a:extLst>
              <a:ext uri="{FF2B5EF4-FFF2-40B4-BE49-F238E27FC236}">
                <a16:creationId xmlns:a16="http://schemas.microsoft.com/office/drawing/2014/main" id="{5BEEB4D1-068B-457D-81AE-C2A2193737AF}"/>
              </a:ext>
            </a:extLst>
          </p:cNvPr>
          <p:cNvSpPr>
            <a:spLocks noGrp="1"/>
          </p:cNvSpPr>
          <p:nvPr>
            <p:ph sz="half" idx="1"/>
          </p:nvPr>
        </p:nvSpPr>
        <p:spPr>
          <a:xfrm>
            <a:off x="838200" y="1825625"/>
            <a:ext cx="51816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Inhaltsplatzhalter 3">
            <a:extLst>
              <a:ext uri="{FF2B5EF4-FFF2-40B4-BE49-F238E27FC236}">
                <a16:creationId xmlns:a16="http://schemas.microsoft.com/office/drawing/2014/main" id="{DC4D4C1E-99CE-4B5D-B77A-DB1286DB816F}"/>
              </a:ext>
            </a:extLst>
          </p:cNvPr>
          <p:cNvSpPr>
            <a:spLocks noGrp="1"/>
          </p:cNvSpPr>
          <p:nvPr>
            <p:ph sz="half" idx="2"/>
          </p:nvPr>
        </p:nvSpPr>
        <p:spPr>
          <a:xfrm>
            <a:off x="6172200" y="1825625"/>
            <a:ext cx="51816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5" name="Datumsplatzhalter 4">
            <a:extLst>
              <a:ext uri="{FF2B5EF4-FFF2-40B4-BE49-F238E27FC236}">
                <a16:creationId xmlns:a16="http://schemas.microsoft.com/office/drawing/2014/main" id="{513EDD69-0727-4C9B-B715-2E7EBF310655}"/>
              </a:ext>
            </a:extLst>
          </p:cNvPr>
          <p:cNvSpPr>
            <a:spLocks noGrp="1"/>
          </p:cNvSpPr>
          <p:nvPr>
            <p:ph type="dt" sz="half" idx="10"/>
          </p:nvPr>
        </p:nvSpPr>
        <p:spPr/>
        <p:txBody>
          <a:bodyPr/>
          <a:lstStyle/>
          <a:p>
            <a:fld id="{EC6F51AE-AA65-47BF-AB84-B0E703BB0DF3}" type="datetimeFigureOut">
              <a:rPr lang="de-DE" smtClean="0"/>
              <a:t>31.08.2025</a:t>
            </a:fld>
            <a:endParaRPr lang="de-DE"/>
          </a:p>
        </p:txBody>
      </p:sp>
      <p:sp>
        <p:nvSpPr>
          <p:cNvPr id="6" name="Fußzeilenplatzhalter 5">
            <a:extLst>
              <a:ext uri="{FF2B5EF4-FFF2-40B4-BE49-F238E27FC236}">
                <a16:creationId xmlns:a16="http://schemas.microsoft.com/office/drawing/2014/main" id="{228150EA-9629-4E1F-A923-50CC68C3B64A}"/>
              </a:ext>
            </a:extLst>
          </p:cNvPr>
          <p:cNvSpPr>
            <a:spLocks noGrp="1"/>
          </p:cNvSpPr>
          <p:nvPr>
            <p:ph type="ftr" sz="quarter" idx="11"/>
          </p:nvPr>
        </p:nvSpPr>
        <p:spPr/>
        <p:txBody>
          <a:bodyPr/>
          <a:lstStyle/>
          <a:p>
            <a:endParaRPr lang="de-DE"/>
          </a:p>
        </p:txBody>
      </p:sp>
      <p:sp>
        <p:nvSpPr>
          <p:cNvPr id="7" name="Foliennummernplatzhalter 6">
            <a:extLst>
              <a:ext uri="{FF2B5EF4-FFF2-40B4-BE49-F238E27FC236}">
                <a16:creationId xmlns:a16="http://schemas.microsoft.com/office/drawing/2014/main" id="{23402E8C-2104-4661-84C8-BD9F6805DA75}"/>
              </a:ext>
            </a:extLst>
          </p:cNvPr>
          <p:cNvSpPr>
            <a:spLocks noGrp="1"/>
          </p:cNvSpPr>
          <p:nvPr>
            <p:ph type="sldNum" sz="quarter" idx="12"/>
          </p:nvPr>
        </p:nvSpPr>
        <p:spPr/>
        <p:txBody>
          <a:bodyPr/>
          <a:lstStyle/>
          <a:p>
            <a:fld id="{B94B73BC-1B93-4727-B25C-17A071D5B812}" type="slidenum">
              <a:rPr lang="de-DE" smtClean="0"/>
              <a:t>‹Nr.›</a:t>
            </a:fld>
            <a:endParaRPr lang="de-DE"/>
          </a:p>
        </p:txBody>
      </p:sp>
    </p:spTree>
    <p:extLst>
      <p:ext uri="{BB962C8B-B14F-4D97-AF65-F5344CB8AC3E}">
        <p14:creationId xmlns:p14="http://schemas.microsoft.com/office/powerpoint/2010/main" val="177020702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A8A30D1-9767-451B-9F48-58435A647DEA}"/>
              </a:ext>
            </a:extLst>
          </p:cNvPr>
          <p:cNvSpPr>
            <a:spLocks noGrp="1"/>
          </p:cNvSpPr>
          <p:nvPr>
            <p:ph type="title"/>
          </p:nvPr>
        </p:nvSpPr>
        <p:spPr>
          <a:xfrm>
            <a:off x="839788" y="365125"/>
            <a:ext cx="10515600" cy="1325563"/>
          </a:xfrm>
        </p:spPr>
        <p:txBody>
          <a:bodyPr/>
          <a:lstStyle/>
          <a:p>
            <a:r>
              <a:rPr lang="de-DE"/>
              <a:t>Mastertitelformat bearbeiten</a:t>
            </a:r>
          </a:p>
        </p:txBody>
      </p:sp>
      <p:sp>
        <p:nvSpPr>
          <p:cNvPr id="3" name="Textplatzhalter 2">
            <a:extLst>
              <a:ext uri="{FF2B5EF4-FFF2-40B4-BE49-F238E27FC236}">
                <a16:creationId xmlns:a16="http://schemas.microsoft.com/office/drawing/2014/main" id="{D7D72577-6D6F-455C-A814-DB0BBF93071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4" name="Inhaltsplatzhalter 3">
            <a:extLst>
              <a:ext uri="{FF2B5EF4-FFF2-40B4-BE49-F238E27FC236}">
                <a16:creationId xmlns:a16="http://schemas.microsoft.com/office/drawing/2014/main" id="{8BFE332D-C3B0-4D1F-AFA1-832E03F9F25D}"/>
              </a:ext>
            </a:extLst>
          </p:cNvPr>
          <p:cNvSpPr>
            <a:spLocks noGrp="1"/>
          </p:cNvSpPr>
          <p:nvPr>
            <p:ph sz="half" idx="2"/>
          </p:nvPr>
        </p:nvSpPr>
        <p:spPr>
          <a:xfrm>
            <a:off x="839788" y="2505075"/>
            <a:ext cx="5157787"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5" name="Textplatzhalter 4">
            <a:extLst>
              <a:ext uri="{FF2B5EF4-FFF2-40B4-BE49-F238E27FC236}">
                <a16:creationId xmlns:a16="http://schemas.microsoft.com/office/drawing/2014/main" id="{3F3B1DBA-9911-42CC-931D-DAE3C5A25C6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6" name="Inhaltsplatzhalter 5">
            <a:extLst>
              <a:ext uri="{FF2B5EF4-FFF2-40B4-BE49-F238E27FC236}">
                <a16:creationId xmlns:a16="http://schemas.microsoft.com/office/drawing/2014/main" id="{8325FD36-E691-4424-8B60-5121FF7A9D65}"/>
              </a:ext>
            </a:extLst>
          </p:cNvPr>
          <p:cNvSpPr>
            <a:spLocks noGrp="1"/>
          </p:cNvSpPr>
          <p:nvPr>
            <p:ph sz="quarter" idx="4"/>
          </p:nvPr>
        </p:nvSpPr>
        <p:spPr>
          <a:xfrm>
            <a:off x="6172200" y="2505075"/>
            <a:ext cx="5183188"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7" name="Datumsplatzhalter 6">
            <a:extLst>
              <a:ext uri="{FF2B5EF4-FFF2-40B4-BE49-F238E27FC236}">
                <a16:creationId xmlns:a16="http://schemas.microsoft.com/office/drawing/2014/main" id="{E2631DE3-1B7F-496F-8B9A-93C132F38D67}"/>
              </a:ext>
            </a:extLst>
          </p:cNvPr>
          <p:cNvSpPr>
            <a:spLocks noGrp="1"/>
          </p:cNvSpPr>
          <p:nvPr>
            <p:ph type="dt" sz="half" idx="10"/>
          </p:nvPr>
        </p:nvSpPr>
        <p:spPr/>
        <p:txBody>
          <a:bodyPr/>
          <a:lstStyle/>
          <a:p>
            <a:fld id="{EC6F51AE-AA65-47BF-AB84-B0E703BB0DF3}" type="datetimeFigureOut">
              <a:rPr lang="de-DE" smtClean="0"/>
              <a:t>31.08.2025</a:t>
            </a:fld>
            <a:endParaRPr lang="de-DE"/>
          </a:p>
        </p:txBody>
      </p:sp>
      <p:sp>
        <p:nvSpPr>
          <p:cNvPr id="8" name="Fußzeilenplatzhalter 7">
            <a:extLst>
              <a:ext uri="{FF2B5EF4-FFF2-40B4-BE49-F238E27FC236}">
                <a16:creationId xmlns:a16="http://schemas.microsoft.com/office/drawing/2014/main" id="{8795CE24-172F-4FBD-8B9A-B167CE952232}"/>
              </a:ext>
            </a:extLst>
          </p:cNvPr>
          <p:cNvSpPr>
            <a:spLocks noGrp="1"/>
          </p:cNvSpPr>
          <p:nvPr>
            <p:ph type="ftr" sz="quarter" idx="11"/>
          </p:nvPr>
        </p:nvSpPr>
        <p:spPr/>
        <p:txBody>
          <a:bodyPr/>
          <a:lstStyle/>
          <a:p>
            <a:endParaRPr lang="de-DE"/>
          </a:p>
        </p:txBody>
      </p:sp>
      <p:sp>
        <p:nvSpPr>
          <p:cNvPr id="9" name="Foliennummernplatzhalter 8">
            <a:extLst>
              <a:ext uri="{FF2B5EF4-FFF2-40B4-BE49-F238E27FC236}">
                <a16:creationId xmlns:a16="http://schemas.microsoft.com/office/drawing/2014/main" id="{33832186-F0C1-4CD9-A50F-E1D2E4FE8261}"/>
              </a:ext>
            </a:extLst>
          </p:cNvPr>
          <p:cNvSpPr>
            <a:spLocks noGrp="1"/>
          </p:cNvSpPr>
          <p:nvPr>
            <p:ph type="sldNum" sz="quarter" idx="12"/>
          </p:nvPr>
        </p:nvSpPr>
        <p:spPr/>
        <p:txBody>
          <a:bodyPr/>
          <a:lstStyle/>
          <a:p>
            <a:fld id="{B94B73BC-1B93-4727-B25C-17A071D5B812}" type="slidenum">
              <a:rPr lang="de-DE" smtClean="0"/>
              <a:t>‹Nr.›</a:t>
            </a:fld>
            <a:endParaRPr lang="de-DE"/>
          </a:p>
        </p:txBody>
      </p:sp>
    </p:spTree>
    <p:extLst>
      <p:ext uri="{BB962C8B-B14F-4D97-AF65-F5344CB8AC3E}">
        <p14:creationId xmlns:p14="http://schemas.microsoft.com/office/powerpoint/2010/main" val="305541791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C8FEAAF-D01E-4E80-AB05-0A02BED9C4AD}"/>
              </a:ext>
            </a:extLst>
          </p:cNvPr>
          <p:cNvSpPr>
            <a:spLocks noGrp="1"/>
          </p:cNvSpPr>
          <p:nvPr>
            <p:ph type="title"/>
          </p:nvPr>
        </p:nvSpPr>
        <p:spPr/>
        <p:txBody>
          <a:bodyPr/>
          <a:lstStyle/>
          <a:p>
            <a:r>
              <a:rPr lang="de-DE"/>
              <a:t>Mastertitelformat bearbeiten</a:t>
            </a:r>
          </a:p>
        </p:txBody>
      </p:sp>
      <p:sp>
        <p:nvSpPr>
          <p:cNvPr id="3" name="Datumsplatzhalter 2">
            <a:extLst>
              <a:ext uri="{FF2B5EF4-FFF2-40B4-BE49-F238E27FC236}">
                <a16:creationId xmlns:a16="http://schemas.microsoft.com/office/drawing/2014/main" id="{06422C68-56EE-4173-B340-1ECBB226985E}"/>
              </a:ext>
            </a:extLst>
          </p:cNvPr>
          <p:cNvSpPr>
            <a:spLocks noGrp="1"/>
          </p:cNvSpPr>
          <p:nvPr>
            <p:ph type="dt" sz="half" idx="10"/>
          </p:nvPr>
        </p:nvSpPr>
        <p:spPr/>
        <p:txBody>
          <a:bodyPr/>
          <a:lstStyle/>
          <a:p>
            <a:fld id="{EC6F51AE-AA65-47BF-AB84-B0E703BB0DF3}" type="datetimeFigureOut">
              <a:rPr lang="de-DE" smtClean="0"/>
              <a:t>31.08.2025</a:t>
            </a:fld>
            <a:endParaRPr lang="de-DE"/>
          </a:p>
        </p:txBody>
      </p:sp>
      <p:sp>
        <p:nvSpPr>
          <p:cNvPr id="4" name="Fußzeilenplatzhalter 3">
            <a:extLst>
              <a:ext uri="{FF2B5EF4-FFF2-40B4-BE49-F238E27FC236}">
                <a16:creationId xmlns:a16="http://schemas.microsoft.com/office/drawing/2014/main" id="{77D3084B-AF72-4E6F-9958-74A88ED777D4}"/>
              </a:ext>
            </a:extLst>
          </p:cNvPr>
          <p:cNvSpPr>
            <a:spLocks noGrp="1"/>
          </p:cNvSpPr>
          <p:nvPr>
            <p:ph type="ftr" sz="quarter" idx="11"/>
          </p:nvPr>
        </p:nvSpPr>
        <p:spPr/>
        <p:txBody>
          <a:bodyPr/>
          <a:lstStyle/>
          <a:p>
            <a:endParaRPr lang="de-DE"/>
          </a:p>
        </p:txBody>
      </p:sp>
      <p:sp>
        <p:nvSpPr>
          <p:cNvPr id="5" name="Foliennummernplatzhalter 4">
            <a:extLst>
              <a:ext uri="{FF2B5EF4-FFF2-40B4-BE49-F238E27FC236}">
                <a16:creationId xmlns:a16="http://schemas.microsoft.com/office/drawing/2014/main" id="{58C9A501-6638-4887-B8B4-C8AB237AE77E}"/>
              </a:ext>
            </a:extLst>
          </p:cNvPr>
          <p:cNvSpPr>
            <a:spLocks noGrp="1"/>
          </p:cNvSpPr>
          <p:nvPr>
            <p:ph type="sldNum" sz="quarter" idx="12"/>
          </p:nvPr>
        </p:nvSpPr>
        <p:spPr/>
        <p:txBody>
          <a:bodyPr/>
          <a:lstStyle/>
          <a:p>
            <a:fld id="{B94B73BC-1B93-4727-B25C-17A071D5B812}" type="slidenum">
              <a:rPr lang="de-DE" smtClean="0"/>
              <a:t>‹Nr.›</a:t>
            </a:fld>
            <a:endParaRPr lang="de-DE"/>
          </a:p>
        </p:txBody>
      </p:sp>
    </p:spTree>
    <p:extLst>
      <p:ext uri="{BB962C8B-B14F-4D97-AF65-F5344CB8AC3E}">
        <p14:creationId xmlns:p14="http://schemas.microsoft.com/office/powerpoint/2010/main" val="206759645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a:extLst>
              <a:ext uri="{FF2B5EF4-FFF2-40B4-BE49-F238E27FC236}">
                <a16:creationId xmlns:a16="http://schemas.microsoft.com/office/drawing/2014/main" id="{1C4B3732-FC01-4A01-A452-2714569A6385}"/>
              </a:ext>
            </a:extLst>
          </p:cNvPr>
          <p:cNvSpPr>
            <a:spLocks noGrp="1"/>
          </p:cNvSpPr>
          <p:nvPr>
            <p:ph type="dt" sz="half" idx="10"/>
          </p:nvPr>
        </p:nvSpPr>
        <p:spPr/>
        <p:txBody>
          <a:bodyPr/>
          <a:lstStyle/>
          <a:p>
            <a:fld id="{EC6F51AE-AA65-47BF-AB84-B0E703BB0DF3}" type="datetimeFigureOut">
              <a:rPr lang="de-DE" smtClean="0"/>
              <a:t>31.08.2025</a:t>
            </a:fld>
            <a:endParaRPr lang="de-DE"/>
          </a:p>
        </p:txBody>
      </p:sp>
      <p:sp>
        <p:nvSpPr>
          <p:cNvPr id="3" name="Fußzeilenplatzhalter 2">
            <a:extLst>
              <a:ext uri="{FF2B5EF4-FFF2-40B4-BE49-F238E27FC236}">
                <a16:creationId xmlns:a16="http://schemas.microsoft.com/office/drawing/2014/main" id="{44F79094-D5CE-4417-A0DB-9A0EE83CB659}"/>
              </a:ext>
            </a:extLst>
          </p:cNvPr>
          <p:cNvSpPr>
            <a:spLocks noGrp="1"/>
          </p:cNvSpPr>
          <p:nvPr>
            <p:ph type="ftr" sz="quarter" idx="11"/>
          </p:nvPr>
        </p:nvSpPr>
        <p:spPr/>
        <p:txBody>
          <a:bodyPr/>
          <a:lstStyle/>
          <a:p>
            <a:endParaRPr lang="de-DE"/>
          </a:p>
        </p:txBody>
      </p:sp>
      <p:sp>
        <p:nvSpPr>
          <p:cNvPr id="4" name="Foliennummernplatzhalter 3">
            <a:extLst>
              <a:ext uri="{FF2B5EF4-FFF2-40B4-BE49-F238E27FC236}">
                <a16:creationId xmlns:a16="http://schemas.microsoft.com/office/drawing/2014/main" id="{9258A2FF-A45D-49CA-972A-118654A2EE04}"/>
              </a:ext>
            </a:extLst>
          </p:cNvPr>
          <p:cNvSpPr>
            <a:spLocks noGrp="1"/>
          </p:cNvSpPr>
          <p:nvPr>
            <p:ph type="sldNum" sz="quarter" idx="12"/>
          </p:nvPr>
        </p:nvSpPr>
        <p:spPr/>
        <p:txBody>
          <a:bodyPr/>
          <a:lstStyle/>
          <a:p>
            <a:fld id="{B94B73BC-1B93-4727-B25C-17A071D5B812}" type="slidenum">
              <a:rPr lang="de-DE" smtClean="0"/>
              <a:t>‹Nr.›</a:t>
            </a:fld>
            <a:endParaRPr lang="de-DE"/>
          </a:p>
        </p:txBody>
      </p:sp>
    </p:spTree>
    <p:extLst>
      <p:ext uri="{BB962C8B-B14F-4D97-AF65-F5344CB8AC3E}">
        <p14:creationId xmlns:p14="http://schemas.microsoft.com/office/powerpoint/2010/main" val="419335977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D6DD61A-8DCC-421E-A00C-82715E003AC5}"/>
              </a:ext>
            </a:extLst>
          </p:cNvPr>
          <p:cNvSpPr>
            <a:spLocks noGrp="1"/>
          </p:cNvSpPr>
          <p:nvPr>
            <p:ph type="title"/>
          </p:nvPr>
        </p:nvSpPr>
        <p:spPr>
          <a:xfrm>
            <a:off x="839788" y="457200"/>
            <a:ext cx="3932237" cy="1600200"/>
          </a:xfrm>
        </p:spPr>
        <p:txBody>
          <a:bodyPr anchor="b"/>
          <a:lstStyle>
            <a:lvl1pPr>
              <a:defRPr sz="3200"/>
            </a:lvl1pPr>
          </a:lstStyle>
          <a:p>
            <a:r>
              <a:rPr lang="de-DE"/>
              <a:t>Mastertitelformat bearbeiten</a:t>
            </a:r>
          </a:p>
        </p:txBody>
      </p:sp>
      <p:sp>
        <p:nvSpPr>
          <p:cNvPr id="3" name="Inhaltsplatzhalter 2">
            <a:extLst>
              <a:ext uri="{FF2B5EF4-FFF2-40B4-BE49-F238E27FC236}">
                <a16:creationId xmlns:a16="http://schemas.microsoft.com/office/drawing/2014/main" id="{CFAD08DE-C3DD-4DC4-8F15-C1230FE7D13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Textplatzhalter 3">
            <a:extLst>
              <a:ext uri="{FF2B5EF4-FFF2-40B4-BE49-F238E27FC236}">
                <a16:creationId xmlns:a16="http://schemas.microsoft.com/office/drawing/2014/main" id="{AB21EB65-E0EE-4D86-B221-0CA99AFCE75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umsplatzhalter 4">
            <a:extLst>
              <a:ext uri="{FF2B5EF4-FFF2-40B4-BE49-F238E27FC236}">
                <a16:creationId xmlns:a16="http://schemas.microsoft.com/office/drawing/2014/main" id="{5C7EAB6A-D3E6-4A56-B474-547598644909}"/>
              </a:ext>
            </a:extLst>
          </p:cNvPr>
          <p:cNvSpPr>
            <a:spLocks noGrp="1"/>
          </p:cNvSpPr>
          <p:nvPr>
            <p:ph type="dt" sz="half" idx="10"/>
          </p:nvPr>
        </p:nvSpPr>
        <p:spPr/>
        <p:txBody>
          <a:bodyPr/>
          <a:lstStyle/>
          <a:p>
            <a:fld id="{EC6F51AE-AA65-47BF-AB84-B0E703BB0DF3}" type="datetimeFigureOut">
              <a:rPr lang="de-DE" smtClean="0"/>
              <a:t>31.08.2025</a:t>
            </a:fld>
            <a:endParaRPr lang="de-DE"/>
          </a:p>
        </p:txBody>
      </p:sp>
      <p:sp>
        <p:nvSpPr>
          <p:cNvPr id="6" name="Fußzeilenplatzhalter 5">
            <a:extLst>
              <a:ext uri="{FF2B5EF4-FFF2-40B4-BE49-F238E27FC236}">
                <a16:creationId xmlns:a16="http://schemas.microsoft.com/office/drawing/2014/main" id="{E0EFB287-2D7D-4286-A336-42056F16098A}"/>
              </a:ext>
            </a:extLst>
          </p:cNvPr>
          <p:cNvSpPr>
            <a:spLocks noGrp="1"/>
          </p:cNvSpPr>
          <p:nvPr>
            <p:ph type="ftr" sz="quarter" idx="11"/>
          </p:nvPr>
        </p:nvSpPr>
        <p:spPr/>
        <p:txBody>
          <a:bodyPr/>
          <a:lstStyle/>
          <a:p>
            <a:endParaRPr lang="de-DE"/>
          </a:p>
        </p:txBody>
      </p:sp>
      <p:sp>
        <p:nvSpPr>
          <p:cNvPr id="7" name="Foliennummernplatzhalter 6">
            <a:extLst>
              <a:ext uri="{FF2B5EF4-FFF2-40B4-BE49-F238E27FC236}">
                <a16:creationId xmlns:a16="http://schemas.microsoft.com/office/drawing/2014/main" id="{30EE8996-CF43-4948-A600-B387097895ED}"/>
              </a:ext>
            </a:extLst>
          </p:cNvPr>
          <p:cNvSpPr>
            <a:spLocks noGrp="1"/>
          </p:cNvSpPr>
          <p:nvPr>
            <p:ph type="sldNum" sz="quarter" idx="12"/>
          </p:nvPr>
        </p:nvSpPr>
        <p:spPr/>
        <p:txBody>
          <a:bodyPr/>
          <a:lstStyle/>
          <a:p>
            <a:fld id="{B94B73BC-1B93-4727-B25C-17A071D5B812}" type="slidenum">
              <a:rPr lang="de-DE" smtClean="0"/>
              <a:t>‹Nr.›</a:t>
            </a:fld>
            <a:endParaRPr lang="de-DE"/>
          </a:p>
        </p:txBody>
      </p:sp>
    </p:spTree>
    <p:extLst>
      <p:ext uri="{BB962C8B-B14F-4D97-AF65-F5344CB8AC3E}">
        <p14:creationId xmlns:p14="http://schemas.microsoft.com/office/powerpoint/2010/main" val="6132780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93B3772-927F-42C4-AA1B-04ED9096194E}"/>
              </a:ext>
            </a:extLst>
          </p:cNvPr>
          <p:cNvSpPr>
            <a:spLocks noGrp="1"/>
          </p:cNvSpPr>
          <p:nvPr>
            <p:ph type="title"/>
          </p:nvPr>
        </p:nvSpPr>
        <p:spPr>
          <a:xfrm>
            <a:off x="839788" y="457200"/>
            <a:ext cx="3932237" cy="1600200"/>
          </a:xfrm>
        </p:spPr>
        <p:txBody>
          <a:bodyPr anchor="b"/>
          <a:lstStyle>
            <a:lvl1pPr>
              <a:defRPr sz="3200"/>
            </a:lvl1pPr>
          </a:lstStyle>
          <a:p>
            <a:r>
              <a:rPr lang="de-DE"/>
              <a:t>Mastertitelformat bearbeiten</a:t>
            </a:r>
          </a:p>
        </p:txBody>
      </p:sp>
      <p:sp>
        <p:nvSpPr>
          <p:cNvPr id="3" name="Bildplatzhalter 2">
            <a:extLst>
              <a:ext uri="{FF2B5EF4-FFF2-40B4-BE49-F238E27FC236}">
                <a16:creationId xmlns:a16="http://schemas.microsoft.com/office/drawing/2014/main" id="{7C956E3C-0AB3-4C79-ACB2-123722602AB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DE"/>
          </a:p>
        </p:txBody>
      </p:sp>
      <p:sp>
        <p:nvSpPr>
          <p:cNvPr id="4" name="Textplatzhalter 3">
            <a:extLst>
              <a:ext uri="{FF2B5EF4-FFF2-40B4-BE49-F238E27FC236}">
                <a16:creationId xmlns:a16="http://schemas.microsoft.com/office/drawing/2014/main" id="{0E7BFF6F-219B-4229-8DD2-EA9C0433830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umsplatzhalter 4">
            <a:extLst>
              <a:ext uri="{FF2B5EF4-FFF2-40B4-BE49-F238E27FC236}">
                <a16:creationId xmlns:a16="http://schemas.microsoft.com/office/drawing/2014/main" id="{236F2DA3-1C32-4D67-B431-C72C60AA0F5D}"/>
              </a:ext>
            </a:extLst>
          </p:cNvPr>
          <p:cNvSpPr>
            <a:spLocks noGrp="1"/>
          </p:cNvSpPr>
          <p:nvPr>
            <p:ph type="dt" sz="half" idx="10"/>
          </p:nvPr>
        </p:nvSpPr>
        <p:spPr/>
        <p:txBody>
          <a:bodyPr/>
          <a:lstStyle/>
          <a:p>
            <a:fld id="{EC6F51AE-AA65-47BF-AB84-B0E703BB0DF3}" type="datetimeFigureOut">
              <a:rPr lang="de-DE" smtClean="0"/>
              <a:t>31.08.2025</a:t>
            </a:fld>
            <a:endParaRPr lang="de-DE"/>
          </a:p>
        </p:txBody>
      </p:sp>
      <p:sp>
        <p:nvSpPr>
          <p:cNvPr id="6" name="Fußzeilenplatzhalter 5">
            <a:extLst>
              <a:ext uri="{FF2B5EF4-FFF2-40B4-BE49-F238E27FC236}">
                <a16:creationId xmlns:a16="http://schemas.microsoft.com/office/drawing/2014/main" id="{66DD278F-6FF9-433F-864E-709DFFA9F242}"/>
              </a:ext>
            </a:extLst>
          </p:cNvPr>
          <p:cNvSpPr>
            <a:spLocks noGrp="1"/>
          </p:cNvSpPr>
          <p:nvPr>
            <p:ph type="ftr" sz="quarter" idx="11"/>
          </p:nvPr>
        </p:nvSpPr>
        <p:spPr/>
        <p:txBody>
          <a:bodyPr/>
          <a:lstStyle/>
          <a:p>
            <a:endParaRPr lang="de-DE"/>
          </a:p>
        </p:txBody>
      </p:sp>
      <p:sp>
        <p:nvSpPr>
          <p:cNvPr id="7" name="Foliennummernplatzhalter 6">
            <a:extLst>
              <a:ext uri="{FF2B5EF4-FFF2-40B4-BE49-F238E27FC236}">
                <a16:creationId xmlns:a16="http://schemas.microsoft.com/office/drawing/2014/main" id="{BAB6FC05-4992-4544-8007-9C4D2C6C9DF9}"/>
              </a:ext>
            </a:extLst>
          </p:cNvPr>
          <p:cNvSpPr>
            <a:spLocks noGrp="1"/>
          </p:cNvSpPr>
          <p:nvPr>
            <p:ph type="sldNum" sz="quarter" idx="12"/>
          </p:nvPr>
        </p:nvSpPr>
        <p:spPr/>
        <p:txBody>
          <a:bodyPr/>
          <a:lstStyle/>
          <a:p>
            <a:fld id="{B94B73BC-1B93-4727-B25C-17A071D5B812}" type="slidenum">
              <a:rPr lang="de-DE" smtClean="0"/>
              <a:t>‹Nr.›</a:t>
            </a:fld>
            <a:endParaRPr lang="de-DE"/>
          </a:p>
        </p:txBody>
      </p:sp>
    </p:spTree>
    <p:extLst>
      <p:ext uri="{BB962C8B-B14F-4D97-AF65-F5344CB8AC3E}">
        <p14:creationId xmlns:p14="http://schemas.microsoft.com/office/powerpoint/2010/main" val="52685994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elplatzhalter 1">
            <a:extLst>
              <a:ext uri="{FF2B5EF4-FFF2-40B4-BE49-F238E27FC236}">
                <a16:creationId xmlns:a16="http://schemas.microsoft.com/office/drawing/2014/main" id="{C0069162-B4A7-498C-9E5C-BA67A473715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de-DE"/>
              <a:t>Mastertitelformat bearbeiten</a:t>
            </a:r>
          </a:p>
        </p:txBody>
      </p:sp>
      <p:sp>
        <p:nvSpPr>
          <p:cNvPr id="3" name="Textplatzhalter 2">
            <a:extLst>
              <a:ext uri="{FF2B5EF4-FFF2-40B4-BE49-F238E27FC236}">
                <a16:creationId xmlns:a16="http://schemas.microsoft.com/office/drawing/2014/main" id="{B437BB8F-2E21-4D4E-B15B-79AD770509A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339D4D0E-BBB9-4824-93F5-4B898EBDD5E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C6F51AE-AA65-47BF-AB84-B0E703BB0DF3}" type="datetimeFigureOut">
              <a:rPr lang="de-DE" smtClean="0"/>
              <a:t>31.08.2025</a:t>
            </a:fld>
            <a:endParaRPr lang="de-DE"/>
          </a:p>
        </p:txBody>
      </p:sp>
      <p:sp>
        <p:nvSpPr>
          <p:cNvPr id="5" name="Fußzeilenplatzhalter 4">
            <a:extLst>
              <a:ext uri="{FF2B5EF4-FFF2-40B4-BE49-F238E27FC236}">
                <a16:creationId xmlns:a16="http://schemas.microsoft.com/office/drawing/2014/main" id="{1F570508-50C6-4FCE-BA73-B78231CCF15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e-DE"/>
          </a:p>
        </p:txBody>
      </p:sp>
      <p:sp>
        <p:nvSpPr>
          <p:cNvPr id="6" name="Foliennummernplatzhalter 5">
            <a:extLst>
              <a:ext uri="{FF2B5EF4-FFF2-40B4-BE49-F238E27FC236}">
                <a16:creationId xmlns:a16="http://schemas.microsoft.com/office/drawing/2014/main" id="{BB5A8371-0A38-4FDE-AB6C-7D1E03268F0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94B73BC-1B93-4727-B25C-17A071D5B812}" type="slidenum">
              <a:rPr lang="de-DE" smtClean="0"/>
              <a:t>‹Nr.›</a:t>
            </a:fld>
            <a:endParaRPr lang="de-DE"/>
          </a:p>
        </p:txBody>
      </p:sp>
    </p:spTree>
    <p:extLst>
      <p:ext uri="{BB962C8B-B14F-4D97-AF65-F5344CB8AC3E}">
        <p14:creationId xmlns:p14="http://schemas.microsoft.com/office/powerpoint/2010/main" val="266608510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creativecommons.org/licenses/by-sa/4.0/de/legalcode" TargetMode="External"/><Relationship Id="rId2" Type="http://schemas.openxmlformats.org/officeDocument/2006/relationships/image" Target="../media/image1.png"/><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extfeld 10">
            <a:extLst>
              <a:ext uri="{FF2B5EF4-FFF2-40B4-BE49-F238E27FC236}">
                <a16:creationId xmlns:a16="http://schemas.microsoft.com/office/drawing/2014/main" id="{FCF8AACF-4C71-B02C-DFE5-C7C69FB09435}"/>
              </a:ext>
            </a:extLst>
          </p:cNvPr>
          <p:cNvSpPr txBox="1"/>
          <p:nvPr/>
        </p:nvSpPr>
        <p:spPr>
          <a:xfrm rot="2700000">
            <a:off x="1759527" y="2768859"/>
            <a:ext cx="8520545" cy="1754326"/>
          </a:xfrm>
          <a:prstGeom prst="rect">
            <a:avLst/>
          </a:prstGeom>
          <a:noFill/>
        </p:spPr>
        <p:txBody>
          <a:bodyPr wrap="square" rtlCol="0">
            <a:spAutoFit/>
          </a:bodyPr>
          <a:lstStyle/>
          <a:p>
            <a:pPr algn="ctr"/>
            <a:r>
              <a:rPr lang="de-DE" sz="5400" b="1" dirty="0">
                <a:solidFill>
                  <a:schemeClr val="bg1">
                    <a:lumMod val="95000"/>
                  </a:schemeClr>
                </a:solidFill>
              </a:rPr>
              <a:t>Diese Folie darf nicht gelöscht werden.</a:t>
            </a:r>
          </a:p>
        </p:txBody>
      </p:sp>
      <p:sp>
        <p:nvSpPr>
          <p:cNvPr id="4" name="Titel 3">
            <a:extLst>
              <a:ext uri="{FF2B5EF4-FFF2-40B4-BE49-F238E27FC236}">
                <a16:creationId xmlns:a16="http://schemas.microsoft.com/office/drawing/2014/main" id="{46C3B378-A21C-DEB8-956B-F60B23E6145D}"/>
              </a:ext>
            </a:extLst>
          </p:cNvPr>
          <p:cNvSpPr>
            <a:spLocks noGrp="1"/>
          </p:cNvSpPr>
          <p:nvPr>
            <p:ph type="title"/>
          </p:nvPr>
        </p:nvSpPr>
        <p:spPr>
          <a:xfrm>
            <a:off x="838200" y="-13165"/>
            <a:ext cx="10515600" cy="1325563"/>
          </a:xfrm>
        </p:spPr>
        <p:txBody>
          <a:bodyPr>
            <a:normAutofit/>
          </a:bodyPr>
          <a:lstStyle/>
          <a:p>
            <a:r>
              <a:rPr lang="de-DE" sz="4000" dirty="0"/>
              <a:t>Animation zum </a:t>
            </a:r>
            <a:r>
              <a:rPr lang="de-DE" sz="4000"/>
              <a:t>Thema [18]Krone-6 als Ionophor </a:t>
            </a:r>
            <a:r>
              <a:rPr lang="de-DE" sz="2800"/>
              <a:t>(Dekomplexierung)</a:t>
            </a:r>
            <a:endParaRPr lang="de-DE" sz="2800" dirty="0"/>
          </a:p>
        </p:txBody>
      </p:sp>
      <p:sp>
        <p:nvSpPr>
          <p:cNvPr id="5" name="Inhaltsplatzhalter 4">
            <a:extLst>
              <a:ext uri="{FF2B5EF4-FFF2-40B4-BE49-F238E27FC236}">
                <a16:creationId xmlns:a16="http://schemas.microsoft.com/office/drawing/2014/main" id="{E8E51DA2-0A11-7CCE-4629-C59E523AC287}"/>
              </a:ext>
            </a:extLst>
          </p:cNvPr>
          <p:cNvSpPr>
            <a:spLocks noGrp="1"/>
          </p:cNvSpPr>
          <p:nvPr>
            <p:ph sz="half" idx="1"/>
          </p:nvPr>
        </p:nvSpPr>
        <p:spPr>
          <a:xfrm>
            <a:off x="838199" y="1312398"/>
            <a:ext cx="5181600" cy="4770384"/>
          </a:xfrm>
        </p:spPr>
        <p:txBody>
          <a:bodyPr>
            <a:normAutofit fontScale="85000" lnSpcReduction="20000"/>
          </a:bodyPr>
          <a:lstStyle/>
          <a:p>
            <a:r>
              <a:rPr lang="de-DE" sz="1400" dirty="0"/>
              <a:t>Ersteller*in: </a:t>
            </a:r>
            <a:r>
              <a:rPr lang="de-DE" sz="1400"/>
              <a:t>	Philipp Meyer</a:t>
            </a:r>
            <a:endParaRPr lang="de-DE" sz="1400" dirty="0"/>
          </a:p>
          <a:p>
            <a:r>
              <a:rPr lang="de-DE" sz="1400" dirty="0"/>
              <a:t>Datum:	</a:t>
            </a:r>
            <a:r>
              <a:rPr lang="de-DE" sz="1400"/>
              <a:t>	25. August 2025</a:t>
            </a:r>
            <a:endParaRPr lang="de-DE" sz="1400" dirty="0"/>
          </a:p>
          <a:p>
            <a:r>
              <a:rPr lang="de-DE" sz="1400" dirty="0"/>
              <a:t>Fach:		Chemie</a:t>
            </a:r>
          </a:p>
          <a:p>
            <a:r>
              <a:rPr lang="de-DE" sz="1400" dirty="0"/>
              <a:t>Thema:	</a:t>
            </a:r>
            <a:r>
              <a:rPr lang="de-DE" sz="1400"/>
              <a:t>	Ionencarrier im Modell</a:t>
            </a:r>
            <a:endParaRPr lang="de-DE" sz="1400" dirty="0"/>
          </a:p>
          <a:p>
            <a:r>
              <a:rPr lang="de-DE" sz="1400" dirty="0"/>
              <a:t>Jahrgangsstufe:</a:t>
            </a:r>
            <a:r>
              <a:rPr lang="de-DE" sz="1400"/>
              <a:t>	</a:t>
            </a:r>
            <a:endParaRPr lang="de-DE" sz="1400" dirty="0"/>
          </a:p>
          <a:p>
            <a:r>
              <a:rPr lang="de-DE" sz="1400" dirty="0"/>
              <a:t>Bundesland:</a:t>
            </a:r>
            <a:r>
              <a:rPr lang="de-DE" sz="1400"/>
              <a:t>	</a:t>
            </a:r>
            <a:endParaRPr lang="de-DE" sz="1400" dirty="0"/>
          </a:p>
          <a:p>
            <a:r>
              <a:rPr lang="de-DE" sz="1400" dirty="0"/>
              <a:t>Lernbereich:</a:t>
            </a:r>
            <a:r>
              <a:rPr lang="de-DE" sz="1400"/>
              <a:t>	fächerübergreifender Unterricht Chemie/ 			Biologie</a:t>
            </a:r>
          </a:p>
          <a:p>
            <a:r>
              <a:rPr lang="de-DE" sz="1400"/>
              <a:t>Einsatz </a:t>
            </a:r>
            <a:r>
              <a:rPr lang="de-DE" sz="1400" dirty="0"/>
              <a:t>im Unterricht als:</a:t>
            </a:r>
          </a:p>
          <a:p>
            <a:pPr lvl="1"/>
            <a:r>
              <a:rPr lang="de-DE" sz="1400" dirty="0"/>
              <a:t>Selbstlernmaterial für Schüler*innen</a:t>
            </a:r>
          </a:p>
          <a:p>
            <a:pPr lvl="1"/>
            <a:r>
              <a:rPr lang="de-DE" sz="1400" dirty="0"/>
              <a:t>Unterstützung eines Lehrkräftevortrags</a:t>
            </a:r>
          </a:p>
          <a:p>
            <a:r>
              <a:rPr lang="de-DE" sz="1400" dirty="0"/>
              <a:t>Kontakt (optional, für Rückfragen): </a:t>
            </a:r>
          </a:p>
          <a:p>
            <a:pPr marL="0" indent="0">
              <a:buNone/>
            </a:pPr>
            <a:r>
              <a:rPr lang="de-DE" sz="1400"/>
              <a:t>       meyer_philipp@yahoo.de, philipp.meyer.1@uni-potsdam.de</a:t>
            </a:r>
            <a:r>
              <a:rPr lang="de-DE" sz="1600" dirty="0"/>
              <a:t>	</a:t>
            </a:r>
          </a:p>
        </p:txBody>
      </p:sp>
      <p:sp>
        <p:nvSpPr>
          <p:cNvPr id="6" name="Inhaltsplatzhalter 5">
            <a:extLst>
              <a:ext uri="{FF2B5EF4-FFF2-40B4-BE49-F238E27FC236}">
                <a16:creationId xmlns:a16="http://schemas.microsoft.com/office/drawing/2014/main" id="{558D417D-1F60-8448-4C1E-F035F5D06AE6}"/>
              </a:ext>
            </a:extLst>
          </p:cNvPr>
          <p:cNvSpPr>
            <a:spLocks noGrp="1"/>
          </p:cNvSpPr>
          <p:nvPr>
            <p:ph sz="half" idx="2"/>
          </p:nvPr>
        </p:nvSpPr>
        <p:spPr>
          <a:xfrm>
            <a:off x="6172202" y="1312398"/>
            <a:ext cx="5181600" cy="4667249"/>
          </a:xfrm>
        </p:spPr>
        <p:txBody>
          <a:bodyPr>
            <a:normAutofit fontScale="85000" lnSpcReduction="20000"/>
          </a:bodyPr>
          <a:lstStyle/>
          <a:p>
            <a:pPr marL="0" indent="0" algn="just">
              <a:spcBef>
                <a:spcPts val="0"/>
              </a:spcBef>
              <a:buNone/>
            </a:pPr>
            <a:r>
              <a:rPr lang="de-DE" sz="1800" b="1" dirty="0"/>
              <a:t>Didaktischer </a:t>
            </a:r>
            <a:r>
              <a:rPr lang="de-DE" sz="1800" b="1"/>
              <a:t>Kommentar:</a:t>
            </a:r>
          </a:p>
          <a:p>
            <a:pPr marL="0" indent="0" algn="just">
              <a:spcBef>
                <a:spcPts val="0"/>
              </a:spcBef>
              <a:buNone/>
            </a:pPr>
            <a:r>
              <a:rPr lang="de-DE" sz="1800"/>
              <a:t>Es folgt eine starke vereinfachte Animation der Phasenüberführung von Kaliumpermanganat, das mittels [18]Krone-6 in Methylbenzoat in Lösung gebracht wurde (=K([18]Krone-6)MnO</a:t>
            </a:r>
            <a:r>
              <a:rPr lang="de-DE" sz="1800" baseline="-25000"/>
              <a:t>4</a:t>
            </a:r>
            <a:r>
              <a:rPr lang="de-DE" sz="1800"/>
              <a:t>), in eine wässrige Phase, genauer gesagt eine 1 M Magnesiumsulfat-Lösung. Magnesiumsulfat dient lediglich der Dichteerhöhung.  Bei dem Vorgang wird das Kalium-Ion aus dem Komplex wieder in Freiheit gesetzt (Dekomplexierung). Das Permanganat-Anion folgt aus Elektroneutralitätsgründen in die wässrige Phase. Getrieben wird der Vorgang durch den unterschiedlichen Konzentrationsgradienten. Das Experiment modelliert die Überführung von mittels Ionencarrier in der Biomembran gelösten Kalium-Ionen in das wässrige Zellinnere bzw. - äußere. </a:t>
            </a:r>
          </a:p>
          <a:p>
            <a:pPr marL="0" indent="0" algn="just">
              <a:spcBef>
                <a:spcPts val="0"/>
              </a:spcBef>
              <a:buNone/>
            </a:pPr>
            <a:endParaRPr lang="de-DE" sz="1800"/>
          </a:p>
          <a:p>
            <a:pPr marL="0" indent="0" algn="just">
              <a:spcBef>
                <a:spcPts val="0"/>
              </a:spcBef>
              <a:buNone/>
            </a:pPr>
            <a:endParaRPr lang="de-DE" sz="1800"/>
          </a:p>
          <a:p>
            <a:pPr marL="0" indent="0" algn="just">
              <a:spcBef>
                <a:spcPts val="0"/>
              </a:spcBef>
              <a:buNone/>
            </a:pPr>
            <a:r>
              <a:rPr lang="de-DE" sz="1800" b="1"/>
              <a:t>Didactic comment:</a:t>
            </a:r>
          </a:p>
          <a:p>
            <a:pPr marL="0" indent="0" algn="just">
              <a:spcBef>
                <a:spcPts val="0"/>
              </a:spcBef>
              <a:buNone/>
            </a:pPr>
            <a:r>
              <a:rPr lang="en-US" sz="1800"/>
              <a:t>This is a highly simplified animation of the phase transfer of potassium permanganate, solubilized in methyl benzoate by [18]crown-6 (as K([18]crown-6)MnO₄), into an aqueous phase, specifically a 1 M magnesium sulfate solution. Magnesium sulfate serves solely to increase the density. During the process, a potassium ion is released from the complex (decomplexation). The permanganate anion follows into the aqueous phase for the sake of electroneutrality. The process is driven by the concentration gradient. The experiment models the transfer of potassium ions, carried across a biomembrane by an ion carrier, into the aqueous cell interior or exterior.</a:t>
            </a:r>
            <a:endParaRPr lang="de-DE" sz="1800" b="1"/>
          </a:p>
        </p:txBody>
      </p:sp>
      <p:grpSp>
        <p:nvGrpSpPr>
          <p:cNvPr id="10" name="Gruppieren 9">
            <a:extLst>
              <a:ext uri="{FF2B5EF4-FFF2-40B4-BE49-F238E27FC236}">
                <a16:creationId xmlns:a16="http://schemas.microsoft.com/office/drawing/2014/main" id="{551A322A-A071-CBC8-FDFE-0160F6B9A8DE}"/>
              </a:ext>
            </a:extLst>
          </p:cNvPr>
          <p:cNvGrpSpPr/>
          <p:nvPr/>
        </p:nvGrpSpPr>
        <p:grpSpPr>
          <a:xfrm>
            <a:off x="-25179" y="5653614"/>
            <a:ext cx="12089956" cy="1384995"/>
            <a:chOff x="1306441" y="5113286"/>
            <a:chExt cx="12089956" cy="1384995"/>
          </a:xfrm>
        </p:grpSpPr>
        <p:pic>
          <p:nvPicPr>
            <p:cNvPr id="8" name="Bild 3" descr="Ein Bild, das Symbol, Kreis, Screenshot, Grafiken enthält.&#10;&#10;Automatisch generierte Beschreibung">
              <a:extLst>
                <a:ext uri="{FF2B5EF4-FFF2-40B4-BE49-F238E27FC236}">
                  <a16:creationId xmlns:a16="http://schemas.microsoft.com/office/drawing/2014/main" id="{9D75CF14-DF5F-6618-39D3-71D5C161089D}"/>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408485" y="5403431"/>
              <a:ext cx="1276350" cy="449580"/>
            </a:xfrm>
            <a:prstGeom prst="rect">
              <a:avLst/>
            </a:prstGeom>
          </p:spPr>
        </p:pic>
        <p:sp>
          <p:nvSpPr>
            <p:cNvPr id="9" name="Textfeld 8">
              <a:extLst>
                <a:ext uri="{FF2B5EF4-FFF2-40B4-BE49-F238E27FC236}">
                  <a16:creationId xmlns:a16="http://schemas.microsoft.com/office/drawing/2014/main" id="{53CA0CF7-BB01-15AB-9690-393B8E4AF5B6}"/>
                </a:ext>
              </a:extLst>
            </p:cNvPr>
            <p:cNvSpPr txBox="1"/>
            <p:nvPr/>
          </p:nvSpPr>
          <p:spPr>
            <a:xfrm>
              <a:off x="1306441" y="5113286"/>
              <a:ext cx="12089956" cy="1384995"/>
            </a:xfrm>
            <a:prstGeom prst="rect">
              <a:avLst/>
            </a:prstGeom>
            <a:noFill/>
          </p:spPr>
          <p:txBody>
            <a:bodyPr wrap="square" rtlCol="0">
              <a:spAutoFit/>
            </a:bodyPr>
            <a:lstStyle/>
            <a:p>
              <a:r>
                <a:rPr lang="de-DE" sz="1200" dirty="0"/>
                <a:t>Diese Datei ist lizensiert </a:t>
              </a:r>
              <a:r>
                <a:rPr lang="de-DE" sz="1200"/>
                <a:t>unter:</a:t>
              </a:r>
              <a:endParaRPr lang="de-DE" sz="1200" dirty="0"/>
            </a:p>
            <a:p>
              <a:endParaRPr lang="de-DE" sz="1200" dirty="0"/>
            </a:p>
            <a:p>
              <a:endParaRPr lang="de-DE" sz="1200" dirty="0"/>
            </a:p>
            <a:p>
              <a:endParaRPr lang="de-DE" sz="1200" dirty="0"/>
            </a:p>
            <a:p>
              <a:r>
                <a:rPr lang="de-DE" sz="1200"/>
                <a:t>© 2025. </a:t>
              </a:r>
              <a:r>
                <a:rPr lang="de-DE" sz="1200" dirty="0"/>
                <a:t>Diese Datei und deren Inhalte sind freigegeben unter der Creative-Commons-Lizenz </a:t>
              </a:r>
            </a:p>
            <a:p>
              <a:r>
                <a:rPr lang="de-DE" sz="1200" dirty="0"/>
                <a:t>Namensnennung, Weitergabe unter gleichen Bedingungen, Version 4.0 Deutschland (CC BY-SA 4.0 de). URL: </a:t>
              </a:r>
              <a:r>
                <a:rPr lang="de-DE" sz="1200" dirty="0">
                  <a:hlinkClick r:id="rId3"/>
                </a:rPr>
                <a:t>https://creativecommons.org/licenses/by-sa/4.0/de/legalcode</a:t>
              </a:r>
              <a:r>
                <a:rPr lang="de-DE" sz="1200" dirty="0"/>
                <a:t> </a:t>
              </a:r>
            </a:p>
            <a:p>
              <a:endParaRPr lang="de-DE" sz="1200" dirty="0"/>
            </a:p>
          </p:txBody>
        </p:sp>
      </p:grpSp>
    </p:spTree>
    <p:extLst>
      <p:ext uri="{BB962C8B-B14F-4D97-AF65-F5344CB8AC3E}">
        <p14:creationId xmlns:p14="http://schemas.microsoft.com/office/powerpoint/2010/main" val="166711518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5D75305-2767-9643-1EEA-E8BCF4664EA1}"/>
            </a:ext>
          </a:extLst>
        </p:cNvPr>
        <p:cNvGrpSpPr/>
        <p:nvPr/>
      </p:nvGrpSpPr>
      <p:grpSpPr>
        <a:xfrm>
          <a:off x="0" y="0"/>
          <a:ext cx="0" cy="0"/>
          <a:chOff x="0" y="0"/>
          <a:chExt cx="0" cy="0"/>
        </a:xfrm>
      </p:grpSpPr>
      <p:sp>
        <p:nvSpPr>
          <p:cNvPr id="9" name="Inhaltsplatzhalter 2">
            <a:extLst>
              <a:ext uri="{FF2B5EF4-FFF2-40B4-BE49-F238E27FC236}">
                <a16:creationId xmlns:a16="http://schemas.microsoft.com/office/drawing/2014/main" id="{B9C5AF49-9006-7B29-01D0-937D3213F73D}"/>
              </a:ext>
            </a:extLst>
          </p:cNvPr>
          <p:cNvSpPr txBox="1">
            <a:spLocks/>
          </p:cNvSpPr>
          <p:nvPr/>
        </p:nvSpPr>
        <p:spPr>
          <a:xfrm>
            <a:off x="981075" y="1978025"/>
            <a:ext cx="10515600" cy="435133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endParaRPr lang="de-DE" sz="2400" b="1">
              <a:latin typeface="CMU Serif" panose="02000603000000000000" pitchFamily="2" charset="0"/>
              <a:ea typeface="CMU Serif" panose="02000603000000000000" pitchFamily="2" charset="0"/>
              <a:cs typeface="CMU Serif" panose="02000603000000000000" pitchFamily="2" charset="0"/>
            </a:endParaRPr>
          </a:p>
          <a:p>
            <a:pPr marL="0" indent="0">
              <a:buNone/>
            </a:pPr>
            <a:endParaRPr lang="de-DE" sz="2000">
              <a:latin typeface="CMU Serif" panose="02000603000000000000" pitchFamily="2" charset="0"/>
              <a:ea typeface="CMU Serif" panose="02000603000000000000" pitchFamily="2" charset="0"/>
              <a:cs typeface="CMU Serif" panose="02000603000000000000" pitchFamily="2" charset="0"/>
            </a:endParaRPr>
          </a:p>
          <a:p>
            <a:pPr marL="0" indent="0">
              <a:buNone/>
            </a:pPr>
            <a:r>
              <a:rPr lang="de-DE" sz="2400">
                <a:latin typeface="CMU Serif" panose="02000603000000000000" pitchFamily="2" charset="0"/>
                <a:ea typeface="CMU Serif" panose="02000603000000000000" pitchFamily="2" charset="0"/>
                <a:cs typeface="CMU Serif" panose="02000603000000000000" pitchFamily="2" charset="0"/>
              </a:rPr>
              <a:t>  </a:t>
            </a:r>
          </a:p>
          <a:p>
            <a:endParaRPr lang="de-DE" sz="2400">
              <a:latin typeface="CMU Serif" panose="02000603000000000000" pitchFamily="2" charset="0"/>
              <a:ea typeface="CMU Serif" panose="02000603000000000000" pitchFamily="2" charset="0"/>
              <a:cs typeface="CMU Serif" panose="02000603000000000000" pitchFamily="2" charset="0"/>
            </a:endParaRPr>
          </a:p>
          <a:p>
            <a:pPr marL="0" indent="0">
              <a:buNone/>
            </a:pPr>
            <a:endParaRPr lang="de-DE" sz="2400">
              <a:latin typeface="CMU Serif" panose="02000603000000000000" pitchFamily="2" charset="0"/>
              <a:ea typeface="CMU Serif" panose="02000603000000000000" pitchFamily="2" charset="0"/>
              <a:cs typeface="CMU Serif" panose="02000603000000000000" pitchFamily="2" charset="0"/>
            </a:endParaRPr>
          </a:p>
        </p:txBody>
      </p:sp>
      <p:cxnSp>
        <p:nvCxnSpPr>
          <p:cNvPr id="14" name="Gerader Verbinder 13">
            <a:extLst>
              <a:ext uri="{FF2B5EF4-FFF2-40B4-BE49-F238E27FC236}">
                <a16:creationId xmlns:a16="http://schemas.microsoft.com/office/drawing/2014/main" id="{205B6DE7-AC7A-241A-3A37-619D2414D7AF}"/>
              </a:ext>
            </a:extLst>
          </p:cNvPr>
          <p:cNvCxnSpPr>
            <a:cxnSpLocks/>
          </p:cNvCxnSpPr>
          <p:nvPr/>
        </p:nvCxnSpPr>
        <p:spPr>
          <a:xfrm rot="250324" flipV="1">
            <a:off x="4336219" y="2043086"/>
            <a:ext cx="0" cy="243988"/>
          </a:xfrm>
          <a:prstGeom prst="line">
            <a:avLst/>
          </a:prstGeom>
          <a:ln w="317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 name="Gerader Verbinder 17">
            <a:extLst>
              <a:ext uri="{FF2B5EF4-FFF2-40B4-BE49-F238E27FC236}">
                <a16:creationId xmlns:a16="http://schemas.microsoft.com/office/drawing/2014/main" id="{60012E18-65E3-0D4A-B0AB-B80AEB284677}"/>
              </a:ext>
            </a:extLst>
          </p:cNvPr>
          <p:cNvCxnSpPr>
            <a:cxnSpLocks/>
          </p:cNvCxnSpPr>
          <p:nvPr/>
        </p:nvCxnSpPr>
        <p:spPr>
          <a:xfrm rot="215889" flipV="1">
            <a:off x="4341012" y="1933842"/>
            <a:ext cx="195331" cy="113165"/>
          </a:xfrm>
          <a:prstGeom prst="line">
            <a:avLst/>
          </a:prstGeom>
          <a:ln w="317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 name="Gerader Verbinder 18">
            <a:extLst>
              <a:ext uri="{FF2B5EF4-FFF2-40B4-BE49-F238E27FC236}">
                <a16:creationId xmlns:a16="http://schemas.microsoft.com/office/drawing/2014/main" id="{02501B76-EA30-45D5-89A2-4FA4A75C91C1}"/>
              </a:ext>
            </a:extLst>
          </p:cNvPr>
          <p:cNvCxnSpPr>
            <a:cxnSpLocks/>
          </p:cNvCxnSpPr>
          <p:nvPr/>
        </p:nvCxnSpPr>
        <p:spPr>
          <a:xfrm rot="250324">
            <a:off x="4329446" y="2294776"/>
            <a:ext cx="177601" cy="111466"/>
          </a:xfrm>
          <a:prstGeom prst="line">
            <a:avLst/>
          </a:prstGeom>
          <a:ln w="31750">
            <a:solidFill>
              <a:schemeClr val="tx1"/>
            </a:solidFill>
          </a:ln>
        </p:spPr>
        <p:style>
          <a:lnRef idx="1">
            <a:schemeClr val="accent1"/>
          </a:lnRef>
          <a:fillRef idx="0">
            <a:schemeClr val="accent1"/>
          </a:fillRef>
          <a:effectRef idx="0">
            <a:schemeClr val="accent1"/>
          </a:effectRef>
          <a:fontRef idx="minor">
            <a:schemeClr val="tx1"/>
          </a:fontRef>
        </p:style>
      </p:cxnSp>
      <p:sp>
        <p:nvSpPr>
          <p:cNvPr id="20" name="Textfeld 97">
            <a:extLst>
              <a:ext uri="{FF2B5EF4-FFF2-40B4-BE49-F238E27FC236}">
                <a16:creationId xmlns:a16="http://schemas.microsoft.com/office/drawing/2014/main" id="{FA20E2D4-6001-F375-155D-D746082206A0}"/>
              </a:ext>
            </a:extLst>
          </p:cNvPr>
          <p:cNvSpPr txBox="1"/>
          <p:nvPr/>
        </p:nvSpPr>
        <p:spPr>
          <a:xfrm rot="250324">
            <a:off x="4426890" y="1753790"/>
            <a:ext cx="322245" cy="364097"/>
          </a:xfrm>
          <a:prstGeom prst="rect">
            <a:avLst/>
          </a:prstGeom>
          <a:noFill/>
        </p:spPr>
        <p:txBody>
          <a:bodyPr wrap="none" rtlCol="0">
            <a:spAutoFit/>
          </a:bodyP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de-DE" b="1">
                <a:solidFill>
                  <a:srgbClr val="FF0000"/>
                </a:solidFill>
              </a:rPr>
              <a:t>O</a:t>
            </a:r>
          </a:p>
        </p:txBody>
      </p:sp>
      <p:sp>
        <p:nvSpPr>
          <p:cNvPr id="21" name="Textfeld 98">
            <a:extLst>
              <a:ext uri="{FF2B5EF4-FFF2-40B4-BE49-F238E27FC236}">
                <a16:creationId xmlns:a16="http://schemas.microsoft.com/office/drawing/2014/main" id="{77378D99-227C-0919-8CF5-5A8BC4678957}"/>
              </a:ext>
            </a:extLst>
          </p:cNvPr>
          <p:cNvSpPr txBox="1"/>
          <p:nvPr/>
        </p:nvSpPr>
        <p:spPr>
          <a:xfrm rot="250324">
            <a:off x="4378770" y="2247208"/>
            <a:ext cx="322245" cy="364096"/>
          </a:xfrm>
          <a:prstGeom prst="rect">
            <a:avLst/>
          </a:prstGeom>
          <a:noFill/>
        </p:spPr>
        <p:txBody>
          <a:bodyPr wrap="none" rtlCol="0">
            <a:spAutoFit/>
          </a:bodyP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de-DE" b="1">
                <a:solidFill>
                  <a:srgbClr val="FF0000"/>
                </a:solidFill>
              </a:rPr>
              <a:t>O</a:t>
            </a:r>
          </a:p>
        </p:txBody>
      </p:sp>
      <p:cxnSp>
        <p:nvCxnSpPr>
          <p:cNvPr id="22" name="Gerader Verbinder 21">
            <a:extLst>
              <a:ext uri="{FF2B5EF4-FFF2-40B4-BE49-F238E27FC236}">
                <a16:creationId xmlns:a16="http://schemas.microsoft.com/office/drawing/2014/main" id="{F006D073-3832-D32B-EC21-DF76F23A4DA7}"/>
              </a:ext>
            </a:extLst>
          </p:cNvPr>
          <p:cNvCxnSpPr>
            <a:cxnSpLocks/>
          </p:cNvCxnSpPr>
          <p:nvPr/>
        </p:nvCxnSpPr>
        <p:spPr>
          <a:xfrm rot="250324" flipV="1">
            <a:off x="4607971" y="1678177"/>
            <a:ext cx="0" cy="195892"/>
          </a:xfrm>
          <a:prstGeom prst="line">
            <a:avLst/>
          </a:prstGeom>
          <a:ln w="317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 name="Gerader Verbinder 22">
            <a:extLst>
              <a:ext uri="{FF2B5EF4-FFF2-40B4-BE49-F238E27FC236}">
                <a16:creationId xmlns:a16="http://schemas.microsoft.com/office/drawing/2014/main" id="{1185919E-B43B-B368-921A-9E29DE671527}"/>
              </a:ext>
            </a:extLst>
          </p:cNvPr>
          <p:cNvCxnSpPr>
            <a:cxnSpLocks/>
          </p:cNvCxnSpPr>
          <p:nvPr/>
        </p:nvCxnSpPr>
        <p:spPr>
          <a:xfrm rot="250324" flipV="1">
            <a:off x="4603606" y="1559258"/>
            <a:ext cx="220983" cy="135327"/>
          </a:xfrm>
          <a:prstGeom prst="line">
            <a:avLst/>
          </a:prstGeom>
          <a:ln w="317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 name="Gerader Verbinder 23">
            <a:extLst>
              <a:ext uri="{FF2B5EF4-FFF2-40B4-BE49-F238E27FC236}">
                <a16:creationId xmlns:a16="http://schemas.microsoft.com/office/drawing/2014/main" id="{496C1A66-746C-79B6-F771-ACCD723BC90B}"/>
              </a:ext>
            </a:extLst>
          </p:cNvPr>
          <p:cNvCxnSpPr>
            <a:cxnSpLocks/>
          </p:cNvCxnSpPr>
          <p:nvPr/>
        </p:nvCxnSpPr>
        <p:spPr>
          <a:xfrm rot="18670324" flipV="1">
            <a:off x="4900579" y="1537255"/>
            <a:ext cx="0" cy="190035"/>
          </a:xfrm>
          <a:prstGeom prst="line">
            <a:avLst/>
          </a:prstGeom>
          <a:ln w="31750">
            <a:solidFill>
              <a:schemeClr val="tx1"/>
            </a:solidFill>
          </a:ln>
        </p:spPr>
        <p:style>
          <a:lnRef idx="1">
            <a:schemeClr val="accent1"/>
          </a:lnRef>
          <a:fillRef idx="0">
            <a:schemeClr val="accent1"/>
          </a:fillRef>
          <a:effectRef idx="0">
            <a:schemeClr val="accent1"/>
          </a:effectRef>
          <a:fontRef idx="minor">
            <a:schemeClr val="tx1"/>
          </a:fontRef>
        </p:style>
      </p:cxnSp>
      <p:sp>
        <p:nvSpPr>
          <p:cNvPr id="25" name="Textfeld 75">
            <a:extLst>
              <a:ext uri="{FF2B5EF4-FFF2-40B4-BE49-F238E27FC236}">
                <a16:creationId xmlns:a16="http://schemas.microsoft.com/office/drawing/2014/main" id="{CF50E2AD-3257-BB13-AEF0-976B4EE66840}"/>
              </a:ext>
            </a:extLst>
          </p:cNvPr>
          <p:cNvSpPr txBox="1"/>
          <p:nvPr/>
        </p:nvSpPr>
        <p:spPr>
          <a:xfrm rot="250324">
            <a:off x="4868886" y="1537902"/>
            <a:ext cx="322245" cy="364097"/>
          </a:xfrm>
          <a:prstGeom prst="rect">
            <a:avLst/>
          </a:prstGeom>
          <a:noFill/>
        </p:spPr>
        <p:txBody>
          <a:bodyPr wrap="none" rtlCol="0">
            <a:spAutoFit/>
          </a:bodyP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de-DE" b="1">
                <a:solidFill>
                  <a:srgbClr val="FF0000"/>
                </a:solidFill>
              </a:rPr>
              <a:t>O</a:t>
            </a:r>
          </a:p>
        </p:txBody>
      </p:sp>
      <p:cxnSp>
        <p:nvCxnSpPr>
          <p:cNvPr id="26" name="Gerader Verbinder 25">
            <a:extLst>
              <a:ext uri="{FF2B5EF4-FFF2-40B4-BE49-F238E27FC236}">
                <a16:creationId xmlns:a16="http://schemas.microsoft.com/office/drawing/2014/main" id="{8928632A-C00F-AD53-5FFC-DA4B90BFC0F8}"/>
              </a:ext>
            </a:extLst>
          </p:cNvPr>
          <p:cNvCxnSpPr>
            <a:cxnSpLocks/>
          </p:cNvCxnSpPr>
          <p:nvPr/>
        </p:nvCxnSpPr>
        <p:spPr>
          <a:xfrm rot="215889" flipH="1" flipV="1">
            <a:off x="5439581" y="1690822"/>
            <a:ext cx="9757" cy="204643"/>
          </a:xfrm>
          <a:prstGeom prst="line">
            <a:avLst/>
          </a:prstGeom>
          <a:ln w="317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2" name="Gerader Verbinder 31">
            <a:extLst>
              <a:ext uri="{FF2B5EF4-FFF2-40B4-BE49-F238E27FC236}">
                <a16:creationId xmlns:a16="http://schemas.microsoft.com/office/drawing/2014/main" id="{094B79DE-BFF1-3226-20DE-44B9F82F13AF}"/>
              </a:ext>
            </a:extLst>
          </p:cNvPr>
          <p:cNvCxnSpPr>
            <a:cxnSpLocks/>
          </p:cNvCxnSpPr>
          <p:nvPr/>
        </p:nvCxnSpPr>
        <p:spPr>
          <a:xfrm rot="11050324" flipV="1">
            <a:off x="5685623" y="2109494"/>
            <a:ext cx="0" cy="243988"/>
          </a:xfrm>
          <a:prstGeom prst="line">
            <a:avLst/>
          </a:prstGeom>
          <a:ln w="317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6" name="Gerader Verbinder 35">
            <a:extLst>
              <a:ext uri="{FF2B5EF4-FFF2-40B4-BE49-F238E27FC236}">
                <a16:creationId xmlns:a16="http://schemas.microsoft.com/office/drawing/2014/main" id="{16CBE6F3-C073-F4CA-3919-FC9392A066D7}"/>
              </a:ext>
            </a:extLst>
          </p:cNvPr>
          <p:cNvCxnSpPr>
            <a:cxnSpLocks/>
          </p:cNvCxnSpPr>
          <p:nvPr/>
        </p:nvCxnSpPr>
        <p:spPr>
          <a:xfrm rot="215889" flipH="1">
            <a:off x="5468736" y="2340268"/>
            <a:ext cx="204737" cy="103340"/>
          </a:xfrm>
          <a:prstGeom prst="line">
            <a:avLst/>
          </a:prstGeom>
          <a:ln w="317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7" name="Gerader Verbinder 36">
            <a:extLst>
              <a:ext uri="{FF2B5EF4-FFF2-40B4-BE49-F238E27FC236}">
                <a16:creationId xmlns:a16="http://schemas.microsoft.com/office/drawing/2014/main" id="{EAF15004-0F2F-9BC7-6E20-5F3DA6BCE2BA}"/>
              </a:ext>
            </a:extLst>
          </p:cNvPr>
          <p:cNvCxnSpPr>
            <a:cxnSpLocks/>
          </p:cNvCxnSpPr>
          <p:nvPr/>
        </p:nvCxnSpPr>
        <p:spPr>
          <a:xfrm rot="11050324">
            <a:off x="5530122" y="2008871"/>
            <a:ext cx="177601" cy="111466"/>
          </a:xfrm>
          <a:prstGeom prst="line">
            <a:avLst/>
          </a:prstGeom>
          <a:ln w="31750">
            <a:solidFill>
              <a:schemeClr val="tx1"/>
            </a:solidFill>
          </a:ln>
        </p:spPr>
        <p:style>
          <a:lnRef idx="1">
            <a:schemeClr val="accent1"/>
          </a:lnRef>
          <a:fillRef idx="0">
            <a:schemeClr val="accent1"/>
          </a:fillRef>
          <a:effectRef idx="0">
            <a:schemeClr val="accent1"/>
          </a:effectRef>
          <a:fontRef idx="minor">
            <a:schemeClr val="tx1"/>
          </a:fontRef>
        </p:style>
      </p:cxnSp>
      <p:sp>
        <p:nvSpPr>
          <p:cNvPr id="38" name="Textfeld 83">
            <a:extLst>
              <a:ext uri="{FF2B5EF4-FFF2-40B4-BE49-F238E27FC236}">
                <a16:creationId xmlns:a16="http://schemas.microsoft.com/office/drawing/2014/main" id="{DCB51406-A7D1-FE9E-485E-1C7F82AEB8BB}"/>
              </a:ext>
            </a:extLst>
          </p:cNvPr>
          <p:cNvSpPr txBox="1"/>
          <p:nvPr/>
        </p:nvSpPr>
        <p:spPr>
          <a:xfrm rot="11050324">
            <a:off x="5254030" y="2283659"/>
            <a:ext cx="322245" cy="369332"/>
          </a:xfrm>
          <a:prstGeom prst="rect">
            <a:avLst/>
          </a:prstGeom>
          <a:noFill/>
        </p:spPr>
        <p:txBody>
          <a:bodyPr wrap="square" rtlCol="0">
            <a:spAutoFit/>
          </a:bodyP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de-DE" b="1">
                <a:solidFill>
                  <a:srgbClr val="FF0000"/>
                </a:solidFill>
              </a:rPr>
              <a:t>O</a:t>
            </a:r>
          </a:p>
        </p:txBody>
      </p:sp>
      <p:sp>
        <p:nvSpPr>
          <p:cNvPr id="39" name="Textfeld 84">
            <a:extLst>
              <a:ext uri="{FF2B5EF4-FFF2-40B4-BE49-F238E27FC236}">
                <a16:creationId xmlns:a16="http://schemas.microsoft.com/office/drawing/2014/main" id="{413B6C61-E08B-04FE-29F4-83207E381A78}"/>
              </a:ext>
            </a:extLst>
          </p:cNvPr>
          <p:cNvSpPr txBox="1"/>
          <p:nvPr/>
        </p:nvSpPr>
        <p:spPr>
          <a:xfrm rot="11050324">
            <a:off x="5319751" y="1775026"/>
            <a:ext cx="322245" cy="369332"/>
          </a:xfrm>
          <a:prstGeom prst="rect">
            <a:avLst/>
          </a:prstGeom>
          <a:noFill/>
        </p:spPr>
        <p:txBody>
          <a:bodyPr wrap="square" rtlCol="0">
            <a:spAutoFit/>
          </a:bodyP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de-DE" b="1">
                <a:solidFill>
                  <a:srgbClr val="FF0000"/>
                </a:solidFill>
              </a:rPr>
              <a:t>O</a:t>
            </a:r>
          </a:p>
        </p:txBody>
      </p:sp>
      <p:cxnSp>
        <p:nvCxnSpPr>
          <p:cNvPr id="40" name="Gerader Verbinder 39">
            <a:extLst>
              <a:ext uri="{FF2B5EF4-FFF2-40B4-BE49-F238E27FC236}">
                <a16:creationId xmlns:a16="http://schemas.microsoft.com/office/drawing/2014/main" id="{54F1D601-14B8-A96B-E0C4-38EDE24D411D}"/>
              </a:ext>
            </a:extLst>
          </p:cNvPr>
          <p:cNvCxnSpPr>
            <a:cxnSpLocks/>
          </p:cNvCxnSpPr>
          <p:nvPr/>
        </p:nvCxnSpPr>
        <p:spPr>
          <a:xfrm rot="215889" flipV="1">
            <a:off x="5104795" y="1601360"/>
            <a:ext cx="127640" cy="85978"/>
          </a:xfrm>
          <a:prstGeom prst="line">
            <a:avLst/>
          </a:prstGeom>
          <a:ln w="317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1" name="Gerader Verbinder 40">
            <a:extLst>
              <a:ext uri="{FF2B5EF4-FFF2-40B4-BE49-F238E27FC236}">
                <a16:creationId xmlns:a16="http://schemas.microsoft.com/office/drawing/2014/main" id="{611452B5-A25B-4343-365C-CB08641F59D1}"/>
              </a:ext>
            </a:extLst>
          </p:cNvPr>
          <p:cNvCxnSpPr>
            <a:cxnSpLocks/>
          </p:cNvCxnSpPr>
          <p:nvPr/>
        </p:nvCxnSpPr>
        <p:spPr>
          <a:xfrm rot="215889">
            <a:off x="5220272" y="1604467"/>
            <a:ext cx="228006" cy="93281"/>
          </a:xfrm>
          <a:prstGeom prst="line">
            <a:avLst/>
          </a:prstGeom>
          <a:ln w="317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2" name="Gerader Verbinder 41">
            <a:extLst>
              <a:ext uri="{FF2B5EF4-FFF2-40B4-BE49-F238E27FC236}">
                <a16:creationId xmlns:a16="http://schemas.microsoft.com/office/drawing/2014/main" id="{AD26D071-8CFB-5022-3C05-061059DAA543}"/>
              </a:ext>
            </a:extLst>
          </p:cNvPr>
          <p:cNvCxnSpPr>
            <a:cxnSpLocks/>
          </p:cNvCxnSpPr>
          <p:nvPr/>
        </p:nvCxnSpPr>
        <p:spPr>
          <a:xfrm rot="215889">
            <a:off x="5395423" y="2537113"/>
            <a:ext cx="0" cy="195882"/>
          </a:xfrm>
          <a:prstGeom prst="line">
            <a:avLst/>
          </a:prstGeom>
          <a:ln w="317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3" name="Gerader Verbinder 42">
            <a:extLst>
              <a:ext uri="{FF2B5EF4-FFF2-40B4-BE49-F238E27FC236}">
                <a16:creationId xmlns:a16="http://schemas.microsoft.com/office/drawing/2014/main" id="{B757EA75-1D10-4323-0A58-2934AAF457E4}"/>
              </a:ext>
            </a:extLst>
          </p:cNvPr>
          <p:cNvCxnSpPr>
            <a:cxnSpLocks/>
          </p:cNvCxnSpPr>
          <p:nvPr/>
        </p:nvCxnSpPr>
        <p:spPr>
          <a:xfrm rot="11050324" flipV="1">
            <a:off x="5173728" y="2708133"/>
            <a:ext cx="220983" cy="135327"/>
          </a:xfrm>
          <a:prstGeom prst="line">
            <a:avLst/>
          </a:prstGeom>
          <a:ln w="317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4" name="Gerader Verbinder 43">
            <a:extLst>
              <a:ext uri="{FF2B5EF4-FFF2-40B4-BE49-F238E27FC236}">
                <a16:creationId xmlns:a16="http://schemas.microsoft.com/office/drawing/2014/main" id="{7F0CB899-9F2D-C8FB-1A8E-D31420D1BF71}"/>
              </a:ext>
            </a:extLst>
          </p:cNvPr>
          <p:cNvCxnSpPr>
            <a:cxnSpLocks/>
          </p:cNvCxnSpPr>
          <p:nvPr/>
        </p:nvCxnSpPr>
        <p:spPr>
          <a:xfrm rot="215889">
            <a:off x="5029116" y="2730425"/>
            <a:ext cx="143364" cy="97573"/>
          </a:xfrm>
          <a:prstGeom prst="line">
            <a:avLst/>
          </a:prstGeom>
          <a:ln w="31750">
            <a:solidFill>
              <a:schemeClr val="tx1"/>
            </a:solidFill>
          </a:ln>
        </p:spPr>
        <p:style>
          <a:lnRef idx="1">
            <a:schemeClr val="accent1"/>
          </a:lnRef>
          <a:fillRef idx="0">
            <a:schemeClr val="accent1"/>
          </a:fillRef>
          <a:effectRef idx="0">
            <a:schemeClr val="accent1"/>
          </a:effectRef>
          <a:fontRef idx="minor">
            <a:schemeClr val="tx1"/>
          </a:fontRef>
        </p:style>
      </p:cxnSp>
      <p:sp>
        <p:nvSpPr>
          <p:cNvPr id="45" name="Textfeld 22">
            <a:extLst>
              <a:ext uri="{FF2B5EF4-FFF2-40B4-BE49-F238E27FC236}">
                <a16:creationId xmlns:a16="http://schemas.microsoft.com/office/drawing/2014/main" id="{26403BDA-2FB6-EABE-6CBB-059E2DB149A1}"/>
              </a:ext>
            </a:extLst>
          </p:cNvPr>
          <p:cNvSpPr txBox="1"/>
          <p:nvPr/>
        </p:nvSpPr>
        <p:spPr>
          <a:xfrm rot="11050324">
            <a:off x="4815815" y="2512572"/>
            <a:ext cx="322245" cy="364097"/>
          </a:xfrm>
          <a:prstGeom prst="rect">
            <a:avLst/>
          </a:prstGeom>
          <a:noFill/>
        </p:spPr>
        <p:txBody>
          <a:bodyPr wrap="none" rtlCol="0">
            <a:spAutoFit/>
          </a:bodyP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de-DE" b="1">
                <a:solidFill>
                  <a:srgbClr val="FF0000"/>
                </a:solidFill>
              </a:rPr>
              <a:t>O</a:t>
            </a:r>
          </a:p>
        </p:txBody>
      </p:sp>
      <p:cxnSp>
        <p:nvCxnSpPr>
          <p:cNvPr id="46" name="Gerader Verbinder 45">
            <a:extLst>
              <a:ext uri="{FF2B5EF4-FFF2-40B4-BE49-F238E27FC236}">
                <a16:creationId xmlns:a16="http://schemas.microsoft.com/office/drawing/2014/main" id="{41BC77D9-B3E8-B356-BD1E-22899F446C39}"/>
              </a:ext>
            </a:extLst>
          </p:cNvPr>
          <p:cNvCxnSpPr>
            <a:cxnSpLocks/>
          </p:cNvCxnSpPr>
          <p:nvPr/>
        </p:nvCxnSpPr>
        <p:spPr>
          <a:xfrm rot="215889">
            <a:off x="4542032" y="2496009"/>
            <a:ext cx="1" cy="204198"/>
          </a:xfrm>
          <a:prstGeom prst="line">
            <a:avLst/>
          </a:prstGeom>
          <a:ln w="317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7" name="Gerader Verbinder 46">
            <a:extLst>
              <a:ext uri="{FF2B5EF4-FFF2-40B4-BE49-F238E27FC236}">
                <a16:creationId xmlns:a16="http://schemas.microsoft.com/office/drawing/2014/main" id="{AA6F408A-2CAC-0726-9988-BC77D797A9B8}"/>
              </a:ext>
            </a:extLst>
          </p:cNvPr>
          <p:cNvCxnSpPr>
            <a:cxnSpLocks/>
          </p:cNvCxnSpPr>
          <p:nvPr/>
        </p:nvCxnSpPr>
        <p:spPr>
          <a:xfrm rot="14950324" flipV="1">
            <a:off x="4810106" y="2656401"/>
            <a:ext cx="0" cy="190035"/>
          </a:xfrm>
          <a:prstGeom prst="line">
            <a:avLst/>
          </a:prstGeom>
          <a:ln w="317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8" name="Gerader Verbinder 47">
            <a:extLst>
              <a:ext uri="{FF2B5EF4-FFF2-40B4-BE49-F238E27FC236}">
                <a16:creationId xmlns:a16="http://schemas.microsoft.com/office/drawing/2014/main" id="{08AABCA3-1B4D-D1FD-07ED-83323A6830EF}"/>
              </a:ext>
            </a:extLst>
          </p:cNvPr>
          <p:cNvCxnSpPr>
            <a:cxnSpLocks/>
          </p:cNvCxnSpPr>
          <p:nvPr/>
        </p:nvCxnSpPr>
        <p:spPr>
          <a:xfrm rot="215889" flipH="1" flipV="1">
            <a:off x="4539024" y="2706291"/>
            <a:ext cx="190899" cy="70137"/>
          </a:xfrm>
          <a:prstGeom prst="line">
            <a:avLst/>
          </a:prstGeom>
          <a:ln w="31750">
            <a:solidFill>
              <a:schemeClr val="tx1"/>
            </a:solidFill>
          </a:ln>
        </p:spPr>
        <p:style>
          <a:lnRef idx="1">
            <a:schemeClr val="accent1"/>
          </a:lnRef>
          <a:fillRef idx="0">
            <a:schemeClr val="accent1"/>
          </a:fillRef>
          <a:effectRef idx="0">
            <a:schemeClr val="accent1"/>
          </a:effectRef>
          <a:fontRef idx="minor">
            <a:schemeClr val="tx1"/>
          </a:fontRef>
        </p:style>
      </p:cxnSp>
      <p:pic>
        <p:nvPicPr>
          <p:cNvPr id="54" name="Grafik 53">
            <a:extLst>
              <a:ext uri="{FF2B5EF4-FFF2-40B4-BE49-F238E27FC236}">
                <a16:creationId xmlns:a16="http://schemas.microsoft.com/office/drawing/2014/main" id="{7043028C-3E3C-1CF6-8E14-9C083466BB5F}"/>
              </a:ext>
            </a:extLst>
          </p:cNvPr>
          <p:cNvPicPr>
            <a:picLocks noChangeAspect="1"/>
          </p:cNvPicPr>
          <p:nvPr/>
        </p:nvPicPr>
        <p:blipFill rotWithShape="1">
          <a:blip r:embed="rId2">
            <a:clrChange>
              <a:clrFrom>
                <a:srgbClr val="FFFFFF"/>
              </a:clrFrom>
              <a:clrTo>
                <a:srgbClr val="FFFFFF">
                  <a:alpha val="0"/>
                </a:srgbClr>
              </a:clrTo>
            </a:clrChange>
          </a:blip>
          <a:srcRect l="15353" t="12573" r="9450" b="5890"/>
          <a:stretch/>
        </p:blipFill>
        <p:spPr>
          <a:xfrm rot="215889">
            <a:off x="4802394" y="2002052"/>
            <a:ext cx="429768" cy="440121"/>
          </a:xfrm>
          <a:prstGeom prst="rect">
            <a:avLst/>
          </a:prstGeom>
        </p:spPr>
      </p:pic>
      <p:cxnSp>
        <p:nvCxnSpPr>
          <p:cNvPr id="56" name="Gerader Verbinder 55">
            <a:extLst>
              <a:ext uri="{FF2B5EF4-FFF2-40B4-BE49-F238E27FC236}">
                <a16:creationId xmlns:a16="http://schemas.microsoft.com/office/drawing/2014/main" id="{4672A114-BAB0-3B75-2F6E-70C286C53231}"/>
              </a:ext>
            </a:extLst>
          </p:cNvPr>
          <p:cNvCxnSpPr>
            <a:cxnSpLocks/>
          </p:cNvCxnSpPr>
          <p:nvPr/>
        </p:nvCxnSpPr>
        <p:spPr>
          <a:xfrm>
            <a:off x="0" y="3552825"/>
            <a:ext cx="12192000" cy="0"/>
          </a:xfrm>
          <a:prstGeom prst="line">
            <a:avLst/>
          </a:prstGeom>
          <a:ln w="3175">
            <a:prstDash val="sysDot"/>
          </a:ln>
        </p:spPr>
        <p:style>
          <a:lnRef idx="1">
            <a:schemeClr val="dk1"/>
          </a:lnRef>
          <a:fillRef idx="0">
            <a:schemeClr val="dk1"/>
          </a:fillRef>
          <a:effectRef idx="0">
            <a:schemeClr val="dk1"/>
          </a:effectRef>
          <a:fontRef idx="minor">
            <a:schemeClr val="tx1"/>
          </a:fontRef>
        </p:style>
      </p:cxnSp>
      <p:pic>
        <p:nvPicPr>
          <p:cNvPr id="57" name="Grafik 56">
            <a:extLst>
              <a:ext uri="{FF2B5EF4-FFF2-40B4-BE49-F238E27FC236}">
                <a16:creationId xmlns:a16="http://schemas.microsoft.com/office/drawing/2014/main" id="{0A095CC0-8C5F-454F-6597-EF05DCF750F3}"/>
              </a:ext>
            </a:extLst>
          </p:cNvPr>
          <p:cNvPicPr>
            <a:picLocks noChangeAspect="1"/>
          </p:cNvPicPr>
          <p:nvPr/>
        </p:nvPicPr>
        <p:blipFill rotWithShape="1">
          <a:blip r:embed="rId3">
            <a:clrChange>
              <a:clrFrom>
                <a:srgbClr val="FFFFFF"/>
              </a:clrFrom>
              <a:clrTo>
                <a:srgbClr val="FFFFFF">
                  <a:alpha val="0"/>
                </a:srgbClr>
              </a:clrTo>
            </a:clrChange>
          </a:blip>
          <a:srcRect l="13213" t="2808" r="22460"/>
          <a:stretch/>
        </p:blipFill>
        <p:spPr>
          <a:xfrm>
            <a:off x="5775979" y="1860506"/>
            <a:ext cx="698535" cy="728298"/>
          </a:xfrm>
          <a:prstGeom prst="rect">
            <a:avLst/>
          </a:prstGeom>
        </p:spPr>
      </p:pic>
      <p:grpSp>
        <p:nvGrpSpPr>
          <p:cNvPr id="58" name="Gruppieren 57">
            <a:extLst>
              <a:ext uri="{FF2B5EF4-FFF2-40B4-BE49-F238E27FC236}">
                <a16:creationId xmlns:a16="http://schemas.microsoft.com/office/drawing/2014/main" id="{B4872BAE-6D9D-CF8A-EE59-7770A2108962}"/>
              </a:ext>
            </a:extLst>
          </p:cNvPr>
          <p:cNvGrpSpPr/>
          <p:nvPr/>
        </p:nvGrpSpPr>
        <p:grpSpPr>
          <a:xfrm>
            <a:off x="1177964" y="3851369"/>
            <a:ext cx="882592" cy="497708"/>
            <a:chOff x="4165391" y="4664649"/>
            <a:chExt cx="882592" cy="497708"/>
          </a:xfrm>
        </p:grpSpPr>
        <p:grpSp>
          <p:nvGrpSpPr>
            <p:cNvPr id="59" name="Gruppieren 58">
              <a:extLst>
                <a:ext uri="{FF2B5EF4-FFF2-40B4-BE49-F238E27FC236}">
                  <a16:creationId xmlns:a16="http://schemas.microsoft.com/office/drawing/2014/main" id="{D9002B25-567A-5207-D40C-3D26ED3DB610}"/>
                </a:ext>
              </a:extLst>
            </p:cNvPr>
            <p:cNvGrpSpPr/>
            <p:nvPr/>
          </p:nvGrpSpPr>
          <p:grpSpPr>
            <a:xfrm>
              <a:off x="4165391" y="4774745"/>
              <a:ext cx="882592" cy="387612"/>
              <a:chOff x="4165391" y="4774745"/>
              <a:chExt cx="882592" cy="387612"/>
            </a:xfrm>
          </p:grpSpPr>
          <p:sp>
            <p:nvSpPr>
              <p:cNvPr id="61" name="Textfeld 60">
                <a:extLst>
                  <a:ext uri="{FF2B5EF4-FFF2-40B4-BE49-F238E27FC236}">
                    <a16:creationId xmlns:a16="http://schemas.microsoft.com/office/drawing/2014/main" id="{B8EDC3F0-2637-6CA9-EACC-495044172C91}"/>
                  </a:ext>
                </a:extLst>
              </p:cNvPr>
              <p:cNvSpPr txBox="1"/>
              <p:nvPr/>
            </p:nvSpPr>
            <p:spPr>
              <a:xfrm>
                <a:off x="4700699" y="4793025"/>
                <a:ext cx="347284" cy="369332"/>
              </a:xfrm>
              <a:prstGeom prst="rect">
                <a:avLst/>
              </a:prstGeom>
              <a:noFill/>
            </p:spPr>
            <p:txBody>
              <a:bodyPr wrap="square" rtlCol="0">
                <a:spAutoFit/>
              </a:bodyPr>
              <a:lstStyle/>
              <a:p>
                <a:r>
                  <a:rPr lang="de-DE" b="1">
                    <a:solidFill>
                      <a:schemeClr val="bg1">
                        <a:lumMod val="50000"/>
                      </a:schemeClr>
                    </a:solidFill>
                  </a:rPr>
                  <a:t>H</a:t>
                </a:r>
              </a:p>
            </p:txBody>
          </p:sp>
          <p:sp>
            <p:nvSpPr>
              <p:cNvPr id="62" name="Textfeld 61">
                <a:extLst>
                  <a:ext uri="{FF2B5EF4-FFF2-40B4-BE49-F238E27FC236}">
                    <a16:creationId xmlns:a16="http://schemas.microsoft.com/office/drawing/2014/main" id="{DD5C5006-9E8C-0FEB-53A0-C2B2EE504514}"/>
                  </a:ext>
                </a:extLst>
              </p:cNvPr>
              <p:cNvSpPr txBox="1"/>
              <p:nvPr/>
            </p:nvSpPr>
            <p:spPr>
              <a:xfrm>
                <a:off x="4165391" y="4774745"/>
                <a:ext cx="347284" cy="369332"/>
              </a:xfrm>
              <a:prstGeom prst="rect">
                <a:avLst/>
              </a:prstGeom>
              <a:noFill/>
            </p:spPr>
            <p:txBody>
              <a:bodyPr wrap="square" rtlCol="0">
                <a:spAutoFit/>
              </a:bodyPr>
              <a:lstStyle/>
              <a:p>
                <a:r>
                  <a:rPr lang="de-DE" b="1">
                    <a:solidFill>
                      <a:schemeClr val="bg1">
                        <a:lumMod val="50000"/>
                      </a:schemeClr>
                    </a:solidFill>
                  </a:rPr>
                  <a:t>H</a:t>
                </a:r>
              </a:p>
            </p:txBody>
          </p:sp>
          <p:cxnSp>
            <p:nvCxnSpPr>
              <p:cNvPr id="63" name="Gerader Verbinder 62">
                <a:extLst>
                  <a:ext uri="{FF2B5EF4-FFF2-40B4-BE49-F238E27FC236}">
                    <a16:creationId xmlns:a16="http://schemas.microsoft.com/office/drawing/2014/main" id="{6DE44A39-0F01-B373-8C29-836026E998EE}"/>
                  </a:ext>
                </a:extLst>
              </p:cNvPr>
              <p:cNvCxnSpPr>
                <a:cxnSpLocks/>
              </p:cNvCxnSpPr>
              <p:nvPr/>
            </p:nvCxnSpPr>
            <p:spPr>
              <a:xfrm rot="79713" flipH="1" flipV="1">
                <a:off x="4668913" y="4873343"/>
                <a:ext cx="131386" cy="62038"/>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4" name="Gerader Verbinder 63">
                <a:extLst>
                  <a:ext uri="{FF2B5EF4-FFF2-40B4-BE49-F238E27FC236}">
                    <a16:creationId xmlns:a16="http://schemas.microsoft.com/office/drawing/2014/main" id="{08856592-4F09-387C-07D8-B9A7CE3D1FEA}"/>
                  </a:ext>
                </a:extLst>
              </p:cNvPr>
              <p:cNvCxnSpPr>
                <a:cxnSpLocks/>
              </p:cNvCxnSpPr>
              <p:nvPr/>
            </p:nvCxnSpPr>
            <p:spPr>
              <a:xfrm rot="21520287" flipV="1">
                <a:off x="4386494" y="4873343"/>
                <a:ext cx="131386" cy="62038"/>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60" name="Textfeld 84">
              <a:extLst>
                <a:ext uri="{FF2B5EF4-FFF2-40B4-BE49-F238E27FC236}">
                  <a16:creationId xmlns:a16="http://schemas.microsoft.com/office/drawing/2014/main" id="{9A92E9A1-7E5F-7891-FCC0-97EA3C6A9A09}"/>
                </a:ext>
              </a:extLst>
            </p:cNvPr>
            <p:cNvSpPr txBox="1"/>
            <p:nvPr/>
          </p:nvSpPr>
          <p:spPr>
            <a:xfrm rot="10800000">
              <a:off x="4445565" y="4664649"/>
              <a:ext cx="322245" cy="369332"/>
            </a:xfrm>
            <a:prstGeom prst="rect">
              <a:avLst/>
            </a:prstGeom>
            <a:noFill/>
          </p:spPr>
          <p:txBody>
            <a:bodyPr wrap="square" rtlCol="0">
              <a:spAutoFit/>
            </a:bodyP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de-DE" b="1">
                  <a:solidFill>
                    <a:srgbClr val="FF0000"/>
                  </a:solidFill>
                </a:rPr>
                <a:t>O</a:t>
              </a:r>
            </a:p>
          </p:txBody>
        </p:sp>
      </p:grpSp>
      <p:grpSp>
        <p:nvGrpSpPr>
          <p:cNvPr id="65" name="Gruppieren 64">
            <a:extLst>
              <a:ext uri="{FF2B5EF4-FFF2-40B4-BE49-F238E27FC236}">
                <a16:creationId xmlns:a16="http://schemas.microsoft.com/office/drawing/2014/main" id="{F23D32E3-B422-9CFA-3BF5-591C5A802ED9}"/>
              </a:ext>
            </a:extLst>
          </p:cNvPr>
          <p:cNvGrpSpPr/>
          <p:nvPr/>
        </p:nvGrpSpPr>
        <p:grpSpPr>
          <a:xfrm>
            <a:off x="2349582" y="4875861"/>
            <a:ext cx="882592" cy="497708"/>
            <a:chOff x="4165391" y="4664649"/>
            <a:chExt cx="882592" cy="497708"/>
          </a:xfrm>
        </p:grpSpPr>
        <p:grpSp>
          <p:nvGrpSpPr>
            <p:cNvPr id="66" name="Gruppieren 65">
              <a:extLst>
                <a:ext uri="{FF2B5EF4-FFF2-40B4-BE49-F238E27FC236}">
                  <a16:creationId xmlns:a16="http://schemas.microsoft.com/office/drawing/2014/main" id="{497B879A-E9A1-250E-B1DE-88A577CE2FA2}"/>
                </a:ext>
              </a:extLst>
            </p:cNvPr>
            <p:cNvGrpSpPr/>
            <p:nvPr/>
          </p:nvGrpSpPr>
          <p:grpSpPr>
            <a:xfrm>
              <a:off x="4165391" y="4774745"/>
              <a:ext cx="882592" cy="387612"/>
              <a:chOff x="4165391" y="4774745"/>
              <a:chExt cx="882592" cy="387612"/>
            </a:xfrm>
          </p:grpSpPr>
          <p:sp>
            <p:nvSpPr>
              <p:cNvPr id="68" name="Textfeld 67">
                <a:extLst>
                  <a:ext uri="{FF2B5EF4-FFF2-40B4-BE49-F238E27FC236}">
                    <a16:creationId xmlns:a16="http://schemas.microsoft.com/office/drawing/2014/main" id="{D1873BD6-7479-E8F8-4841-7AA476825BF9}"/>
                  </a:ext>
                </a:extLst>
              </p:cNvPr>
              <p:cNvSpPr txBox="1"/>
              <p:nvPr/>
            </p:nvSpPr>
            <p:spPr>
              <a:xfrm>
                <a:off x="4700699" y="4793025"/>
                <a:ext cx="347284" cy="369332"/>
              </a:xfrm>
              <a:prstGeom prst="rect">
                <a:avLst/>
              </a:prstGeom>
              <a:noFill/>
            </p:spPr>
            <p:txBody>
              <a:bodyPr wrap="square" rtlCol="0">
                <a:spAutoFit/>
              </a:bodyPr>
              <a:lstStyle/>
              <a:p>
                <a:r>
                  <a:rPr lang="de-DE" b="1">
                    <a:solidFill>
                      <a:schemeClr val="bg1">
                        <a:lumMod val="50000"/>
                      </a:schemeClr>
                    </a:solidFill>
                  </a:rPr>
                  <a:t>H</a:t>
                </a:r>
              </a:p>
            </p:txBody>
          </p:sp>
          <p:sp>
            <p:nvSpPr>
              <p:cNvPr id="69" name="Textfeld 68">
                <a:extLst>
                  <a:ext uri="{FF2B5EF4-FFF2-40B4-BE49-F238E27FC236}">
                    <a16:creationId xmlns:a16="http://schemas.microsoft.com/office/drawing/2014/main" id="{426D2719-CC68-82A5-5B5E-928025576D58}"/>
                  </a:ext>
                </a:extLst>
              </p:cNvPr>
              <p:cNvSpPr txBox="1"/>
              <p:nvPr/>
            </p:nvSpPr>
            <p:spPr>
              <a:xfrm>
                <a:off x="4165391" y="4774745"/>
                <a:ext cx="347284" cy="369332"/>
              </a:xfrm>
              <a:prstGeom prst="rect">
                <a:avLst/>
              </a:prstGeom>
              <a:noFill/>
            </p:spPr>
            <p:txBody>
              <a:bodyPr wrap="square" rtlCol="0">
                <a:spAutoFit/>
              </a:bodyPr>
              <a:lstStyle/>
              <a:p>
                <a:r>
                  <a:rPr lang="de-DE" b="1">
                    <a:solidFill>
                      <a:schemeClr val="bg1">
                        <a:lumMod val="50000"/>
                      </a:schemeClr>
                    </a:solidFill>
                  </a:rPr>
                  <a:t>H</a:t>
                </a:r>
              </a:p>
            </p:txBody>
          </p:sp>
          <p:cxnSp>
            <p:nvCxnSpPr>
              <p:cNvPr id="70" name="Gerader Verbinder 69">
                <a:extLst>
                  <a:ext uri="{FF2B5EF4-FFF2-40B4-BE49-F238E27FC236}">
                    <a16:creationId xmlns:a16="http://schemas.microsoft.com/office/drawing/2014/main" id="{E4FB7532-E759-D462-DA53-7104E4C53CD0}"/>
                  </a:ext>
                </a:extLst>
              </p:cNvPr>
              <p:cNvCxnSpPr>
                <a:cxnSpLocks/>
              </p:cNvCxnSpPr>
              <p:nvPr/>
            </p:nvCxnSpPr>
            <p:spPr>
              <a:xfrm rot="79713" flipH="1" flipV="1">
                <a:off x="4668913" y="4873343"/>
                <a:ext cx="131386" cy="62038"/>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1" name="Gerader Verbinder 70">
                <a:extLst>
                  <a:ext uri="{FF2B5EF4-FFF2-40B4-BE49-F238E27FC236}">
                    <a16:creationId xmlns:a16="http://schemas.microsoft.com/office/drawing/2014/main" id="{1342B11C-0B4F-8B3F-1DC7-4224FE2E4C7B}"/>
                  </a:ext>
                </a:extLst>
              </p:cNvPr>
              <p:cNvCxnSpPr>
                <a:cxnSpLocks/>
              </p:cNvCxnSpPr>
              <p:nvPr/>
            </p:nvCxnSpPr>
            <p:spPr>
              <a:xfrm rot="21520287" flipV="1">
                <a:off x="4386494" y="4873343"/>
                <a:ext cx="131386" cy="62038"/>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67" name="Textfeld 84">
              <a:extLst>
                <a:ext uri="{FF2B5EF4-FFF2-40B4-BE49-F238E27FC236}">
                  <a16:creationId xmlns:a16="http://schemas.microsoft.com/office/drawing/2014/main" id="{127C2EA1-B219-E6DE-64A0-C5A259387ADB}"/>
                </a:ext>
              </a:extLst>
            </p:cNvPr>
            <p:cNvSpPr txBox="1"/>
            <p:nvPr/>
          </p:nvSpPr>
          <p:spPr>
            <a:xfrm rot="10800000">
              <a:off x="4445565" y="4664649"/>
              <a:ext cx="322245" cy="369332"/>
            </a:xfrm>
            <a:prstGeom prst="rect">
              <a:avLst/>
            </a:prstGeom>
            <a:noFill/>
          </p:spPr>
          <p:txBody>
            <a:bodyPr wrap="square" rtlCol="0">
              <a:spAutoFit/>
            </a:bodyP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de-DE" b="1">
                  <a:solidFill>
                    <a:srgbClr val="FF0000"/>
                  </a:solidFill>
                </a:rPr>
                <a:t>O</a:t>
              </a:r>
            </a:p>
          </p:txBody>
        </p:sp>
      </p:grpSp>
      <p:grpSp>
        <p:nvGrpSpPr>
          <p:cNvPr id="72" name="Gruppieren 71">
            <a:extLst>
              <a:ext uri="{FF2B5EF4-FFF2-40B4-BE49-F238E27FC236}">
                <a16:creationId xmlns:a16="http://schemas.microsoft.com/office/drawing/2014/main" id="{18AE00C8-7A94-1C4D-A024-5DB2295F1EFC}"/>
              </a:ext>
            </a:extLst>
          </p:cNvPr>
          <p:cNvGrpSpPr/>
          <p:nvPr/>
        </p:nvGrpSpPr>
        <p:grpSpPr>
          <a:xfrm rot="20263995">
            <a:off x="3689571" y="4205317"/>
            <a:ext cx="882592" cy="497708"/>
            <a:chOff x="4165391" y="4664649"/>
            <a:chExt cx="882592" cy="497708"/>
          </a:xfrm>
        </p:grpSpPr>
        <p:grpSp>
          <p:nvGrpSpPr>
            <p:cNvPr id="73" name="Gruppieren 72">
              <a:extLst>
                <a:ext uri="{FF2B5EF4-FFF2-40B4-BE49-F238E27FC236}">
                  <a16:creationId xmlns:a16="http://schemas.microsoft.com/office/drawing/2014/main" id="{7CE11E94-966C-2B22-7FCC-2101ECD24F38}"/>
                </a:ext>
              </a:extLst>
            </p:cNvPr>
            <p:cNvGrpSpPr/>
            <p:nvPr/>
          </p:nvGrpSpPr>
          <p:grpSpPr>
            <a:xfrm>
              <a:off x="4165391" y="4774745"/>
              <a:ext cx="882592" cy="387612"/>
              <a:chOff x="4165391" y="4774745"/>
              <a:chExt cx="882592" cy="387612"/>
            </a:xfrm>
          </p:grpSpPr>
          <p:sp>
            <p:nvSpPr>
              <p:cNvPr id="75" name="Textfeld 74">
                <a:extLst>
                  <a:ext uri="{FF2B5EF4-FFF2-40B4-BE49-F238E27FC236}">
                    <a16:creationId xmlns:a16="http://schemas.microsoft.com/office/drawing/2014/main" id="{2B5812D2-4394-2505-6F99-D177A27FA6A7}"/>
                  </a:ext>
                </a:extLst>
              </p:cNvPr>
              <p:cNvSpPr txBox="1"/>
              <p:nvPr/>
            </p:nvSpPr>
            <p:spPr>
              <a:xfrm>
                <a:off x="4700699" y="4793025"/>
                <a:ext cx="347284" cy="369332"/>
              </a:xfrm>
              <a:prstGeom prst="rect">
                <a:avLst/>
              </a:prstGeom>
              <a:noFill/>
            </p:spPr>
            <p:txBody>
              <a:bodyPr wrap="square" rtlCol="0">
                <a:spAutoFit/>
              </a:bodyPr>
              <a:lstStyle/>
              <a:p>
                <a:r>
                  <a:rPr lang="de-DE" b="1">
                    <a:solidFill>
                      <a:schemeClr val="bg1">
                        <a:lumMod val="50000"/>
                      </a:schemeClr>
                    </a:solidFill>
                  </a:rPr>
                  <a:t>H</a:t>
                </a:r>
              </a:p>
            </p:txBody>
          </p:sp>
          <p:sp>
            <p:nvSpPr>
              <p:cNvPr id="76" name="Textfeld 75">
                <a:extLst>
                  <a:ext uri="{FF2B5EF4-FFF2-40B4-BE49-F238E27FC236}">
                    <a16:creationId xmlns:a16="http://schemas.microsoft.com/office/drawing/2014/main" id="{F2482941-7676-BEC6-3D3A-05BA5C63DB94}"/>
                  </a:ext>
                </a:extLst>
              </p:cNvPr>
              <p:cNvSpPr txBox="1"/>
              <p:nvPr/>
            </p:nvSpPr>
            <p:spPr>
              <a:xfrm>
                <a:off x="4165391" y="4774745"/>
                <a:ext cx="347284" cy="369332"/>
              </a:xfrm>
              <a:prstGeom prst="rect">
                <a:avLst/>
              </a:prstGeom>
              <a:noFill/>
            </p:spPr>
            <p:txBody>
              <a:bodyPr wrap="square" rtlCol="0">
                <a:spAutoFit/>
              </a:bodyPr>
              <a:lstStyle/>
              <a:p>
                <a:r>
                  <a:rPr lang="de-DE" b="1">
                    <a:solidFill>
                      <a:schemeClr val="bg1">
                        <a:lumMod val="50000"/>
                      </a:schemeClr>
                    </a:solidFill>
                  </a:rPr>
                  <a:t>H</a:t>
                </a:r>
              </a:p>
            </p:txBody>
          </p:sp>
          <p:cxnSp>
            <p:nvCxnSpPr>
              <p:cNvPr id="77" name="Gerader Verbinder 76">
                <a:extLst>
                  <a:ext uri="{FF2B5EF4-FFF2-40B4-BE49-F238E27FC236}">
                    <a16:creationId xmlns:a16="http://schemas.microsoft.com/office/drawing/2014/main" id="{038311FC-D9A2-E752-754C-1120D02E3A2B}"/>
                  </a:ext>
                </a:extLst>
              </p:cNvPr>
              <p:cNvCxnSpPr>
                <a:cxnSpLocks/>
              </p:cNvCxnSpPr>
              <p:nvPr/>
            </p:nvCxnSpPr>
            <p:spPr>
              <a:xfrm rot="79713" flipH="1" flipV="1">
                <a:off x="4668913" y="4873343"/>
                <a:ext cx="131386" cy="62038"/>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8" name="Gerader Verbinder 77">
                <a:extLst>
                  <a:ext uri="{FF2B5EF4-FFF2-40B4-BE49-F238E27FC236}">
                    <a16:creationId xmlns:a16="http://schemas.microsoft.com/office/drawing/2014/main" id="{DED12F3A-569C-32E8-A3C2-641A4A31D7A7}"/>
                  </a:ext>
                </a:extLst>
              </p:cNvPr>
              <p:cNvCxnSpPr>
                <a:cxnSpLocks/>
              </p:cNvCxnSpPr>
              <p:nvPr/>
            </p:nvCxnSpPr>
            <p:spPr>
              <a:xfrm rot="21520287" flipV="1">
                <a:off x="4386494" y="4873343"/>
                <a:ext cx="131386" cy="62038"/>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74" name="Textfeld 84">
              <a:extLst>
                <a:ext uri="{FF2B5EF4-FFF2-40B4-BE49-F238E27FC236}">
                  <a16:creationId xmlns:a16="http://schemas.microsoft.com/office/drawing/2014/main" id="{2DB0C789-54FC-2691-3E60-F764FF869035}"/>
                </a:ext>
              </a:extLst>
            </p:cNvPr>
            <p:cNvSpPr txBox="1"/>
            <p:nvPr/>
          </p:nvSpPr>
          <p:spPr>
            <a:xfrm rot="10800000">
              <a:off x="4445565" y="4664649"/>
              <a:ext cx="322245" cy="369332"/>
            </a:xfrm>
            <a:prstGeom prst="rect">
              <a:avLst/>
            </a:prstGeom>
            <a:noFill/>
          </p:spPr>
          <p:txBody>
            <a:bodyPr wrap="square" rtlCol="0">
              <a:spAutoFit/>
            </a:bodyP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de-DE" b="1">
                  <a:solidFill>
                    <a:srgbClr val="FF0000"/>
                  </a:solidFill>
                </a:rPr>
                <a:t>O</a:t>
              </a:r>
            </a:p>
          </p:txBody>
        </p:sp>
      </p:grpSp>
      <p:grpSp>
        <p:nvGrpSpPr>
          <p:cNvPr id="79" name="Gruppieren 78">
            <a:extLst>
              <a:ext uri="{FF2B5EF4-FFF2-40B4-BE49-F238E27FC236}">
                <a16:creationId xmlns:a16="http://schemas.microsoft.com/office/drawing/2014/main" id="{4EB45424-1133-A6F4-6731-59625151E11A}"/>
              </a:ext>
            </a:extLst>
          </p:cNvPr>
          <p:cNvGrpSpPr/>
          <p:nvPr/>
        </p:nvGrpSpPr>
        <p:grpSpPr>
          <a:xfrm rot="18477239">
            <a:off x="710331" y="5465757"/>
            <a:ext cx="882592" cy="497708"/>
            <a:chOff x="4165391" y="4664649"/>
            <a:chExt cx="882592" cy="497708"/>
          </a:xfrm>
        </p:grpSpPr>
        <p:grpSp>
          <p:nvGrpSpPr>
            <p:cNvPr id="80" name="Gruppieren 79">
              <a:extLst>
                <a:ext uri="{FF2B5EF4-FFF2-40B4-BE49-F238E27FC236}">
                  <a16:creationId xmlns:a16="http://schemas.microsoft.com/office/drawing/2014/main" id="{0B12C00F-70B6-EF65-0D66-F91F0B99D3FB}"/>
                </a:ext>
              </a:extLst>
            </p:cNvPr>
            <p:cNvGrpSpPr/>
            <p:nvPr/>
          </p:nvGrpSpPr>
          <p:grpSpPr>
            <a:xfrm>
              <a:off x="4165391" y="4774745"/>
              <a:ext cx="882592" cy="387612"/>
              <a:chOff x="4165391" y="4774745"/>
              <a:chExt cx="882592" cy="387612"/>
            </a:xfrm>
          </p:grpSpPr>
          <p:sp>
            <p:nvSpPr>
              <p:cNvPr id="82" name="Textfeld 81">
                <a:extLst>
                  <a:ext uri="{FF2B5EF4-FFF2-40B4-BE49-F238E27FC236}">
                    <a16:creationId xmlns:a16="http://schemas.microsoft.com/office/drawing/2014/main" id="{C52C9FA1-C4F2-0C18-9131-71B2CF2078F7}"/>
                  </a:ext>
                </a:extLst>
              </p:cNvPr>
              <p:cNvSpPr txBox="1"/>
              <p:nvPr/>
            </p:nvSpPr>
            <p:spPr>
              <a:xfrm>
                <a:off x="4700699" y="4793025"/>
                <a:ext cx="347284" cy="369332"/>
              </a:xfrm>
              <a:prstGeom prst="rect">
                <a:avLst/>
              </a:prstGeom>
              <a:noFill/>
            </p:spPr>
            <p:txBody>
              <a:bodyPr wrap="square" rtlCol="0">
                <a:spAutoFit/>
              </a:bodyPr>
              <a:lstStyle/>
              <a:p>
                <a:r>
                  <a:rPr lang="de-DE" b="1">
                    <a:solidFill>
                      <a:schemeClr val="bg1">
                        <a:lumMod val="50000"/>
                      </a:schemeClr>
                    </a:solidFill>
                  </a:rPr>
                  <a:t>H</a:t>
                </a:r>
              </a:p>
            </p:txBody>
          </p:sp>
          <p:sp>
            <p:nvSpPr>
              <p:cNvPr id="83" name="Textfeld 82">
                <a:extLst>
                  <a:ext uri="{FF2B5EF4-FFF2-40B4-BE49-F238E27FC236}">
                    <a16:creationId xmlns:a16="http://schemas.microsoft.com/office/drawing/2014/main" id="{F23939D2-839E-483D-F7A9-9785B0953761}"/>
                  </a:ext>
                </a:extLst>
              </p:cNvPr>
              <p:cNvSpPr txBox="1"/>
              <p:nvPr/>
            </p:nvSpPr>
            <p:spPr>
              <a:xfrm>
                <a:off x="4165391" y="4774745"/>
                <a:ext cx="347284" cy="369332"/>
              </a:xfrm>
              <a:prstGeom prst="rect">
                <a:avLst/>
              </a:prstGeom>
              <a:noFill/>
            </p:spPr>
            <p:txBody>
              <a:bodyPr wrap="square" rtlCol="0">
                <a:spAutoFit/>
              </a:bodyPr>
              <a:lstStyle/>
              <a:p>
                <a:r>
                  <a:rPr lang="de-DE" b="1">
                    <a:solidFill>
                      <a:schemeClr val="bg1">
                        <a:lumMod val="50000"/>
                      </a:schemeClr>
                    </a:solidFill>
                  </a:rPr>
                  <a:t>H</a:t>
                </a:r>
              </a:p>
            </p:txBody>
          </p:sp>
          <p:cxnSp>
            <p:nvCxnSpPr>
              <p:cNvPr id="84" name="Gerader Verbinder 83">
                <a:extLst>
                  <a:ext uri="{FF2B5EF4-FFF2-40B4-BE49-F238E27FC236}">
                    <a16:creationId xmlns:a16="http://schemas.microsoft.com/office/drawing/2014/main" id="{94DFD23C-60CC-2294-9B18-B6DFCD73180F}"/>
                  </a:ext>
                </a:extLst>
              </p:cNvPr>
              <p:cNvCxnSpPr>
                <a:cxnSpLocks/>
              </p:cNvCxnSpPr>
              <p:nvPr/>
            </p:nvCxnSpPr>
            <p:spPr>
              <a:xfrm rot="79713" flipH="1" flipV="1">
                <a:off x="4668913" y="4873343"/>
                <a:ext cx="131386" cy="62038"/>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5" name="Gerader Verbinder 84">
                <a:extLst>
                  <a:ext uri="{FF2B5EF4-FFF2-40B4-BE49-F238E27FC236}">
                    <a16:creationId xmlns:a16="http://schemas.microsoft.com/office/drawing/2014/main" id="{B2B976A2-88B7-B34E-6B08-99FE1D93B7D8}"/>
                  </a:ext>
                </a:extLst>
              </p:cNvPr>
              <p:cNvCxnSpPr>
                <a:cxnSpLocks/>
              </p:cNvCxnSpPr>
              <p:nvPr/>
            </p:nvCxnSpPr>
            <p:spPr>
              <a:xfrm rot="21520287" flipV="1">
                <a:off x="4386494" y="4873343"/>
                <a:ext cx="131386" cy="62038"/>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81" name="Textfeld 84">
              <a:extLst>
                <a:ext uri="{FF2B5EF4-FFF2-40B4-BE49-F238E27FC236}">
                  <a16:creationId xmlns:a16="http://schemas.microsoft.com/office/drawing/2014/main" id="{751B9358-1A2B-CF33-8122-4EDB92FAD4D3}"/>
                </a:ext>
              </a:extLst>
            </p:cNvPr>
            <p:cNvSpPr txBox="1"/>
            <p:nvPr/>
          </p:nvSpPr>
          <p:spPr>
            <a:xfrm rot="10800000">
              <a:off x="4445565" y="4664649"/>
              <a:ext cx="322245" cy="369332"/>
            </a:xfrm>
            <a:prstGeom prst="rect">
              <a:avLst/>
            </a:prstGeom>
            <a:noFill/>
          </p:spPr>
          <p:txBody>
            <a:bodyPr wrap="square" rtlCol="0">
              <a:spAutoFit/>
            </a:bodyP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de-DE" b="1">
                  <a:solidFill>
                    <a:srgbClr val="FF0000"/>
                  </a:solidFill>
                </a:rPr>
                <a:t>O</a:t>
              </a:r>
            </a:p>
          </p:txBody>
        </p:sp>
      </p:grpSp>
      <p:grpSp>
        <p:nvGrpSpPr>
          <p:cNvPr id="86" name="Gruppieren 85">
            <a:extLst>
              <a:ext uri="{FF2B5EF4-FFF2-40B4-BE49-F238E27FC236}">
                <a16:creationId xmlns:a16="http://schemas.microsoft.com/office/drawing/2014/main" id="{511F24B2-8387-949D-395E-8A9151E2ED85}"/>
              </a:ext>
            </a:extLst>
          </p:cNvPr>
          <p:cNvGrpSpPr/>
          <p:nvPr/>
        </p:nvGrpSpPr>
        <p:grpSpPr>
          <a:xfrm>
            <a:off x="4081079" y="5510731"/>
            <a:ext cx="882592" cy="497708"/>
            <a:chOff x="4165391" y="4664649"/>
            <a:chExt cx="882592" cy="497708"/>
          </a:xfrm>
        </p:grpSpPr>
        <p:grpSp>
          <p:nvGrpSpPr>
            <p:cNvPr id="87" name="Gruppieren 86">
              <a:extLst>
                <a:ext uri="{FF2B5EF4-FFF2-40B4-BE49-F238E27FC236}">
                  <a16:creationId xmlns:a16="http://schemas.microsoft.com/office/drawing/2014/main" id="{E56BF28D-8685-9F2A-85E1-FC650592BEE5}"/>
                </a:ext>
              </a:extLst>
            </p:cNvPr>
            <p:cNvGrpSpPr/>
            <p:nvPr/>
          </p:nvGrpSpPr>
          <p:grpSpPr>
            <a:xfrm>
              <a:off x="4165391" y="4774745"/>
              <a:ext cx="882592" cy="387612"/>
              <a:chOff x="4165391" y="4774745"/>
              <a:chExt cx="882592" cy="387612"/>
            </a:xfrm>
          </p:grpSpPr>
          <p:sp>
            <p:nvSpPr>
              <p:cNvPr id="89" name="Textfeld 88">
                <a:extLst>
                  <a:ext uri="{FF2B5EF4-FFF2-40B4-BE49-F238E27FC236}">
                    <a16:creationId xmlns:a16="http://schemas.microsoft.com/office/drawing/2014/main" id="{C1036EC9-F60A-C4CA-8A02-C28C6DE99227}"/>
                  </a:ext>
                </a:extLst>
              </p:cNvPr>
              <p:cNvSpPr txBox="1"/>
              <p:nvPr/>
            </p:nvSpPr>
            <p:spPr>
              <a:xfrm>
                <a:off x="4700699" y="4793025"/>
                <a:ext cx="347284" cy="369332"/>
              </a:xfrm>
              <a:prstGeom prst="rect">
                <a:avLst/>
              </a:prstGeom>
              <a:noFill/>
            </p:spPr>
            <p:txBody>
              <a:bodyPr wrap="square" rtlCol="0">
                <a:spAutoFit/>
              </a:bodyPr>
              <a:lstStyle/>
              <a:p>
                <a:r>
                  <a:rPr lang="de-DE" b="1">
                    <a:solidFill>
                      <a:schemeClr val="bg1">
                        <a:lumMod val="50000"/>
                      </a:schemeClr>
                    </a:solidFill>
                  </a:rPr>
                  <a:t>H</a:t>
                </a:r>
              </a:p>
            </p:txBody>
          </p:sp>
          <p:sp>
            <p:nvSpPr>
              <p:cNvPr id="90" name="Textfeld 89">
                <a:extLst>
                  <a:ext uri="{FF2B5EF4-FFF2-40B4-BE49-F238E27FC236}">
                    <a16:creationId xmlns:a16="http://schemas.microsoft.com/office/drawing/2014/main" id="{0C7F961E-B2FF-31E6-C2A6-321292EB48AF}"/>
                  </a:ext>
                </a:extLst>
              </p:cNvPr>
              <p:cNvSpPr txBox="1"/>
              <p:nvPr/>
            </p:nvSpPr>
            <p:spPr>
              <a:xfrm>
                <a:off x="4165391" y="4774745"/>
                <a:ext cx="347284" cy="369332"/>
              </a:xfrm>
              <a:prstGeom prst="rect">
                <a:avLst/>
              </a:prstGeom>
              <a:noFill/>
            </p:spPr>
            <p:txBody>
              <a:bodyPr wrap="square" rtlCol="0">
                <a:spAutoFit/>
              </a:bodyPr>
              <a:lstStyle/>
              <a:p>
                <a:r>
                  <a:rPr lang="de-DE" b="1">
                    <a:solidFill>
                      <a:schemeClr val="bg1">
                        <a:lumMod val="50000"/>
                      </a:schemeClr>
                    </a:solidFill>
                  </a:rPr>
                  <a:t>H</a:t>
                </a:r>
              </a:p>
            </p:txBody>
          </p:sp>
          <p:cxnSp>
            <p:nvCxnSpPr>
              <p:cNvPr id="91" name="Gerader Verbinder 90">
                <a:extLst>
                  <a:ext uri="{FF2B5EF4-FFF2-40B4-BE49-F238E27FC236}">
                    <a16:creationId xmlns:a16="http://schemas.microsoft.com/office/drawing/2014/main" id="{7701DCA1-BEFC-DED3-7685-1B73E75803A5}"/>
                  </a:ext>
                </a:extLst>
              </p:cNvPr>
              <p:cNvCxnSpPr>
                <a:cxnSpLocks/>
              </p:cNvCxnSpPr>
              <p:nvPr/>
            </p:nvCxnSpPr>
            <p:spPr>
              <a:xfrm rot="79713" flipH="1" flipV="1">
                <a:off x="4668913" y="4873343"/>
                <a:ext cx="131386" cy="62038"/>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2" name="Gerader Verbinder 91">
                <a:extLst>
                  <a:ext uri="{FF2B5EF4-FFF2-40B4-BE49-F238E27FC236}">
                    <a16:creationId xmlns:a16="http://schemas.microsoft.com/office/drawing/2014/main" id="{0327CDAE-6ACA-67DF-F055-7E60835CBBFC}"/>
                  </a:ext>
                </a:extLst>
              </p:cNvPr>
              <p:cNvCxnSpPr>
                <a:cxnSpLocks/>
              </p:cNvCxnSpPr>
              <p:nvPr/>
            </p:nvCxnSpPr>
            <p:spPr>
              <a:xfrm rot="21520287" flipV="1">
                <a:off x="4386494" y="4873343"/>
                <a:ext cx="131386" cy="62038"/>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88" name="Textfeld 84">
              <a:extLst>
                <a:ext uri="{FF2B5EF4-FFF2-40B4-BE49-F238E27FC236}">
                  <a16:creationId xmlns:a16="http://schemas.microsoft.com/office/drawing/2014/main" id="{0BD5A4E5-4B62-AFC1-D628-CC17979763EB}"/>
                </a:ext>
              </a:extLst>
            </p:cNvPr>
            <p:cNvSpPr txBox="1"/>
            <p:nvPr/>
          </p:nvSpPr>
          <p:spPr>
            <a:xfrm rot="10800000">
              <a:off x="4445565" y="4664649"/>
              <a:ext cx="322245" cy="369332"/>
            </a:xfrm>
            <a:prstGeom prst="rect">
              <a:avLst/>
            </a:prstGeom>
            <a:noFill/>
          </p:spPr>
          <p:txBody>
            <a:bodyPr wrap="square" rtlCol="0">
              <a:spAutoFit/>
            </a:bodyP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de-DE" b="1">
                  <a:solidFill>
                    <a:srgbClr val="FF0000"/>
                  </a:solidFill>
                </a:rPr>
                <a:t>O</a:t>
              </a:r>
            </a:p>
          </p:txBody>
        </p:sp>
      </p:grpSp>
      <p:grpSp>
        <p:nvGrpSpPr>
          <p:cNvPr id="93" name="Gruppieren 92">
            <a:extLst>
              <a:ext uri="{FF2B5EF4-FFF2-40B4-BE49-F238E27FC236}">
                <a16:creationId xmlns:a16="http://schemas.microsoft.com/office/drawing/2014/main" id="{86DB179B-501C-C044-B89F-CF3F7AD7A9DF}"/>
              </a:ext>
            </a:extLst>
          </p:cNvPr>
          <p:cNvGrpSpPr/>
          <p:nvPr/>
        </p:nvGrpSpPr>
        <p:grpSpPr>
          <a:xfrm rot="3216044">
            <a:off x="5376884" y="3866591"/>
            <a:ext cx="882592" cy="497708"/>
            <a:chOff x="4165391" y="4664649"/>
            <a:chExt cx="882592" cy="497708"/>
          </a:xfrm>
        </p:grpSpPr>
        <p:grpSp>
          <p:nvGrpSpPr>
            <p:cNvPr id="94" name="Gruppieren 93">
              <a:extLst>
                <a:ext uri="{FF2B5EF4-FFF2-40B4-BE49-F238E27FC236}">
                  <a16:creationId xmlns:a16="http://schemas.microsoft.com/office/drawing/2014/main" id="{FB6C94F4-FEB2-CD8E-B1A4-7C5370E7C662}"/>
                </a:ext>
              </a:extLst>
            </p:cNvPr>
            <p:cNvGrpSpPr/>
            <p:nvPr/>
          </p:nvGrpSpPr>
          <p:grpSpPr>
            <a:xfrm>
              <a:off x="4165391" y="4774745"/>
              <a:ext cx="882592" cy="387612"/>
              <a:chOff x="4165391" y="4774745"/>
              <a:chExt cx="882592" cy="387612"/>
            </a:xfrm>
          </p:grpSpPr>
          <p:sp>
            <p:nvSpPr>
              <p:cNvPr id="96" name="Textfeld 95">
                <a:extLst>
                  <a:ext uri="{FF2B5EF4-FFF2-40B4-BE49-F238E27FC236}">
                    <a16:creationId xmlns:a16="http://schemas.microsoft.com/office/drawing/2014/main" id="{89F0D959-7B01-3CF8-B524-75A9DAF2198F}"/>
                  </a:ext>
                </a:extLst>
              </p:cNvPr>
              <p:cNvSpPr txBox="1"/>
              <p:nvPr/>
            </p:nvSpPr>
            <p:spPr>
              <a:xfrm>
                <a:off x="4700699" y="4793025"/>
                <a:ext cx="347284" cy="369332"/>
              </a:xfrm>
              <a:prstGeom prst="rect">
                <a:avLst/>
              </a:prstGeom>
              <a:noFill/>
            </p:spPr>
            <p:txBody>
              <a:bodyPr wrap="square" rtlCol="0">
                <a:spAutoFit/>
              </a:bodyPr>
              <a:lstStyle/>
              <a:p>
                <a:r>
                  <a:rPr lang="de-DE" b="1">
                    <a:solidFill>
                      <a:schemeClr val="bg1">
                        <a:lumMod val="50000"/>
                      </a:schemeClr>
                    </a:solidFill>
                  </a:rPr>
                  <a:t>H</a:t>
                </a:r>
              </a:p>
            </p:txBody>
          </p:sp>
          <p:sp>
            <p:nvSpPr>
              <p:cNvPr id="97" name="Textfeld 96">
                <a:extLst>
                  <a:ext uri="{FF2B5EF4-FFF2-40B4-BE49-F238E27FC236}">
                    <a16:creationId xmlns:a16="http://schemas.microsoft.com/office/drawing/2014/main" id="{5B94D51F-C9A0-24D3-23CC-5996B7168ED9}"/>
                  </a:ext>
                </a:extLst>
              </p:cNvPr>
              <p:cNvSpPr txBox="1"/>
              <p:nvPr/>
            </p:nvSpPr>
            <p:spPr>
              <a:xfrm>
                <a:off x="4165391" y="4774745"/>
                <a:ext cx="347284" cy="369332"/>
              </a:xfrm>
              <a:prstGeom prst="rect">
                <a:avLst/>
              </a:prstGeom>
              <a:noFill/>
            </p:spPr>
            <p:txBody>
              <a:bodyPr wrap="square" rtlCol="0">
                <a:spAutoFit/>
              </a:bodyPr>
              <a:lstStyle/>
              <a:p>
                <a:r>
                  <a:rPr lang="de-DE" b="1">
                    <a:solidFill>
                      <a:schemeClr val="bg1">
                        <a:lumMod val="50000"/>
                      </a:schemeClr>
                    </a:solidFill>
                  </a:rPr>
                  <a:t>H</a:t>
                </a:r>
              </a:p>
            </p:txBody>
          </p:sp>
          <p:cxnSp>
            <p:nvCxnSpPr>
              <p:cNvPr id="98" name="Gerader Verbinder 97">
                <a:extLst>
                  <a:ext uri="{FF2B5EF4-FFF2-40B4-BE49-F238E27FC236}">
                    <a16:creationId xmlns:a16="http://schemas.microsoft.com/office/drawing/2014/main" id="{5CADD98B-323B-26E9-737C-C7E2F5F75C9C}"/>
                  </a:ext>
                </a:extLst>
              </p:cNvPr>
              <p:cNvCxnSpPr>
                <a:cxnSpLocks/>
              </p:cNvCxnSpPr>
              <p:nvPr/>
            </p:nvCxnSpPr>
            <p:spPr>
              <a:xfrm rot="79713" flipH="1" flipV="1">
                <a:off x="4668913" y="4873343"/>
                <a:ext cx="131386" cy="62038"/>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9" name="Gerader Verbinder 98">
                <a:extLst>
                  <a:ext uri="{FF2B5EF4-FFF2-40B4-BE49-F238E27FC236}">
                    <a16:creationId xmlns:a16="http://schemas.microsoft.com/office/drawing/2014/main" id="{91EB61C6-02E8-DD75-2E31-C4CE53C0FD6A}"/>
                  </a:ext>
                </a:extLst>
              </p:cNvPr>
              <p:cNvCxnSpPr>
                <a:cxnSpLocks/>
              </p:cNvCxnSpPr>
              <p:nvPr/>
            </p:nvCxnSpPr>
            <p:spPr>
              <a:xfrm rot="21520287" flipV="1">
                <a:off x="4386494" y="4873343"/>
                <a:ext cx="131386" cy="62038"/>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95" name="Textfeld 84">
              <a:extLst>
                <a:ext uri="{FF2B5EF4-FFF2-40B4-BE49-F238E27FC236}">
                  <a16:creationId xmlns:a16="http://schemas.microsoft.com/office/drawing/2014/main" id="{08A41190-AF9D-B6BA-F488-50EA6EF3DB46}"/>
                </a:ext>
              </a:extLst>
            </p:cNvPr>
            <p:cNvSpPr txBox="1"/>
            <p:nvPr/>
          </p:nvSpPr>
          <p:spPr>
            <a:xfrm rot="10800000">
              <a:off x="4445565" y="4664649"/>
              <a:ext cx="322245" cy="369332"/>
            </a:xfrm>
            <a:prstGeom prst="rect">
              <a:avLst/>
            </a:prstGeom>
            <a:noFill/>
          </p:spPr>
          <p:txBody>
            <a:bodyPr wrap="square" rtlCol="0">
              <a:spAutoFit/>
            </a:bodyP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de-DE" b="1">
                  <a:solidFill>
                    <a:srgbClr val="FF0000"/>
                  </a:solidFill>
                </a:rPr>
                <a:t>O</a:t>
              </a:r>
            </a:p>
          </p:txBody>
        </p:sp>
      </p:grpSp>
      <p:grpSp>
        <p:nvGrpSpPr>
          <p:cNvPr id="100" name="Gruppieren 99">
            <a:extLst>
              <a:ext uri="{FF2B5EF4-FFF2-40B4-BE49-F238E27FC236}">
                <a16:creationId xmlns:a16="http://schemas.microsoft.com/office/drawing/2014/main" id="{C76B3BE2-734B-5839-E91D-A73294F99946}"/>
              </a:ext>
            </a:extLst>
          </p:cNvPr>
          <p:cNvGrpSpPr/>
          <p:nvPr/>
        </p:nvGrpSpPr>
        <p:grpSpPr>
          <a:xfrm rot="19455897">
            <a:off x="5932101" y="5510730"/>
            <a:ext cx="882592" cy="497708"/>
            <a:chOff x="4165391" y="4664649"/>
            <a:chExt cx="882592" cy="497708"/>
          </a:xfrm>
        </p:grpSpPr>
        <p:grpSp>
          <p:nvGrpSpPr>
            <p:cNvPr id="101" name="Gruppieren 100">
              <a:extLst>
                <a:ext uri="{FF2B5EF4-FFF2-40B4-BE49-F238E27FC236}">
                  <a16:creationId xmlns:a16="http://schemas.microsoft.com/office/drawing/2014/main" id="{408FB213-62E5-3B8E-7254-9E10430FDD67}"/>
                </a:ext>
              </a:extLst>
            </p:cNvPr>
            <p:cNvGrpSpPr/>
            <p:nvPr/>
          </p:nvGrpSpPr>
          <p:grpSpPr>
            <a:xfrm>
              <a:off x="4165391" y="4774745"/>
              <a:ext cx="882592" cy="387612"/>
              <a:chOff x="4165391" y="4774745"/>
              <a:chExt cx="882592" cy="387612"/>
            </a:xfrm>
          </p:grpSpPr>
          <p:sp>
            <p:nvSpPr>
              <p:cNvPr id="103" name="Textfeld 102">
                <a:extLst>
                  <a:ext uri="{FF2B5EF4-FFF2-40B4-BE49-F238E27FC236}">
                    <a16:creationId xmlns:a16="http://schemas.microsoft.com/office/drawing/2014/main" id="{5D70360F-9007-EAB0-5664-2AC7F47FCC55}"/>
                  </a:ext>
                </a:extLst>
              </p:cNvPr>
              <p:cNvSpPr txBox="1"/>
              <p:nvPr/>
            </p:nvSpPr>
            <p:spPr>
              <a:xfrm>
                <a:off x="4700699" y="4793025"/>
                <a:ext cx="347284" cy="369332"/>
              </a:xfrm>
              <a:prstGeom prst="rect">
                <a:avLst/>
              </a:prstGeom>
              <a:noFill/>
            </p:spPr>
            <p:txBody>
              <a:bodyPr wrap="square" rtlCol="0">
                <a:spAutoFit/>
              </a:bodyPr>
              <a:lstStyle/>
              <a:p>
                <a:r>
                  <a:rPr lang="de-DE" b="1">
                    <a:solidFill>
                      <a:schemeClr val="bg1">
                        <a:lumMod val="50000"/>
                      </a:schemeClr>
                    </a:solidFill>
                  </a:rPr>
                  <a:t>H</a:t>
                </a:r>
              </a:p>
            </p:txBody>
          </p:sp>
          <p:sp>
            <p:nvSpPr>
              <p:cNvPr id="104" name="Textfeld 103">
                <a:extLst>
                  <a:ext uri="{FF2B5EF4-FFF2-40B4-BE49-F238E27FC236}">
                    <a16:creationId xmlns:a16="http://schemas.microsoft.com/office/drawing/2014/main" id="{3F87A1D5-0B10-B2D8-6BED-6C749528169D}"/>
                  </a:ext>
                </a:extLst>
              </p:cNvPr>
              <p:cNvSpPr txBox="1"/>
              <p:nvPr/>
            </p:nvSpPr>
            <p:spPr>
              <a:xfrm>
                <a:off x="4165391" y="4774745"/>
                <a:ext cx="347284" cy="369332"/>
              </a:xfrm>
              <a:prstGeom prst="rect">
                <a:avLst/>
              </a:prstGeom>
              <a:noFill/>
            </p:spPr>
            <p:txBody>
              <a:bodyPr wrap="square" rtlCol="0">
                <a:spAutoFit/>
              </a:bodyPr>
              <a:lstStyle/>
              <a:p>
                <a:r>
                  <a:rPr lang="de-DE" b="1">
                    <a:solidFill>
                      <a:schemeClr val="bg1">
                        <a:lumMod val="50000"/>
                      </a:schemeClr>
                    </a:solidFill>
                  </a:rPr>
                  <a:t>H</a:t>
                </a:r>
              </a:p>
            </p:txBody>
          </p:sp>
          <p:cxnSp>
            <p:nvCxnSpPr>
              <p:cNvPr id="105" name="Gerader Verbinder 104">
                <a:extLst>
                  <a:ext uri="{FF2B5EF4-FFF2-40B4-BE49-F238E27FC236}">
                    <a16:creationId xmlns:a16="http://schemas.microsoft.com/office/drawing/2014/main" id="{A26311C8-82DE-FA38-FFF8-F67C19BDE492}"/>
                  </a:ext>
                </a:extLst>
              </p:cNvPr>
              <p:cNvCxnSpPr>
                <a:cxnSpLocks/>
              </p:cNvCxnSpPr>
              <p:nvPr/>
            </p:nvCxnSpPr>
            <p:spPr>
              <a:xfrm rot="79713" flipH="1" flipV="1">
                <a:off x="4668913" y="4873343"/>
                <a:ext cx="131386" cy="62038"/>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6" name="Gerader Verbinder 105">
                <a:extLst>
                  <a:ext uri="{FF2B5EF4-FFF2-40B4-BE49-F238E27FC236}">
                    <a16:creationId xmlns:a16="http://schemas.microsoft.com/office/drawing/2014/main" id="{223E83ED-AD1E-AE2E-6B11-569D94AC0E92}"/>
                  </a:ext>
                </a:extLst>
              </p:cNvPr>
              <p:cNvCxnSpPr>
                <a:cxnSpLocks/>
              </p:cNvCxnSpPr>
              <p:nvPr/>
            </p:nvCxnSpPr>
            <p:spPr>
              <a:xfrm rot="21520287" flipV="1">
                <a:off x="4386494" y="4873343"/>
                <a:ext cx="131386" cy="62038"/>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102" name="Textfeld 84">
              <a:extLst>
                <a:ext uri="{FF2B5EF4-FFF2-40B4-BE49-F238E27FC236}">
                  <a16:creationId xmlns:a16="http://schemas.microsoft.com/office/drawing/2014/main" id="{ACFED67F-EA3E-E34D-1E35-3AFC6D71F132}"/>
                </a:ext>
              </a:extLst>
            </p:cNvPr>
            <p:cNvSpPr txBox="1"/>
            <p:nvPr/>
          </p:nvSpPr>
          <p:spPr>
            <a:xfrm rot="10800000">
              <a:off x="4445565" y="4664649"/>
              <a:ext cx="322245" cy="369332"/>
            </a:xfrm>
            <a:prstGeom prst="rect">
              <a:avLst/>
            </a:prstGeom>
            <a:noFill/>
          </p:spPr>
          <p:txBody>
            <a:bodyPr wrap="square" rtlCol="0">
              <a:spAutoFit/>
            </a:bodyP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de-DE" b="1">
                  <a:solidFill>
                    <a:srgbClr val="FF0000"/>
                  </a:solidFill>
                </a:rPr>
                <a:t>O</a:t>
              </a:r>
            </a:p>
          </p:txBody>
        </p:sp>
      </p:grpSp>
      <p:grpSp>
        <p:nvGrpSpPr>
          <p:cNvPr id="107" name="Gruppieren 106">
            <a:extLst>
              <a:ext uri="{FF2B5EF4-FFF2-40B4-BE49-F238E27FC236}">
                <a16:creationId xmlns:a16="http://schemas.microsoft.com/office/drawing/2014/main" id="{B9C9CA32-9086-B690-31ED-872FF277632F}"/>
              </a:ext>
            </a:extLst>
          </p:cNvPr>
          <p:cNvGrpSpPr/>
          <p:nvPr/>
        </p:nvGrpSpPr>
        <p:grpSpPr>
          <a:xfrm>
            <a:off x="7054799" y="4119622"/>
            <a:ext cx="882592" cy="497708"/>
            <a:chOff x="4165391" y="4664649"/>
            <a:chExt cx="882592" cy="497708"/>
          </a:xfrm>
        </p:grpSpPr>
        <p:grpSp>
          <p:nvGrpSpPr>
            <p:cNvPr id="108" name="Gruppieren 107">
              <a:extLst>
                <a:ext uri="{FF2B5EF4-FFF2-40B4-BE49-F238E27FC236}">
                  <a16:creationId xmlns:a16="http://schemas.microsoft.com/office/drawing/2014/main" id="{385A7981-E2B4-9A5B-07AD-0B6EA3082464}"/>
                </a:ext>
              </a:extLst>
            </p:cNvPr>
            <p:cNvGrpSpPr/>
            <p:nvPr/>
          </p:nvGrpSpPr>
          <p:grpSpPr>
            <a:xfrm>
              <a:off x="4165391" y="4774745"/>
              <a:ext cx="882592" cy="387612"/>
              <a:chOff x="4165391" y="4774745"/>
              <a:chExt cx="882592" cy="387612"/>
            </a:xfrm>
          </p:grpSpPr>
          <p:sp>
            <p:nvSpPr>
              <p:cNvPr id="110" name="Textfeld 109">
                <a:extLst>
                  <a:ext uri="{FF2B5EF4-FFF2-40B4-BE49-F238E27FC236}">
                    <a16:creationId xmlns:a16="http://schemas.microsoft.com/office/drawing/2014/main" id="{148C3BEB-9726-87AD-1BC6-4A2F2BF7109E}"/>
                  </a:ext>
                </a:extLst>
              </p:cNvPr>
              <p:cNvSpPr txBox="1"/>
              <p:nvPr/>
            </p:nvSpPr>
            <p:spPr>
              <a:xfrm>
                <a:off x="4700699" y="4793025"/>
                <a:ext cx="347284" cy="369332"/>
              </a:xfrm>
              <a:prstGeom prst="rect">
                <a:avLst/>
              </a:prstGeom>
              <a:noFill/>
            </p:spPr>
            <p:txBody>
              <a:bodyPr wrap="square" rtlCol="0">
                <a:spAutoFit/>
              </a:bodyPr>
              <a:lstStyle/>
              <a:p>
                <a:r>
                  <a:rPr lang="de-DE" b="1">
                    <a:solidFill>
                      <a:schemeClr val="bg1">
                        <a:lumMod val="50000"/>
                      </a:schemeClr>
                    </a:solidFill>
                  </a:rPr>
                  <a:t>H</a:t>
                </a:r>
              </a:p>
            </p:txBody>
          </p:sp>
          <p:sp>
            <p:nvSpPr>
              <p:cNvPr id="111" name="Textfeld 110">
                <a:extLst>
                  <a:ext uri="{FF2B5EF4-FFF2-40B4-BE49-F238E27FC236}">
                    <a16:creationId xmlns:a16="http://schemas.microsoft.com/office/drawing/2014/main" id="{46374D0D-ED4E-9D1E-3D1E-AEEF0FA0C63D}"/>
                  </a:ext>
                </a:extLst>
              </p:cNvPr>
              <p:cNvSpPr txBox="1"/>
              <p:nvPr/>
            </p:nvSpPr>
            <p:spPr>
              <a:xfrm>
                <a:off x="4165391" y="4774745"/>
                <a:ext cx="347284" cy="369332"/>
              </a:xfrm>
              <a:prstGeom prst="rect">
                <a:avLst/>
              </a:prstGeom>
              <a:noFill/>
            </p:spPr>
            <p:txBody>
              <a:bodyPr wrap="square" rtlCol="0">
                <a:spAutoFit/>
              </a:bodyPr>
              <a:lstStyle/>
              <a:p>
                <a:r>
                  <a:rPr lang="de-DE" b="1">
                    <a:solidFill>
                      <a:schemeClr val="bg1">
                        <a:lumMod val="50000"/>
                      </a:schemeClr>
                    </a:solidFill>
                  </a:rPr>
                  <a:t>H</a:t>
                </a:r>
              </a:p>
            </p:txBody>
          </p:sp>
          <p:cxnSp>
            <p:nvCxnSpPr>
              <p:cNvPr id="112" name="Gerader Verbinder 111">
                <a:extLst>
                  <a:ext uri="{FF2B5EF4-FFF2-40B4-BE49-F238E27FC236}">
                    <a16:creationId xmlns:a16="http://schemas.microsoft.com/office/drawing/2014/main" id="{F0DBCD49-A98F-2439-4B39-C19FE4E3C57E}"/>
                  </a:ext>
                </a:extLst>
              </p:cNvPr>
              <p:cNvCxnSpPr>
                <a:cxnSpLocks/>
              </p:cNvCxnSpPr>
              <p:nvPr/>
            </p:nvCxnSpPr>
            <p:spPr>
              <a:xfrm rot="79713" flipH="1" flipV="1">
                <a:off x="4668913" y="4873343"/>
                <a:ext cx="131386" cy="62038"/>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3" name="Gerader Verbinder 112">
                <a:extLst>
                  <a:ext uri="{FF2B5EF4-FFF2-40B4-BE49-F238E27FC236}">
                    <a16:creationId xmlns:a16="http://schemas.microsoft.com/office/drawing/2014/main" id="{C3866616-65ED-9507-A8A2-751FBCC15436}"/>
                  </a:ext>
                </a:extLst>
              </p:cNvPr>
              <p:cNvCxnSpPr>
                <a:cxnSpLocks/>
              </p:cNvCxnSpPr>
              <p:nvPr/>
            </p:nvCxnSpPr>
            <p:spPr>
              <a:xfrm rot="21520287" flipV="1">
                <a:off x="4386494" y="4873343"/>
                <a:ext cx="131386" cy="62038"/>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109" name="Textfeld 84">
              <a:extLst>
                <a:ext uri="{FF2B5EF4-FFF2-40B4-BE49-F238E27FC236}">
                  <a16:creationId xmlns:a16="http://schemas.microsoft.com/office/drawing/2014/main" id="{F0F1E750-83FF-FFA8-E447-9A59B818DB26}"/>
                </a:ext>
              </a:extLst>
            </p:cNvPr>
            <p:cNvSpPr txBox="1"/>
            <p:nvPr/>
          </p:nvSpPr>
          <p:spPr>
            <a:xfrm rot="10800000">
              <a:off x="4445565" y="4664649"/>
              <a:ext cx="322245" cy="369332"/>
            </a:xfrm>
            <a:prstGeom prst="rect">
              <a:avLst/>
            </a:prstGeom>
            <a:noFill/>
          </p:spPr>
          <p:txBody>
            <a:bodyPr wrap="square" rtlCol="0">
              <a:spAutoFit/>
            </a:bodyP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de-DE" b="1">
                  <a:solidFill>
                    <a:srgbClr val="FF0000"/>
                  </a:solidFill>
                </a:rPr>
                <a:t>O</a:t>
              </a:r>
            </a:p>
          </p:txBody>
        </p:sp>
      </p:grpSp>
      <p:grpSp>
        <p:nvGrpSpPr>
          <p:cNvPr id="114" name="Gruppieren 113">
            <a:extLst>
              <a:ext uri="{FF2B5EF4-FFF2-40B4-BE49-F238E27FC236}">
                <a16:creationId xmlns:a16="http://schemas.microsoft.com/office/drawing/2014/main" id="{E099A2EF-373C-FF9F-1568-CFBD70F2B131}"/>
              </a:ext>
            </a:extLst>
          </p:cNvPr>
          <p:cNvGrpSpPr/>
          <p:nvPr/>
        </p:nvGrpSpPr>
        <p:grpSpPr>
          <a:xfrm rot="19798101">
            <a:off x="7833327" y="5481987"/>
            <a:ext cx="882592" cy="497708"/>
            <a:chOff x="4165391" y="4664649"/>
            <a:chExt cx="882592" cy="497708"/>
          </a:xfrm>
        </p:grpSpPr>
        <p:grpSp>
          <p:nvGrpSpPr>
            <p:cNvPr id="115" name="Gruppieren 114">
              <a:extLst>
                <a:ext uri="{FF2B5EF4-FFF2-40B4-BE49-F238E27FC236}">
                  <a16:creationId xmlns:a16="http://schemas.microsoft.com/office/drawing/2014/main" id="{4C5524CC-C9BE-4A89-8231-15A453E9E77C}"/>
                </a:ext>
              </a:extLst>
            </p:cNvPr>
            <p:cNvGrpSpPr/>
            <p:nvPr/>
          </p:nvGrpSpPr>
          <p:grpSpPr>
            <a:xfrm>
              <a:off x="4165391" y="4774745"/>
              <a:ext cx="882592" cy="387612"/>
              <a:chOff x="4165391" y="4774745"/>
              <a:chExt cx="882592" cy="387612"/>
            </a:xfrm>
          </p:grpSpPr>
          <p:sp>
            <p:nvSpPr>
              <p:cNvPr id="117" name="Textfeld 116">
                <a:extLst>
                  <a:ext uri="{FF2B5EF4-FFF2-40B4-BE49-F238E27FC236}">
                    <a16:creationId xmlns:a16="http://schemas.microsoft.com/office/drawing/2014/main" id="{EEEC0545-08AA-EF92-B503-BADDA03CEF95}"/>
                  </a:ext>
                </a:extLst>
              </p:cNvPr>
              <p:cNvSpPr txBox="1"/>
              <p:nvPr/>
            </p:nvSpPr>
            <p:spPr>
              <a:xfrm>
                <a:off x="4700699" y="4793025"/>
                <a:ext cx="347284" cy="369332"/>
              </a:xfrm>
              <a:prstGeom prst="rect">
                <a:avLst/>
              </a:prstGeom>
              <a:noFill/>
            </p:spPr>
            <p:txBody>
              <a:bodyPr wrap="square" rtlCol="0">
                <a:spAutoFit/>
              </a:bodyPr>
              <a:lstStyle/>
              <a:p>
                <a:r>
                  <a:rPr lang="de-DE" b="1">
                    <a:solidFill>
                      <a:schemeClr val="bg1">
                        <a:lumMod val="50000"/>
                      </a:schemeClr>
                    </a:solidFill>
                  </a:rPr>
                  <a:t>H</a:t>
                </a:r>
              </a:p>
            </p:txBody>
          </p:sp>
          <p:sp>
            <p:nvSpPr>
              <p:cNvPr id="118" name="Textfeld 117">
                <a:extLst>
                  <a:ext uri="{FF2B5EF4-FFF2-40B4-BE49-F238E27FC236}">
                    <a16:creationId xmlns:a16="http://schemas.microsoft.com/office/drawing/2014/main" id="{FC047948-9A7E-241C-4F8C-9BF9097E2613}"/>
                  </a:ext>
                </a:extLst>
              </p:cNvPr>
              <p:cNvSpPr txBox="1"/>
              <p:nvPr/>
            </p:nvSpPr>
            <p:spPr>
              <a:xfrm>
                <a:off x="4165391" y="4774745"/>
                <a:ext cx="347284" cy="369332"/>
              </a:xfrm>
              <a:prstGeom prst="rect">
                <a:avLst/>
              </a:prstGeom>
              <a:noFill/>
            </p:spPr>
            <p:txBody>
              <a:bodyPr wrap="square" rtlCol="0">
                <a:spAutoFit/>
              </a:bodyPr>
              <a:lstStyle/>
              <a:p>
                <a:r>
                  <a:rPr lang="de-DE" b="1">
                    <a:solidFill>
                      <a:schemeClr val="bg1">
                        <a:lumMod val="50000"/>
                      </a:schemeClr>
                    </a:solidFill>
                  </a:rPr>
                  <a:t>H</a:t>
                </a:r>
              </a:p>
            </p:txBody>
          </p:sp>
          <p:cxnSp>
            <p:nvCxnSpPr>
              <p:cNvPr id="119" name="Gerader Verbinder 118">
                <a:extLst>
                  <a:ext uri="{FF2B5EF4-FFF2-40B4-BE49-F238E27FC236}">
                    <a16:creationId xmlns:a16="http://schemas.microsoft.com/office/drawing/2014/main" id="{A05130EB-1CAA-CA94-477D-1E552F30A9F9}"/>
                  </a:ext>
                </a:extLst>
              </p:cNvPr>
              <p:cNvCxnSpPr>
                <a:cxnSpLocks/>
              </p:cNvCxnSpPr>
              <p:nvPr/>
            </p:nvCxnSpPr>
            <p:spPr>
              <a:xfrm rot="79713" flipH="1" flipV="1">
                <a:off x="4668913" y="4873343"/>
                <a:ext cx="131386" cy="62038"/>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0" name="Gerader Verbinder 119">
                <a:extLst>
                  <a:ext uri="{FF2B5EF4-FFF2-40B4-BE49-F238E27FC236}">
                    <a16:creationId xmlns:a16="http://schemas.microsoft.com/office/drawing/2014/main" id="{70281EDD-61A9-AB64-F1E8-5D8A9A12F17B}"/>
                  </a:ext>
                </a:extLst>
              </p:cNvPr>
              <p:cNvCxnSpPr>
                <a:cxnSpLocks/>
              </p:cNvCxnSpPr>
              <p:nvPr/>
            </p:nvCxnSpPr>
            <p:spPr>
              <a:xfrm rot="21520287" flipV="1">
                <a:off x="4386494" y="4873343"/>
                <a:ext cx="131386" cy="62038"/>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116" name="Textfeld 84">
              <a:extLst>
                <a:ext uri="{FF2B5EF4-FFF2-40B4-BE49-F238E27FC236}">
                  <a16:creationId xmlns:a16="http://schemas.microsoft.com/office/drawing/2014/main" id="{756D6F59-F5CE-D37C-D730-A692031E77E3}"/>
                </a:ext>
              </a:extLst>
            </p:cNvPr>
            <p:cNvSpPr txBox="1"/>
            <p:nvPr/>
          </p:nvSpPr>
          <p:spPr>
            <a:xfrm rot="10800000">
              <a:off x="4445565" y="4664649"/>
              <a:ext cx="322245" cy="369332"/>
            </a:xfrm>
            <a:prstGeom prst="rect">
              <a:avLst/>
            </a:prstGeom>
            <a:noFill/>
          </p:spPr>
          <p:txBody>
            <a:bodyPr wrap="square" rtlCol="0">
              <a:spAutoFit/>
            </a:bodyP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de-DE" b="1">
                  <a:solidFill>
                    <a:srgbClr val="FF0000"/>
                  </a:solidFill>
                </a:rPr>
                <a:t>O</a:t>
              </a:r>
            </a:p>
          </p:txBody>
        </p:sp>
      </p:grpSp>
      <p:grpSp>
        <p:nvGrpSpPr>
          <p:cNvPr id="121" name="Gruppieren 120">
            <a:extLst>
              <a:ext uri="{FF2B5EF4-FFF2-40B4-BE49-F238E27FC236}">
                <a16:creationId xmlns:a16="http://schemas.microsoft.com/office/drawing/2014/main" id="{870C46FD-84FB-36FD-F865-E82A408C6ADC}"/>
              </a:ext>
            </a:extLst>
          </p:cNvPr>
          <p:cNvGrpSpPr/>
          <p:nvPr/>
        </p:nvGrpSpPr>
        <p:grpSpPr>
          <a:xfrm rot="18661207">
            <a:off x="8909181" y="3860162"/>
            <a:ext cx="882592" cy="497708"/>
            <a:chOff x="4165391" y="4664649"/>
            <a:chExt cx="882592" cy="497708"/>
          </a:xfrm>
        </p:grpSpPr>
        <p:grpSp>
          <p:nvGrpSpPr>
            <p:cNvPr id="122" name="Gruppieren 121">
              <a:extLst>
                <a:ext uri="{FF2B5EF4-FFF2-40B4-BE49-F238E27FC236}">
                  <a16:creationId xmlns:a16="http://schemas.microsoft.com/office/drawing/2014/main" id="{91E7DAAE-941D-8D3D-E731-19D39FB07667}"/>
                </a:ext>
              </a:extLst>
            </p:cNvPr>
            <p:cNvGrpSpPr/>
            <p:nvPr/>
          </p:nvGrpSpPr>
          <p:grpSpPr>
            <a:xfrm>
              <a:off x="4165391" y="4774745"/>
              <a:ext cx="882592" cy="387612"/>
              <a:chOff x="4165391" y="4774745"/>
              <a:chExt cx="882592" cy="387612"/>
            </a:xfrm>
          </p:grpSpPr>
          <p:sp>
            <p:nvSpPr>
              <p:cNvPr id="124" name="Textfeld 123">
                <a:extLst>
                  <a:ext uri="{FF2B5EF4-FFF2-40B4-BE49-F238E27FC236}">
                    <a16:creationId xmlns:a16="http://schemas.microsoft.com/office/drawing/2014/main" id="{39A1260B-CE55-A726-490E-6511007B3A20}"/>
                  </a:ext>
                </a:extLst>
              </p:cNvPr>
              <p:cNvSpPr txBox="1"/>
              <p:nvPr/>
            </p:nvSpPr>
            <p:spPr>
              <a:xfrm>
                <a:off x="4700699" y="4793025"/>
                <a:ext cx="347284" cy="369332"/>
              </a:xfrm>
              <a:prstGeom prst="rect">
                <a:avLst/>
              </a:prstGeom>
              <a:noFill/>
            </p:spPr>
            <p:txBody>
              <a:bodyPr wrap="square" rtlCol="0">
                <a:spAutoFit/>
              </a:bodyPr>
              <a:lstStyle/>
              <a:p>
                <a:r>
                  <a:rPr lang="de-DE" b="1">
                    <a:solidFill>
                      <a:schemeClr val="bg1">
                        <a:lumMod val="50000"/>
                      </a:schemeClr>
                    </a:solidFill>
                  </a:rPr>
                  <a:t>H</a:t>
                </a:r>
              </a:p>
            </p:txBody>
          </p:sp>
          <p:sp>
            <p:nvSpPr>
              <p:cNvPr id="125" name="Textfeld 124">
                <a:extLst>
                  <a:ext uri="{FF2B5EF4-FFF2-40B4-BE49-F238E27FC236}">
                    <a16:creationId xmlns:a16="http://schemas.microsoft.com/office/drawing/2014/main" id="{8BB98226-C02A-204C-2024-C34BEAC76BDA}"/>
                  </a:ext>
                </a:extLst>
              </p:cNvPr>
              <p:cNvSpPr txBox="1"/>
              <p:nvPr/>
            </p:nvSpPr>
            <p:spPr>
              <a:xfrm>
                <a:off x="4165391" y="4774745"/>
                <a:ext cx="347284" cy="369332"/>
              </a:xfrm>
              <a:prstGeom prst="rect">
                <a:avLst/>
              </a:prstGeom>
              <a:noFill/>
            </p:spPr>
            <p:txBody>
              <a:bodyPr wrap="square" rtlCol="0">
                <a:spAutoFit/>
              </a:bodyPr>
              <a:lstStyle/>
              <a:p>
                <a:r>
                  <a:rPr lang="de-DE" b="1">
                    <a:solidFill>
                      <a:schemeClr val="bg1">
                        <a:lumMod val="50000"/>
                      </a:schemeClr>
                    </a:solidFill>
                  </a:rPr>
                  <a:t>H</a:t>
                </a:r>
              </a:p>
            </p:txBody>
          </p:sp>
          <p:cxnSp>
            <p:nvCxnSpPr>
              <p:cNvPr id="126" name="Gerader Verbinder 125">
                <a:extLst>
                  <a:ext uri="{FF2B5EF4-FFF2-40B4-BE49-F238E27FC236}">
                    <a16:creationId xmlns:a16="http://schemas.microsoft.com/office/drawing/2014/main" id="{8873E310-FB6B-4D87-386E-673F1203010C}"/>
                  </a:ext>
                </a:extLst>
              </p:cNvPr>
              <p:cNvCxnSpPr>
                <a:cxnSpLocks/>
              </p:cNvCxnSpPr>
              <p:nvPr/>
            </p:nvCxnSpPr>
            <p:spPr>
              <a:xfrm rot="79713" flipH="1" flipV="1">
                <a:off x="4668913" y="4873343"/>
                <a:ext cx="131386" cy="62038"/>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7" name="Gerader Verbinder 126">
                <a:extLst>
                  <a:ext uri="{FF2B5EF4-FFF2-40B4-BE49-F238E27FC236}">
                    <a16:creationId xmlns:a16="http://schemas.microsoft.com/office/drawing/2014/main" id="{432EE3CF-5310-511E-2F58-5AF9C16D0CF3}"/>
                  </a:ext>
                </a:extLst>
              </p:cNvPr>
              <p:cNvCxnSpPr>
                <a:cxnSpLocks/>
              </p:cNvCxnSpPr>
              <p:nvPr/>
            </p:nvCxnSpPr>
            <p:spPr>
              <a:xfrm rot="21520287" flipV="1">
                <a:off x="4386494" y="4873343"/>
                <a:ext cx="131386" cy="62038"/>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123" name="Textfeld 84">
              <a:extLst>
                <a:ext uri="{FF2B5EF4-FFF2-40B4-BE49-F238E27FC236}">
                  <a16:creationId xmlns:a16="http://schemas.microsoft.com/office/drawing/2014/main" id="{DE72E9D0-1BED-E861-0418-7F145840F873}"/>
                </a:ext>
              </a:extLst>
            </p:cNvPr>
            <p:cNvSpPr txBox="1"/>
            <p:nvPr/>
          </p:nvSpPr>
          <p:spPr>
            <a:xfrm rot="10800000">
              <a:off x="4445565" y="4664649"/>
              <a:ext cx="322245" cy="369332"/>
            </a:xfrm>
            <a:prstGeom prst="rect">
              <a:avLst/>
            </a:prstGeom>
            <a:noFill/>
          </p:spPr>
          <p:txBody>
            <a:bodyPr wrap="square" rtlCol="0">
              <a:spAutoFit/>
            </a:bodyP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de-DE" b="1">
                  <a:solidFill>
                    <a:srgbClr val="FF0000"/>
                  </a:solidFill>
                </a:rPr>
                <a:t>O</a:t>
              </a:r>
            </a:p>
          </p:txBody>
        </p:sp>
      </p:grpSp>
      <p:grpSp>
        <p:nvGrpSpPr>
          <p:cNvPr id="128" name="Gruppieren 127">
            <a:extLst>
              <a:ext uri="{FF2B5EF4-FFF2-40B4-BE49-F238E27FC236}">
                <a16:creationId xmlns:a16="http://schemas.microsoft.com/office/drawing/2014/main" id="{E5972AA3-A1FB-F66D-93F2-D02F28E3088D}"/>
              </a:ext>
            </a:extLst>
          </p:cNvPr>
          <p:cNvGrpSpPr/>
          <p:nvPr/>
        </p:nvGrpSpPr>
        <p:grpSpPr>
          <a:xfrm rot="1447665">
            <a:off x="9956351" y="5562703"/>
            <a:ext cx="882592" cy="497708"/>
            <a:chOff x="4165391" y="4664649"/>
            <a:chExt cx="882592" cy="497708"/>
          </a:xfrm>
        </p:grpSpPr>
        <p:grpSp>
          <p:nvGrpSpPr>
            <p:cNvPr id="129" name="Gruppieren 128">
              <a:extLst>
                <a:ext uri="{FF2B5EF4-FFF2-40B4-BE49-F238E27FC236}">
                  <a16:creationId xmlns:a16="http://schemas.microsoft.com/office/drawing/2014/main" id="{B6BC9B99-3E0B-7285-C4D3-FC4123746D49}"/>
                </a:ext>
              </a:extLst>
            </p:cNvPr>
            <p:cNvGrpSpPr/>
            <p:nvPr/>
          </p:nvGrpSpPr>
          <p:grpSpPr>
            <a:xfrm>
              <a:off x="4165391" y="4774745"/>
              <a:ext cx="882592" cy="387612"/>
              <a:chOff x="4165391" y="4774745"/>
              <a:chExt cx="882592" cy="387612"/>
            </a:xfrm>
          </p:grpSpPr>
          <p:sp>
            <p:nvSpPr>
              <p:cNvPr id="131" name="Textfeld 130">
                <a:extLst>
                  <a:ext uri="{FF2B5EF4-FFF2-40B4-BE49-F238E27FC236}">
                    <a16:creationId xmlns:a16="http://schemas.microsoft.com/office/drawing/2014/main" id="{2F89026A-A938-E72B-62C1-A624A8D96727}"/>
                  </a:ext>
                </a:extLst>
              </p:cNvPr>
              <p:cNvSpPr txBox="1"/>
              <p:nvPr/>
            </p:nvSpPr>
            <p:spPr>
              <a:xfrm>
                <a:off x="4700699" y="4793025"/>
                <a:ext cx="347284" cy="369332"/>
              </a:xfrm>
              <a:prstGeom prst="rect">
                <a:avLst/>
              </a:prstGeom>
              <a:noFill/>
            </p:spPr>
            <p:txBody>
              <a:bodyPr wrap="square" rtlCol="0">
                <a:spAutoFit/>
              </a:bodyPr>
              <a:lstStyle/>
              <a:p>
                <a:r>
                  <a:rPr lang="de-DE" b="1">
                    <a:solidFill>
                      <a:schemeClr val="bg1">
                        <a:lumMod val="50000"/>
                      </a:schemeClr>
                    </a:solidFill>
                  </a:rPr>
                  <a:t>H</a:t>
                </a:r>
              </a:p>
            </p:txBody>
          </p:sp>
          <p:sp>
            <p:nvSpPr>
              <p:cNvPr id="132" name="Textfeld 131">
                <a:extLst>
                  <a:ext uri="{FF2B5EF4-FFF2-40B4-BE49-F238E27FC236}">
                    <a16:creationId xmlns:a16="http://schemas.microsoft.com/office/drawing/2014/main" id="{50A83FFD-1000-31C3-8118-6DFC43ED696B}"/>
                  </a:ext>
                </a:extLst>
              </p:cNvPr>
              <p:cNvSpPr txBox="1"/>
              <p:nvPr/>
            </p:nvSpPr>
            <p:spPr>
              <a:xfrm>
                <a:off x="4165391" y="4774745"/>
                <a:ext cx="347284" cy="369332"/>
              </a:xfrm>
              <a:prstGeom prst="rect">
                <a:avLst/>
              </a:prstGeom>
              <a:noFill/>
            </p:spPr>
            <p:txBody>
              <a:bodyPr wrap="square" rtlCol="0">
                <a:spAutoFit/>
              </a:bodyPr>
              <a:lstStyle/>
              <a:p>
                <a:r>
                  <a:rPr lang="de-DE" b="1">
                    <a:solidFill>
                      <a:schemeClr val="bg1">
                        <a:lumMod val="50000"/>
                      </a:schemeClr>
                    </a:solidFill>
                  </a:rPr>
                  <a:t>H</a:t>
                </a:r>
              </a:p>
            </p:txBody>
          </p:sp>
          <p:cxnSp>
            <p:nvCxnSpPr>
              <p:cNvPr id="133" name="Gerader Verbinder 132">
                <a:extLst>
                  <a:ext uri="{FF2B5EF4-FFF2-40B4-BE49-F238E27FC236}">
                    <a16:creationId xmlns:a16="http://schemas.microsoft.com/office/drawing/2014/main" id="{2DBBE7A1-FDCA-0A2F-99A0-0F80A249590B}"/>
                  </a:ext>
                </a:extLst>
              </p:cNvPr>
              <p:cNvCxnSpPr>
                <a:cxnSpLocks/>
              </p:cNvCxnSpPr>
              <p:nvPr/>
            </p:nvCxnSpPr>
            <p:spPr>
              <a:xfrm rot="79713" flipH="1" flipV="1">
                <a:off x="4668913" y="4873343"/>
                <a:ext cx="131386" cy="62038"/>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4" name="Gerader Verbinder 133">
                <a:extLst>
                  <a:ext uri="{FF2B5EF4-FFF2-40B4-BE49-F238E27FC236}">
                    <a16:creationId xmlns:a16="http://schemas.microsoft.com/office/drawing/2014/main" id="{FA066385-372E-416C-4F54-888A9629BD29}"/>
                  </a:ext>
                </a:extLst>
              </p:cNvPr>
              <p:cNvCxnSpPr>
                <a:cxnSpLocks/>
              </p:cNvCxnSpPr>
              <p:nvPr/>
            </p:nvCxnSpPr>
            <p:spPr>
              <a:xfrm rot="21520287" flipV="1">
                <a:off x="4386494" y="4873343"/>
                <a:ext cx="131386" cy="62038"/>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130" name="Textfeld 84">
              <a:extLst>
                <a:ext uri="{FF2B5EF4-FFF2-40B4-BE49-F238E27FC236}">
                  <a16:creationId xmlns:a16="http://schemas.microsoft.com/office/drawing/2014/main" id="{3BEE1F75-37E5-7F60-D45C-0E5DACA4A404}"/>
                </a:ext>
              </a:extLst>
            </p:cNvPr>
            <p:cNvSpPr txBox="1"/>
            <p:nvPr/>
          </p:nvSpPr>
          <p:spPr>
            <a:xfrm rot="10800000">
              <a:off x="4445565" y="4664649"/>
              <a:ext cx="322245" cy="369332"/>
            </a:xfrm>
            <a:prstGeom prst="rect">
              <a:avLst/>
            </a:prstGeom>
            <a:noFill/>
          </p:spPr>
          <p:txBody>
            <a:bodyPr wrap="square" rtlCol="0">
              <a:spAutoFit/>
            </a:bodyP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de-DE" b="1">
                  <a:solidFill>
                    <a:srgbClr val="FF0000"/>
                  </a:solidFill>
                </a:rPr>
                <a:t>O</a:t>
              </a:r>
            </a:p>
          </p:txBody>
        </p:sp>
      </p:grpSp>
      <p:grpSp>
        <p:nvGrpSpPr>
          <p:cNvPr id="135" name="Gruppieren 134">
            <a:extLst>
              <a:ext uri="{FF2B5EF4-FFF2-40B4-BE49-F238E27FC236}">
                <a16:creationId xmlns:a16="http://schemas.microsoft.com/office/drawing/2014/main" id="{A69DA1D4-FA62-BD7D-C2D6-288E71823F6C}"/>
              </a:ext>
            </a:extLst>
          </p:cNvPr>
          <p:cNvGrpSpPr/>
          <p:nvPr/>
        </p:nvGrpSpPr>
        <p:grpSpPr>
          <a:xfrm>
            <a:off x="10779449" y="4119622"/>
            <a:ext cx="882592" cy="497708"/>
            <a:chOff x="4165391" y="4664649"/>
            <a:chExt cx="882592" cy="497708"/>
          </a:xfrm>
        </p:grpSpPr>
        <p:grpSp>
          <p:nvGrpSpPr>
            <p:cNvPr id="136" name="Gruppieren 135">
              <a:extLst>
                <a:ext uri="{FF2B5EF4-FFF2-40B4-BE49-F238E27FC236}">
                  <a16:creationId xmlns:a16="http://schemas.microsoft.com/office/drawing/2014/main" id="{D26684E8-B12F-9BFB-BAE8-DF3419E4BB41}"/>
                </a:ext>
              </a:extLst>
            </p:cNvPr>
            <p:cNvGrpSpPr/>
            <p:nvPr/>
          </p:nvGrpSpPr>
          <p:grpSpPr>
            <a:xfrm>
              <a:off x="4165391" y="4774745"/>
              <a:ext cx="882592" cy="387612"/>
              <a:chOff x="4165391" y="4774745"/>
              <a:chExt cx="882592" cy="387612"/>
            </a:xfrm>
          </p:grpSpPr>
          <p:sp>
            <p:nvSpPr>
              <p:cNvPr id="138" name="Textfeld 137">
                <a:extLst>
                  <a:ext uri="{FF2B5EF4-FFF2-40B4-BE49-F238E27FC236}">
                    <a16:creationId xmlns:a16="http://schemas.microsoft.com/office/drawing/2014/main" id="{74A0F144-2C18-58A4-589E-56662D82E0F8}"/>
                  </a:ext>
                </a:extLst>
              </p:cNvPr>
              <p:cNvSpPr txBox="1"/>
              <p:nvPr/>
            </p:nvSpPr>
            <p:spPr>
              <a:xfrm>
                <a:off x="4700699" y="4793025"/>
                <a:ext cx="347284" cy="369332"/>
              </a:xfrm>
              <a:prstGeom prst="rect">
                <a:avLst/>
              </a:prstGeom>
              <a:noFill/>
            </p:spPr>
            <p:txBody>
              <a:bodyPr wrap="square" rtlCol="0">
                <a:spAutoFit/>
              </a:bodyPr>
              <a:lstStyle/>
              <a:p>
                <a:r>
                  <a:rPr lang="de-DE" b="1">
                    <a:solidFill>
                      <a:schemeClr val="bg1">
                        <a:lumMod val="50000"/>
                      </a:schemeClr>
                    </a:solidFill>
                  </a:rPr>
                  <a:t>H</a:t>
                </a:r>
              </a:p>
            </p:txBody>
          </p:sp>
          <p:sp>
            <p:nvSpPr>
              <p:cNvPr id="139" name="Textfeld 138">
                <a:extLst>
                  <a:ext uri="{FF2B5EF4-FFF2-40B4-BE49-F238E27FC236}">
                    <a16:creationId xmlns:a16="http://schemas.microsoft.com/office/drawing/2014/main" id="{B47DA997-57B8-1610-BD2B-7797F7FF367D}"/>
                  </a:ext>
                </a:extLst>
              </p:cNvPr>
              <p:cNvSpPr txBox="1"/>
              <p:nvPr/>
            </p:nvSpPr>
            <p:spPr>
              <a:xfrm>
                <a:off x="4165391" y="4774745"/>
                <a:ext cx="347284" cy="369332"/>
              </a:xfrm>
              <a:prstGeom prst="rect">
                <a:avLst/>
              </a:prstGeom>
              <a:noFill/>
            </p:spPr>
            <p:txBody>
              <a:bodyPr wrap="square" rtlCol="0">
                <a:spAutoFit/>
              </a:bodyPr>
              <a:lstStyle/>
              <a:p>
                <a:r>
                  <a:rPr lang="de-DE" b="1">
                    <a:solidFill>
                      <a:schemeClr val="bg1">
                        <a:lumMod val="50000"/>
                      </a:schemeClr>
                    </a:solidFill>
                  </a:rPr>
                  <a:t>H</a:t>
                </a:r>
              </a:p>
            </p:txBody>
          </p:sp>
          <p:cxnSp>
            <p:nvCxnSpPr>
              <p:cNvPr id="140" name="Gerader Verbinder 139">
                <a:extLst>
                  <a:ext uri="{FF2B5EF4-FFF2-40B4-BE49-F238E27FC236}">
                    <a16:creationId xmlns:a16="http://schemas.microsoft.com/office/drawing/2014/main" id="{39FCEA2C-935F-EC87-7A7A-E5AC850EBF40}"/>
                  </a:ext>
                </a:extLst>
              </p:cNvPr>
              <p:cNvCxnSpPr>
                <a:cxnSpLocks/>
              </p:cNvCxnSpPr>
              <p:nvPr/>
            </p:nvCxnSpPr>
            <p:spPr>
              <a:xfrm rot="79713" flipH="1" flipV="1">
                <a:off x="4668913" y="4873343"/>
                <a:ext cx="131386" cy="62038"/>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1" name="Gerader Verbinder 140">
                <a:extLst>
                  <a:ext uri="{FF2B5EF4-FFF2-40B4-BE49-F238E27FC236}">
                    <a16:creationId xmlns:a16="http://schemas.microsoft.com/office/drawing/2014/main" id="{C1B3C9AA-544B-8B0E-7815-EB21A15F46A2}"/>
                  </a:ext>
                </a:extLst>
              </p:cNvPr>
              <p:cNvCxnSpPr>
                <a:cxnSpLocks/>
              </p:cNvCxnSpPr>
              <p:nvPr/>
            </p:nvCxnSpPr>
            <p:spPr>
              <a:xfrm rot="21520287" flipV="1">
                <a:off x="4386494" y="4873343"/>
                <a:ext cx="131386" cy="62038"/>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137" name="Textfeld 84">
              <a:extLst>
                <a:ext uri="{FF2B5EF4-FFF2-40B4-BE49-F238E27FC236}">
                  <a16:creationId xmlns:a16="http://schemas.microsoft.com/office/drawing/2014/main" id="{57E0F618-5E24-4FC5-9943-09AA8DC52C3C}"/>
                </a:ext>
              </a:extLst>
            </p:cNvPr>
            <p:cNvSpPr txBox="1"/>
            <p:nvPr/>
          </p:nvSpPr>
          <p:spPr>
            <a:xfrm rot="10800000">
              <a:off x="4445565" y="4664649"/>
              <a:ext cx="322245" cy="369332"/>
            </a:xfrm>
            <a:prstGeom prst="rect">
              <a:avLst/>
            </a:prstGeom>
            <a:noFill/>
          </p:spPr>
          <p:txBody>
            <a:bodyPr wrap="square" rtlCol="0">
              <a:spAutoFit/>
            </a:bodyP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de-DE" b="1">
                  <a:solidFill>
                    <a:srgbClr val="FF0000"/>
                  </a:solidFill>
                </a:rPr>
                <a:t>O</a:t>
              </a:r>
            </a:p>
          </p:txBody>
        </p:sp>
      </p:grpSp>
      <p:sp>
        <p:nvSpPr>
          <p:cNvPr id="142" name="Textfeld 141">
            <a:extLst>
              <a:ext uri="{FF2B5EF4-FFF2-40B4-BE49-F238E27FC236}">
                <a16:creationId xmlns:a16="http://schemas.microsoft.com/office/drawing/2014/main" id="{4F178E49-94BF-407A-9C16-49FE2B182502}"/>
              </a:ext>
            </a:extLst>
          </p:cNvPr>
          <p:cNvSpPr txBox="1"/>
          <p:nvPr/>
        </p:nvSpPr>
        <p:spPr>
          <a:xfrm>
            <a:off x="400049" y="3632685"/>
            <a:ext cx="898131" cy="369332"/>
          </a:xfrm>
          <a:prstGeom prst="rect">
            <a:avLst/>
          </a:prstGeom>
          <a:noFill/>
        </p:spPr>
        <p:txBody>
          <a:bodyPr wrap="none" rtlCol="0">
            <a:spAutoFit/>
          </a:bodyPr>
          <a:lstStyle/>
          <a:p>
            <a:r>
              <a:rPr lang="de-DE" i="1">
                <a:latin typeface="+mj-lt"/>
              </a:rPr>
              <a:t>„water“</a:t>
            </a:r>
          </a:p>
        </p:txBody>
      </p:sp>
      <p:sp>
        <p:nvSpPr>
          <p:cNvPr id="143" name="Textfeld 142">
            <a:extLst>
              <a:ext uri="{FF2B5EF4-FFF2-40B4-BE49-F238E27FC236}">
                <a16:creationId xmlns:a16="http://schemas.microsoft.com/office/drawing/2014/main" id="{A3BC747F-5357-4B1E-B7D0-3D6CE47B4058}"/>
              </a:ext>
            </a:extLst>
          </p:cNvPr>
          <p:cNvSpPr txBox="1"/>
          <p:nvPr/>
        </p:nvSpPr>
        <p:spPr>
          <a:xfrm>
            <a:off x="400050" y="3183493"/>
            <a:ext cx="1712713" cy="369332"/>
          </a:xfrm>
          <a:prstGeom prst="rect">
            <a:avLst/>
          </a:prstGeom>
          <a:noFill/>
        </p:spPr>
        <p:txBody>
          <a:bodyPr wrap="none" rtlCol="0">
            <a:spAutoFit/>
          </a:bodyPr>
          <a:lstStyle/>
          <a:p>
            <a:r>
              <a:rPr lang="de-DE" i="1">
                <a:latin typeface="+mj-lt"/>
              </a:rPr>
              <a:t>methyl benzoate</a:t>
            </a:r>
          </a:p>
        </p:txBody>
      </p:sp>
    </p:spTree>
    <p:extLst>
      <p:ext uri="{BB962C8B-B14F-4D97-AF65-F5344CB8AC3E}">
        <p14:creationId xmlns:p14="http://schemas.microsoft.com/office/powerpoint/2010/main" val="69247453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16" name="Gerader Verbinder 115">
            <a:extLst>
              <a:ext uri="{FF2B5EF4-FFF2-40B4-BE49-F238E27FC236}">
                <a16:creationId xmlns:a16="http://schemas.microsoft.com/office/drawing/2014/main" id="{2B765A25-8D54-4DFB-9804-5B738C505933}"/>
              </a:ext>
            </a:extLst>
          </p:cNvPr>
          <p:cNvCxnSpPr>
            <a:cxnSpLocks/>
          </p:cNvCxnSpPr>
          <p:nvPr/>
        </p:nvCxnSpPr>
        <p:spPr>
          <a:xfrm>
            <a:off x="0" y="3552825"/>
            <a:ext cx="12192000" cy="0"/>
          </a:xfrm>
          <a:prstGeom prst="line">
            <a:avLst/>
          </a:prstGeom>
          <a:ln w="3175">
            <a:prstDash val="sysDot"/>
          </a:ln>
        </p:spPr>
        <p:style>
          <a:lnRef idx="1">
            <a:schemeClr val="dk1"/>
          </a:lnRef>
          <a:fillRef idx="0">
            <a:schemeClr val="dk1"/>
          </a:fillRef>
          <a:effectRef idx="0">
            <a:schemeClr val="dk1"/>
          </a:effectRef>
          <a:fontRef idx="minor">
            <a:schemeClr val="tx1"/>
          </a:fontRef>
        </p:style>
      </p:cxnSp>
      <p:cxnSp>
        <p:nvCxnSpPr>
          <p:cNvPr id="148" name="Gerader Verbinder 147">
            <a:extLst>
              <a:ext uri="{FF2B5EF4-FFF2-40B4-BE49-F238E27FC236}">
                <a16:creationId xmlns:a16="http://schemas.microsoft.com/office/drawing/2014/main" id="{509EA3F8-F9A4-4EF0-B7BC-605DE059EC75}"/>
              </a:ext>
            </a:extLst>
          </p:cNvPr>
          <p:cNvCxnSpPr>
            <a:cxnSpLocks/>
          </p:cNvCxnSpPr>
          <p:nvPr/>
        </p:nvCxnSpPr>
        <p:spPr>
          <a:xfrm rot="653769" flipV="1">
            <a:off x="4062207" y="3013915"/>
            <a:ext cx="0" cy="187381"/>
          </a:xfrm>
          <a:prstGeom prst="line">
            <a:avLst/>
          </a:prstGeom>
          <a:ln w="317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2" name="Gerader Verbinder 151">
            <a:extLst>
              <a:ext uri="{FF2B5EF4-FFF2-40B4-BE49-F238E27FC236}">
                <a16:creationId xmlns:a16="http://schemas.microsoft.com/office/drawing/2014/main" id="{E4572FC5-0120-484D-B1EB-E7085E4F4501}"/>
              </a:ext>
            </a:extLst>
          </p:cNvPr>
          <p:cNvCxnSpPr>
            <a:cxnSpLocks/>
          </p:cNvCxnSpPr>
          <p:nvPr/>
        </p:nvCxnSpPr>
        <p:spPr>
          <a:xfrm rot="619334" flipV="1">
            <a:off x="4081645" y="2941891"/>
            <a:ext cx="178330" cy="86910"/>
          </a:xfrm>
          <a:prstGeom prst="line">
            <a:avLst/>
          </a:prstGeom>
          <a:ln w="317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3" name="Gerader Verbinder 152">
            <a:extLst>
              <a:ext uri="{FF2B5EF4-FFF2-40B4-BE49-F238E27FC236}">
                <a16:creationId xmlns:a16="http://schemas.microsoft.com/office/drawing/2014/main" id="{297C9BEC-4815-4102-9104-BD84069E0D86}"/>
              </a:ext>
            </a:extLst>
          </p:cNvPr>
          <p:cNvCxnSpPr>
            <a:cxnSpLocks/>
          </p:cNvCxnSpPr>
          <p:nvPr/>
        </p:nvCxnSpPr>
        <p:spPr>
          <a:xfrm rot="653769">
            <a:off x="4038834" y="3215001"/>
            <a:ext cx="162143" cy="85605"/>
          </a:xfrm>
          <a:prstGeom prst="line">
            <a:avLst/>
          </a:prstGeom>
          <a:ln w="31750">
            <a:solidFill>
              <a:schemeClr val="tx1"/>
            </a:solidFill>
          </a:ln>
        </p:spPr>
        <p:style>
          <a:lnRef idx="1">
            <a:schemeClr val="accent1"/>
          </a:lnRef>
          <a:fillRef idx="0">
            <a:schemeClr val="accent1"/>
          </a:fillRef>
          <a:effectRef idx="0">
            <a:schemeClr val="accent1"/>
          </a:effectRef>
          <a:fontRef idx="minor">
            <a:schemeClr val="tx1"/>
          </a:fontRef>
        </p:style>
      </p:cxnSp>
      <p:sp>
        <p:nvSpPr>
          <p:cNvPr id="154" name="Textfeld 97">
            <a:extLst>
              <a:ext uri="{FF2B5EF4-FFF2-40B4-BE49-F238E27FC236}">
                <a16:creationId xmlns:a16="http://schemas.microsoft.com/office/drawing/2014/main" id="{897B6D94-1676-48CA-B76C-A9AC70CC4B53}"/>
              </a:ext>
            </a:extLst>
          </p:cNvPr>
          <p:cNvSpPr txBox="1"/>
          <p:nvPr/>
        </p:nvSpPr>
        <p:spPr>
          <a:xfrm rot="653769">
            <a:off x="4164413" y="2786614"/>
            <a:ext cx="294197" cy="279625"/>
          </a:xfrm>
          <a:prstGeom prst="rect">
            <a:avLst/>
          </a:prstGeom>
          <a:noFill/>
        </p:spPr>
        <p:txBody>
          <a:bodyPr wrap="none" rtlCol="0">
            <a:spAutoFit/>
          </a:bodyP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de-DE" b="1">
                <a:solidFill>
                  <a:srgbClr val="FF0000"/>
                </a:solidFill>
              </a:rPr>
              <a:t>O</a:t>
            </a:r>
          </a:p>
        </p:txBody>
      </p:sp>
      <p:sp>
        <p:nvSpPr>
          <p:cNvPr id="155" name="Textfeld 98">
            <a:extLst>
              <a:ext uri="{FF2B5EF4-FFF2-40B4-BE49-F238E27FC236}">
                <a16:creationId xmlns:a16="http://schemas.microsoft.com/office/drawing/2014/main" id="{AD797947-207B-45EE-8789-E297E24D4EAE}"/>
              </a:ext>
            </a:extLst>
          </p:cNvPr>
          <p:cNvSpPr txBox="1"/>
          <p:nvPr/>
        </p:nvSpPr>
        <p:spPr>
          <a:xfrm rot="653769">
            <a:off x="4077843" y="3175673"/>
            <a:ext cx="294197" cy="279624"/>
          </a:xfrm>
          <a:prstGeom prst="rect">
            <a:avLst/>
          </a:prstGeom>
          <a:noFill/>
        </p:spPr>
        <p:txBody>
          <a:bodyPr wrap="none" rtlCol="0">
            <a:spAutoFit/>
          </a:bodyP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de-DE" b="1">
                <a:solidFill>
                  <a:srgbClr val="FF0000"/>
                </a:solidFill>
              </a:rPr>
              <a:t>O</a:t>
            </a:r>
          </a:p>
        </p:txBody>
      </p:sp>
      <p:cxnSp>
        <p:nvCxnSpPr>
          <p:cNvPr id="156" name="Gerader Verbinder 155">
            <a:extLst>
              <a:ext uri="{FF2B5EF4-FFF2-40B4-BE49-F238E27FC236}">
                <a16:creationId xmlns:a16="http://schemas.microsoft.com/office/drawing/2014/main" id="{79B57BB1-9DD9-4BE1-B65B-8E038A09EE41}"/>
              </a:ext>
            </a:extLst>
          </p:cNvPr>
          <p:cNvCxnSpPr>
            <a:cxnSpLocks/>
          </p:cNvCxnSpPr>
          <p:nvPr/>
        </p:nvCxnSpPr>
        <p:spPr>
          <a:xfrm rot="653769" flipV="1">
            <a:off x="4343575" y="2764771"/>
            <a:ext cx="0" cy="150444"/>
          </a:xfrm>
          <a:prstGeom prst="line">
            <a:avLst/>
          </a:prstGeom>
          <a:ln w="317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7" name="Gerader Verbinder 156">
            <a:extLst>
              <a:ext uri="{FF2B5EF4-FFF2-40B4-BE49-F238E27FC236}">
                <a16:creationId xmlns:a16="http://schemas.microsoft.com/office/drawing/2014/main" id="{B9497958-8F24-4E2C-8FB9-470BC6D45E31}"/>
              </a:ext>
            </a:extLst>
          </p:cNvPr>
          <p:cNvCxnSpPr>
            <a:cxnSpLocks/>
          </p:cNvCxnSpPr>
          <p:nvPr/>
        </p:nvCxnSpPr>
        <p:spPr>
          <a:xfrm rot="653769" flipV="1">
            <a:off x="4352341" y="2685575"/>
            <a:ext cx="201749" cy="103930"/>
          </a:xfrm>
          <a:prstGeom prst="line">
            <a:avLst/>
          </a:prstGeom>
          <a:ln w="317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8" name="Gerader Verbinder 157">
            <a:extLst>
              <a:ext uri="{FF2B5EF4-FFF2-40B4-BE49-F238E27FC236}">
                <a16:creationId xmlns:a16="http://schemas.microsoft.com/office/drawing/2014/main" id="{39579F92-82B5-403D-AD4E-FBF4B2FA0B62}"/>
              </a:ext>
            </a:extLst>
          </p:cNvPr>
          <p:cNvCxnSpPr>
            <a:cxnSpLocks/>
          </p:cNvCxnSpPr>
          <p:nvPr/>
        </p:nvCxnSpPr>
        <p:spPr>
          <a:xfrm rot="19073769" flipV="1">
            <a:off x="4621813" y="2674808"/>
            <a:ext cx="0" cy="173494"/>
          </a:xfrm>
          <a:prstGeom prst="line">
            <a:avLst/>
          </a:prstGeom>
          <a:ln w="31750">
            <a:solidFill>
              <a:schemeClr val="tx1"/>
            </a:solidFill>
          </a:ln>
        </p:spPr>
        <p:style>
          <a:lnRef idx="1">
            <a:schemeClr val="accent1"/>
          </a:lnRef>
          <a:fillRef idx="0">
            <a:schemeClr val="accent1"/>
          </a:fillRef>
          <a:effectRef idx="0">
            <a:schemeClr val="accent1"/>
          </a:effectRef>
          <a:fontRef idx="minor">
            <a:schemeClr val="tx1"/>
          </a:fontRef>
        </p:style>
      </p:cxnSp>
      <p:sp>
        <p:nvSpPr>
          <p:cNvPr id="159" name="Textfeld 75">
            <a:extLst>
              <a:ext uri="{FF2B5EF4-FFF2-40B4-BE49-F238E27FC236}">
                <a16:creationId xmlns:a16="http://schemas.microsoft.com/office/drawing/2014/main" id="{9C935FCA-171B-4942-BB3D-7808488090B5}"/>
              </a:ext>
            </a:extLst>
          </p:cNvPr>
          <p:cNvSpPr txBox="1"/>
          <p:nvPr/>
        </p:nvSpPr>
        <p:spPr>
          <a:xfrm rot="653769">
            <a:off x="4581314" y="2669088"/>
            <a:ext cx="294197" cy="279625"/>
          </a:xfrm>
          <a:prstGeom prst="rect">
            <a:avLst/>
          </a:prstGeom>
          <a:noFill/>
        </p:spPr>
        <p:txBody>
          <a:bodyPr wrap="none" rtlCol="0">
            <a:spAutoFit/>
          </a:bodyP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de-DE" b="1">
                <a:solidFill>
                  <a:srgbClr val="FF0000"/>
                </a:solidFill>
              </a:rPr>
              <a:t>O</a:t>
            </a:r>
          </a:p>
        </p:txBody>
      </p:sp>
      <p:cxnSp>
        <p:nvCxnSpPr>
          <p:cNvPr id="160" name="Gerader Verbinder 159">
            <a:extLst>
              <a:ext uri="{FF2B5EF4-FFF2-40B4-BE49-F238E27FC236}">
                <a16:creationId xmlns:a16="http://schemas.microsoft.com/office/drawing/2014/main" id="{CA73D200-8222-4E23-A3B8-F7BF2D8D7D96}"/>
              </a:ext>
            </a:extLst>
          </p:cNvPr>
          <p:cNvCxnSpPr>
            <a:cxnSpLocks/>
          </p:cNvCxnSpPr>
          <p:nvPr/>
        </p:nvCxnSpPr>
        <p:spPr>
          <a:xfrm rot="619334" flipH="1" flipV="1">
            <a:off x="5096019" y="2863810"/>
            <a:ext cx="8908" cy="157165"/>
          </a:xfrm>
          <a:prstGeom prst="line">
            <a:avLst/>
          </a:prstGeom>
          <a:ln w="317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6" name="Gerader Verbinder 165">
            <a:extLst>
              <a:ext uri="{FF2B5EF4-FFF2-40B4-BE49-F238E27FC236}">
                <a16:creationId xmlns:a16="http://schemas.microsoft.com/office/drawing/2014/main" id="{FB7D6B21-729E-4709-AB2A-0B55EDC05157}"/>
              </a:ext>
            </a:extLst>
          </p:cNvPr>
          <p:cNvCxnSpPr>
            <a:cxnSpLocks/>
          </p:cNvCxnSpPr>
          <p:nvPr/>
        </p:nvCxnSpPr>
        <p:spPr>
          <a:xfrm rot="11453769" flipV="1">
            <a:off x="5279714" y="3208812"/>
            <a:ext cx="0" cy="187381"/>
          </a:xfrm>
          <a:prstGeom prst="line">
            <a:avLst/>
          </a:prstGeom>
          <a:ln w="317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0" name="Gerader Verbinder 169">
            <a:extLst>
              <a:ext uri="{FF2B5EF4-FFF2-40B4-BE49-F238E27FC236}">
                <a16:creationId xmlns:a16="http://schemas.microsoft.com/office/drawing/2014/main" id="{BEF9CB0D-08DC-4704-807F-1A826E7BA0DA}"/>
              </a:ext>
            </a:extLst>
          </p:cNvPr>
          <p:cNvCxnSpPr>
            <a:cxnSpLocks/>
          </p:cNvCxnSpPr>
          <p:nvPr/>
        </p:nvCxnSpPr>
        <p:spPr>
          <a:xfrm rot="619334" flipH="1">
            <a:off x="5067996" y="3372956"/>
            <a:ext cx="186917" cy="79365"/>
          </a:xfrm>
          <a:prstGeom prst="line">
            <a:avLst/>
          </a:prstGeom>
          <a:ln w="317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1" name="Gerader Verbinder 170">
            <a:extLst>
              <a:ext uri="{FF2B5EF4-FFF2-40B4-BE49-F238E27FC236}">
                <a16:creationId xmlns:a16="http://schemas.microsoft.com/office/drawing/2014/main" id="{213611A6-8A38-49AB-842B-521248CB0C61}"/>
              </a:ext>
            </a:extLst>
          </p:cNvPr>
          <p:cNvCxnSpPr>
            <a:cxnSpLocks/>
          </p:cNvCxnSpPr>
          <p:nvPr/>
        </p:nvCxnSpPr>
        <p:spPr>
          <a:xfrm rot="11453769">
            <a:off x="5153173" y="3125286"/>
            <a:ext cx="162143" cy="85605"/>
          </a:xfrm>
          <a:prstGeom prst="line">
            <a:avLst/>
          </a:prstGeom>
          <a:ln w="31750">
            <a:solidFill>
              <a:schemeClr val="tx1"/>
            </a:solidFill>
          </a:ln>
        </p:spPr>
        <p:style>
          <a:lnRef idx="1">
            <a:schemeClr val="accent1"/>
          </a:lnRef>
          <a:fillRef idx="0">
            <a:schemeClr val="accent1"/>
          </a:fillRef>
          <a:effectRef idx="0">
            <a:schemeClr val="accent1"/>
          </a:effectRef>
          <a:fontRef idx="minor">
            <a:schemeClr val="tx1"/>
          </a:fontRef>
        </p:style>
      </p:cxnSp>
      <p:sp>
        <p:nvSpPr>
          <p:cNvPr id="172" name="Textfeld 83">
            <a:extLst>
              <a:ext uri="{FF2B5EF4-FFF2-40B4-BE49-F238E27FC236}">
                <a16:creationId xmlns:a16="http://schemas.microsoft.com/office/drawing/2014/main" id="{51E7EA4E-91FC-4B06-BCAE-FB2F608D9470}"/>
              </a:ext>
            </a:extLst>
          </p:cNvPr>
          <p:cNvSpPr txBox="1"/>
          <p:nvPr/>
        </p:nvSpPr>
        <p:spPr>
          <a:xfrm rot="11453769">
            <a:off x="4869200" y="3338042"/>
            <a:ext cx="294197" cy="283645"/>
          </a:xfrm>
          <a:prstGeom prst="rect">
            <a:avLst/>
          </a:prstGeom>
          <a:noFill/>
        </p:spPr>
        <p:txBody>
          <a:bodyPr wrap="square" rtlCol="0">
            <a:spAutoFit/>
          </a:bodyP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de-DE" b="1">
                <a:solidFill>
                  <a:srgbClr val="FF0000"/>
                </a:solidFill>
              </a:rPr>
              <a:t>O</a:t>
            </a:r>
          </a:p>
        </p:txBody>
      </p:sp>
      <p:sp>
        <p:nvSpPr>
          <p:cNvPr id="173" name="Textfeld 84">
            <a:extLst>
              <a:ext uri="{FF2B5EF4-FFF2-40B4-BE49-F238E27FC236}">
                <a16:creationId xmlns:a16="http://schemas.microsoft.com/office/drawing/2014/main" id="{61D7C439-BFE4-476D-861F-00553456C70B}"/>
              </a:ext>
            </a:extLst>
          </p:cNvPr>
          <p:cNvSpPr txBox="1"/>
          <p:nvPr/>
        </p:nvSpPr>
        <p:spPr>
          <a:xfrm rot="11453769">
            <a:off x="4960858" y="2995558"/>
            <a:ext cx="294197" cy="283645"/>
          </a:xfrm>
          <a:prstGeom prst="rect">
            <a:avLst/>
          </a:prstGeom>
          <a:noFill/>
        </p:spPr>
        <p:txBody>
          <a:bodyPr wrap="square" rtlCol="0">
            <a:spAutoFit/>
          </a:bodyP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de-DE" b="1">
                <a:solidFill>
                  <a:srgbClr val="FF0000"/>
                </a:solidFill>
              </a:rPr>
              <a:t>O</a:t>
            </a:r>
          </a:p>
        </p:txBody>
      </p:sp>
      <p:cxnSp>
        <p:nvCxnSpPr>
          <p:cNvPr id="174" name="Gerader Verbinder 173">
            <a:extLst>
              <a:ext uri="{FF2B5EF4-FFF2-40B4-BE49-F238E27FC236}">
                <a16:creationId xmlns:a16="http://schemas.microsoft.com/office/drawing/2014/main" id="{7DFAEECC-B1CD-4711-8DA0-2E731363D6ED}"/>
              </a:ext>
            </a:extLst>
          </p:cNvPr>
          <p:cNvCxnSpPr>
            <a:cxnSpLocks/>
          </p:cNvCxnSpPr>
          <p:nvPr/>
        </p:nvCxnSpPr>
        <p:spPr>
          <a:xfrm rot="619334" flipV="1">
            <a:off x="4805485" y="2766403"/>
            <a:ext cx="116530" cy="66031"/>
          </a:xfrm>
          <a:prstGeom prst="line">
            <a:avLst/>
          </a:prstGeom>
          <a:ln w="317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5" name="Gerader Verbinder 174">
            <a:extLst>
              <a:ext uri="{FF2B5EF4-FFF2-40B4-BE49-F238E27FC236}">
                <a16:creationId xmlns:a16="http://schemas.microsoft.com/office/drawing/2014/main" id="{337ED57A-58DA-449A-8BFA-E3D4E8E1E61F}"/>
              </a:ext>
            </a:extLst>
          </p:cNvPr>
          <p:cNvCxnSpPr>
            <a:cxnSpLocks/>
          </p:cNvCxnSpPr>
          <p:nvPr/>
        </p:nvCxnSpPr>
        <p:spPr>
          <a:xfrm rot="619334">
            <a:off x="4909263" y="2786462"/>
            <a:ext cx="208160" cy="71639"/>
          </a:xfrm>
          <a:prstGeom prst="line">
            <a:avLst/>
          </a:prstGeom>
          <a:ln w="317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6" name="Gerader Verbinder 175">
            <a:extLst>
              <a:ext uri="{FF2B5EF4-FFF2-40B4-BE49-F238E27FC236}">
                <a16:creationId xmlns:a16="http://schemas.microsoft.com/office/drawing/2014/main" id="{71248B3B-1B50-4B9D-A2F7-7EF4561CAAE7}"/>
              </a:ext>
            </a:extLst>
          </p:cNvPr>
          <p:cNvCxnSpPr>
            <a:cxnSpLocks/>
          </p:cNvCxnSpPr>
          <p:nvPr/>
        </p:nvCxnSpPr>
        <p:spPr>
          <a:xfrm rot="619334">
            <a:off x="4980305" y="3504068"/>
            <a:ext cx="0" cy="150436"/>
          </a:xfrm>
          <a:prstGeom prst="line">
            <a:avLst/>
          </a:prstGeom>
          <a:ln w="317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7" name="Gerader Verbinder 176">
            <a:extLst>
              <a:ext uri="{FF2B5EF4-FFF2-40B4-BE49-F238E27FC236}">
                <a16:creationId xmlns:a16="http://schemas.microsoft.com/office/drawing/2014/main" id="{1951DF36-7657-4825-B400-290C05EAE4B5}"/>
              </a:ext>
            </a:extLst>
          </p:cNvPr>
          <p:cNvCxnSpPr>
            <a:cxnSpLocks/>
          </p:cNvCxnSpPr>
          <p:nvPr/>
        </p:nvCxnSpPr>
        <p:spPr>
          <a:xfrm rot="11453769" flipV="1">
            <a:off x="4765949" y="3622780"/>
            <a:ext cx="201749" cy="103930"/>
          </a:xfrm>
          <a:prstGeom prst="line">
            <a:avLst/>
          </a:prstGeom>
          <a:ln w="317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8" name="Gerader Verbinder 177">
            <a:extLst>
              <a:ext uri="{FF2B5EF4-FFF2-40B4-BE49-F238E27FC236}">
                <a16:creationId xmlns:a16="http://schemas.microsoft.com/office/drawing/2014/main" id="{F563D54E-A803-4DEB-A502-96F87904BC1E}"/>
              </a:ext>
            </a:extLst>
          </p:cNvPr>
          <p:cNvCxnSpPr>
            <a:cxnSpLocks/>
          </p:cNvCxnSpPr>
          <p:nvPr/>
        </p:nvCxnSpPr>
        <p:spPr>
          <a:xfrm rot="619334">
            <a:off x="4634769" y="3620275"/>
            <a:ext cx="130886" cy="74936"/>
          </a:xfrm>
          <a:prstGeom prst="line">
            <a:avLst/>
          </a:prstGeom>
          <a:ln w="31750">
            <a:solidFill>
              <a:schemeClr val="tx1"/>
            </a:solidFill>
          </a:ln>
        </p:spPr>
        <p:style>
          <a:lnRef idx="1">
            <a:schemeClr val="accent1"/>
          </a:lnRef>
          <a:fillRef idx="0">
            <a:schemeClr val="accent1"/>
          </a:fillRef>
          <a:effectRef idx="0">
            <a:schemeClr val="accent1"/>
          </a:effectRef>
          <a:fontRef idx="minor">
            <a:schemeClr val="tx1"/>
          </a:fontRef>
        </p:style>
      </p:cxnSp>
      <p:sp>
        <p:nvSpPr>
          <p:cNvPr id="179" name="Textfeld 22">
            <a:extLst>
              <a:ext uri="{FF2B5EF4-FFF2-40B4-BE49-F238E27FC236}">
                <a16:creationId xmlns:a16="http://schemas.microsoft.com/office/drawing/2014/main" id="{FBC1AA29-A7E8-4463-9AB5-FFFE00E64753}"/>
              </a:ext>
            </a:extLst>
          </p:cNvPr>
          <p:cNvSpPr txBox="1"/>
          <p:nvPr/>
        </p:nvSpPr>
        <p:spPr>
          <a:xfrm rot="11453769">
            <a:off x="4448418" y="3440171"/>
            <a:ext cx="294197" cy="279625"/>
          </a:xfrm>
          <a:prstGeom prst="rect">
            <a:avLst/>
          </a:prstGeom>
          <a:noFill/>
        </p:spPr>
        <p:txBody>
          <a:bodyPr wrap="none" rtlCol="0">
            <a:spAutoFit/>
          </a:bodyP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de-DE" b="1">
                <a:solidFill>
                  <a:srgbClr val="FF0000"/>
                </a:solidFill>
              </a:rPr>
              <a:t>O</a:t>
            </a:r>
          </a:p>
        </p:txBody>
      </p:sp>
      <p:cxnSp>
        <p:nvCxnSpPr>
          <p:cNvPr id="180" name="Gerader Verbinder 179">
            <a:extLst>
              <a:ext uri="{FF2B5EF4-FFF2-40B4-BE49-F238E27FC236}">
                <a16:creationId xmlns:a16="http://schemas.microsoft.com/office/drawing/2014/main" id="{E75CA91E-C524-4257-8859-965C2AA34DE2}"/>
              </a:ext>
            </a:extLst>
          </p:cNvPr>
          <p:cNvCxnSpPr>
            <a:cxnSpLocks/>
          </p:cNvCxnSpPr>
          <p:nvPr/>
        </p:nvCxnSpPr>
        <p:spPr>
          <a:xfrm flipH="1">
            <a:off x="4202006" y="3441217"/>
            <a:ext cx="27234" cy="85419"/>
          </a:xfrm>
          <a:prstGeom prst="line">
            <a:avLst/>
          </a:prstGeom>
          <a:ln w="317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1" name="Gerader Verbinder 180">
            <a:extLst>
              <a:ext uri="{FF2B5EF4-FFF2-40B4-BE49-F238E27FC236}">
                <a16:creationId xmlns:a16="http://schemas.microsoft.com/office/drawing/2014/main" id="{207C2CDA-65BE-411D-9A7C-FF59A644022A}"/>
              </a:ext>
            </a:extLst>
          </p:cNvPr>
          <p:cNvCxnSpPr>
            <a:cxnSpLocks/>
          </p:cNvCxnSpPr>
          <p:nvPr/>
        </p:nvCxnSpPr>
        <p:spPr>
          <a:xfrm rot="15353769" flipV="1">
            <a:off x="4439146" y="3518723"/>
            <a:ext cx="0" cy="173494"/>
          </a:xfrm>
          <a:prstGeom prst="line">
            <a:avLst/>
          </a:prstGeom>
          <a:ln w="317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2" name="Gerader Verbinder 181">
            <a:extLst>
              <a:ext uri="{FF2B5EF4-FFF2-40B4-BE49-F238E27FC236}">
                <a16:creationId xmlns:a16="http://schemas.microsoft.com/office/drawing/2014/main" id="{E5F857E7-CFC1-4E17-988B-79DABA5E0605}"/>
              </a:ext>
            </a:extLst>
          </p:cNvPr>
          <p:cNvCxnSpPr>
            <a:cxnSpLocks/>
          </p:cNvCxnSpPr>
          <p:nvPr/>
        </p:nvCxnSpPr>
        <p:spPr>
          <a:xfrm rot="619334" flipH="1" flipV="1">
            <a:off x="4193666" y="3552091"/>
            <a:ext cx="174283" cy="53865"/>
          </a:xfrm>
          <a:prstGeom prst="line">
            <a:avLst/>
          </a:prstGeom>
          <a:ln w="31750">
            <a:solidFill>
              <a:schemeClr val="tx1"/>
            </a:solidFill>
          </a:ln>
        </p:spPr>
        <p:style>
          <a:lnRef idx="1">
            <a:schemeClr val="accent1"/>
          </a:lnRef>
          <a:fillRef idx="0">
            <a:schemeClr val="accent1"/>
          </a:fillRef>
          <a:effectRef idx="0">
            <a:schemeClr val="accent1"/>
          </a:effectRef>
          <a:fontRef idx="minor">
            <a:schemeClr val="tx1"/>
          </a:fontRef>
        </p:style>
      </p:cxnSp>
      <p:pic>
        <p:nvPicPr>
          <p:cNvPr id="188" name="Grafik 187">
            <a:extLst>
              <a:ext uri="{FF2B5EF4-FFF2-40B4-BE49-F238E27FC236}">
                <a16:creationId xmlns:a16="http://schemas.microsoft.com/office/drawing/2014/main" id="{5D96C929-FF2C-4C26-AAD1-397542B2E27A}"/>
              </a:ext>
            </a:extLst>
          </p:cNvPr>
          <p:cNvPicPr>
            <a:picLocks noChangeAspect="1"/>
          </p:cNvPicPr>
          <p:nvPr/>
        </p:nvPicPr>
        <p:blipFill rotWithShape="1">
          <a:blip r:embed="rId2">
            <a:clrChange>
              <a:clrFrom>
                <a:srgbClr val="FFFFFF"/>
              </a:clrFrom>
              <a:clrTo>
                <a:srgbClr val="FFFFFF">
                  <a:alpha val="0"/>
                </a:srgbClr>
              </a:clrTo>
            </a:clrChange>
          </a:blip>
          <a:srcRect l="15353" t="12573" r="9450" b="5890"/>
          <a:stretch/>
        </p:blipFill>
        <p:spPr>
          <a:xfrm rot="157578">
            <a:off x="4478136" y="3024194"/>
            <a:ext cx="375134" cy="384171"/>
          </a:xfrm>
          <a:prstGeom prst="rect">
            <a:avLst/>
          </a:prstGeom>
        </p:spPr>
      </p:pic>
      <p:pic>
        <p:nvPicPr>
          <p:cNvPr id="191" name="Grafik 190">
            <a:extLst>
              <a:ext uri="{FF2B5EF4-FFF2-40B4-BE49-F238E27FC236}">
                <a16:creationId xmlns:a16="http://schemas.microsoft.com/office/drawing/2014/main" id="{AC784050-0EB1-4365-813E-EA948E5CD6B2}"/>
              </a:ext>
            </a:extLst>
          </p:cNvPr>
          <p:cNvPicPr>
            <a:picLocks noChangeAspect="1"/>
          </p:cNvPicPr>
          <p:nvPr/>
        </p:nvPicPr>
        <p:blipFill rotWithShape="1">
          <a:blip r:embed="rId3">
            <a:clrChange>
              <a:clrFrom>
                <a:srgbClr val="FFFFFF"/>
              </a:clrFrom>
              <a:clrTo>
                <a:srgbClr val="FFFFFF">
                  <a:alpha val="0"/>
                </a:srgbClr>
              </a:clrTo>
            </a:clrChange>
          </a:blip>
          <a:srcRect l="13213" t="2808" r="22460"/>
          <a:stretch/>
        </p:blipFill>
        <p:spPr>
          <a:xfrm>
            <a:off x="6351424" y="3028328"/>
            <a:ext cx="698535" cy="728298"/>
          </a:xfrm>
          <a:prstGeom prst="rect">
            <a:avLst/>
          </a:prstGeom>
        </p:spPr>
      </p:pic>
      <p:grpSp>
        <p:nvGrpSpPr>
          <p:cNvPr id="192" name="Gruppieren 191">
            <a:extLst>
              <a:ext uri="{FF2B5EF4-FFF2-40B4-BE49-F238E27FC236}">
                <a16:creationId xmlns:a16="http://schemas.microsoft.com/office/drawing/2014/main" id="{77D6107E-0E84-4D38-B1E5-1955D61C5550}"/>
              </a:ext>
            </a:extLst>
          </p:cNvPr>
          <p:cNvGrpSpPr/>
          <p:nvPr/>
        </p:nvGrpSpPr>
        <p:grpSpPr>
          <a:xfrm>
            <a:off x="4187249" y="3826219"/>
            <a:ext cx="882592" cy="497708"/>
            <a:chOff x="4165391" y="4664649"/>
            <a:chExt cx="882592" cy="497708"/>
          </a:xfrm>
        </p:grpSpPr>
        <p:grpSp>
          <p:nvGrpSpPr>
            <p:cNvPr id="193" name="Gruppieren 192">
              <a:extLst>
                <a:ext uri="{FF2B5EF4-FFF2-40B4-BE49-F238E27FC236}">
                  <a16:creationId xmlns:a16="http://schemas.microsoft.com/office/drawing/2014/main" id="{3DF21FBB-C683-474B-B746-0086A6A74DE5}"/>
                </a:ext>
              </a:extLst>
            </p:cNvPr>
            <p:cNvGrpSpPr/>
            <p:nvPr/>
          </p:nvGrpSpPr>
          <p:grpSpPr>
            <a:xfrm>
              <a:off x="4165391" y="4774745"/>
              <a:ext cx="882592" cy="387612"/>
              <a:chOff x="4165391" y="4774745"/>
              <a:chExt cx="882592" cy="387612"/>
            </a:xfrm>
          </p:grpSpPr>
          <p:sp>
            <p:nvSpPr>
              <p:cNvPr id="195" name="Textfeld 194">
                <a:extLst>
                  <a:ext uri="{FF2B5EF4-FFF2-40B4-BE49-F238E27FC236}">
                    <a16:creationId xmlns:a16="http://schemas.microsoft.com/office/drawing/2014/main" id="{D8515AFC-0D47-47F8-A763-9EF4A2A28CB9}"/>
                  </a:ext>
                </a:extLst>
              </p:cNvPr>
              <p:cNvSpPr txBox="1"/>
              <p:nvPr/>
            </p:nvSpPr>
            <p:spPr>
              <a:xfrm>
                <a:off x="4700699" y="4793025"/>
                <a:ext cx="347284" cy="369332"/>
              </a:xfrm>
              <a:prstGeom prst="rect">
                <a:avLst/>
              </a:prstGeom>
              <a:noFill/>
            </p:spPr>
            <p:txBody>
              <a:bodyPr wrap="square" rtlCol="0">
                <a:spAutoFit/>
              </a:bodyPr>
              <a:lstStyle/>
              <a:p>
                <a:r>
                  <a:rPr lang="de-DE" b="1">
                    <a:solidFill>
                      <a:schemeClr val="bg1">
                        <a:lumMod val="50000"/>
                      </a:schemeClr>
                    </a:solidFill>
                  </a:rPr>
                  <a:t>H</a:t>
                </a:r>
              </a:p>
            </p:txBody>
          </p:sp>
          <p:sp>
            <p:nvSpPr>
              <p:cNvPr id="196" name="Textfeld 195">
                <a:extLst>
                  <a:ext uri="{FF2B5EF4-FFF2-40B4-BE49-F238E27FC236}">
                    <a16:creationId xmlns:a16="http://schemas.microsoft.com/office/drawing/2014/main" id="{4794F6C2-5EC2-4536-8E68-F584030123E4}"/>
                  </a:ext>
                </a:extLst>
              </p:cNvPr>
              <p:cNvSpPr txBox="1"/>
              <p:nvPr/>
            </p:nvSpPr>
            <p:spPr>
              <a:xfrm>
                <a:off x="4165391" y="4774745"/>
                <a:ext cx="347284" cy="369332"/>
              </a:xfrm>
              <a:prstGeom prst="rect">
                <a:avLst/>
              </a:prstGeom>
              <a:noFill/>
            </p:spPr>
            <p:txBody>
              <a:bodyPr wrap="square" rtlCol="0">
                <a:spAutoFit/>
              </a:bodyPr>
              <a:lstStyle/>
              <a:p>
                <a:r>
                  <a:rPr lang="de-DE" b="1">
                    <a:solidFill>
                      <a:schemeClr val="bg1">
                        <a:lumMod val="50000"/>
                      </a:schemeClr>
                    </a:solidFill>
                  </a:rPr>
                  <a:t>H</a:t>
                </a:r>
              </a:p>
            </p:txBody>
          </p:sp>
          <p:cxnSp>
            <p:nvCxnSpPr>
              <p:cNvPr id="197" name="Gerader Verbinder 196">
                <a:extLst>
                  <a:ext uri="{FF2B5EF4-FFF2-40B4-BE49-F238E27FC236}">
                    <a16:creationId xmlns:a16="http://schemas.microsoft.com/office/drawing/2014/main" id="{E9CD8568-7884-4886-9897-29763A09A145}"/>
                  </a:ext>
                </a:extLst>
              </p:cNvPr>
              <p:cNvCxnSpPr>
                <a:cxnSpLocks/>
              </p:cNvCxnSpPr>
              <p:nvPr/>
            </p:nvCxnSpPr>
            <p:spPr>
              <a:xfrm rot="79713" flipH="1" flipV="1">
                <a:off x="4668913" y="4873343"/>
                <a:ext cx="131386" cy="62038"/>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8" name="Gerader Verbinder 197">
                <a:extLst>
                  <a:ext uri="{FF2B5EF4-FFF2-40B4-BE49-F238E27FC236}">
                    <a16:creationId xmlns:a16="http://schemas.microsoft.com/office/drawing/2014/main" id="{8B098A1F-C12B-423E-9461-977FC29DA270}"/>
                  </a:ext>
                </a:extLst>
              </p:cNvPr>
              <p:cNvCxnSpPr>
                <a:cxnSpLocks/>
              </p:cNvCxnSpPr>
              <p:nvPr/>
            </p:nvCxnSpPr>
            <p:spPr>
              <a:xfrm rot="21520287" flipV="1">
                <a:off x="4386494" y="4873343"/>
                <a:ext cx="131386" cy="62038"/>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194" name="Textfeld 84">
              <a:extLst>
                <a:ext uri="{FF2B5EF4-FFF2-40B4-BE49-F238E27FC236}">
                  <a16:creationId xmlns:a16="http://schemas.microsoft.com/office/drawing/2014/main" id="{B91A4BF6-3C64-4A08-B12D-33504458A436}"/>
                </a:ext>
              </a:extLst>
            </p:cNvPr>
            <p:cNvSpPr txBox="1"/>
            <p:nvPr/>
          </p:nvSpPr>
          <p:spPr>
            <a:xfrm rot="10800000">
              <a:off x="4445565" y="4664649"/>
              <a:ext cx="322245" cy="369332"/>
            </a:xfrm>
            <a:prstGeom prst="rect">
              <a:avLst/>
            </a:prstGeom>
            <a:noFill/>
          </p:spPr>
          <p:txBody>
            <a:bodyPr wrap="square" rtlCol="0">
              <a:spAutoFit/>
            </a:bodyP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de-DE" b="1">
                  <a:solidFill>
                    <a:srgbClr val="FF0000"/>
                  </a:solidFill>
                </a:rPr>
                <a:t>O</a:t>
              </a:r>
            </a:p>
          </p:txBody>
        </p:sp>
      </p:grpSp>
      <p:grpSp>
        <p:nvGrpSpPr>
          <p:cNvPr id="199" name="Gruppieren 198">
            <a:extLst>
              <a:ext uri="{FF2B5EF4-FFF2-40B4-BE49-F238E27FC236}">
                <a16:creationId xmlns:a16="http://schemas.microsoft.com/office/drawing/2014/main" id="{5F21FC4E-8159-438F-9741-2AEE0A45D095}"/>
              </a:ext>
            </a:extLst>
          </p:cNvPr>
          <p:cNvGrpSpPr/>
          <p:nvPr/>
        </p:nvGrpSpPr>
        <p:grpSpPr>
          <a:xfrm rot="19063211">
            <a:off x="4932716" y="3614491"/>
            <a:ext cx="882592" cy="497708"/>
            <a:chOff x="4165391" y="4664649"/>
            <a:chExt cx="882592" cy="497708"/>
          </a:xfrm>
        </p:grpSpPr>
        <p:grpSp>
          <p:nvGrpSpPr>
            <p:cNvPr id="200" name="Gruppieren 199">
              <a:extLst>
                <a:ext uri="{FF2B5EF4-FFF2-40B4-BE49-F238E27FC236}">
                  <a16:creationId xmlns:a16="http://schemas.microsoft.com/office/drawing/2014/main" id="{7ADA87E2-F8F6-46D8-9EAF-C50792E268BB}"/>
                </a:ext>
              </a:extLst>
            </p:cNvPr>
            <p:cNvGrpSpPr/>
            <p:nvPr/>
          </p:nvGrpSpPr>
          <p:grpSpPr>
            <a:xfrm>
              <a:off x="4165391" y="4774745"/>
              <a:ext cx="882592" cy="387612"/>
              <a:chOff x="4165391" y="4774745"/>
              <a:chExt cx="882592" cy="387612"/>
            </a:xfrm>
          </p:grpSpPr>
          <p:sp>
            <p:nvSpPr>
              <p:cNvPr id="202" name="Textfeld 201">
                <a:extLst>
                  <a:ext uri="{FF2B5EF4-FFF2-40B4-BE49-F238E27FC236}">
                    <a16:creationId xmlns:a16="http://schemas.microsoft.com/office/drawing/2014/main" id="{55E6CBB4-9D0D-422C-83D2-E7B70CF8C4CA}"/>
                  </a:ext>
                </a:extLst>
              </p:cNvPr>
              <p:cNvSpPr txBox="1"/>
              <p:nvPr/>
            </p:nvSpPr>
            <p:spPr>
              <a:xfrm>
                <a:off x="4700699" y="4793025"/>
                <a:ext cx="347284" cy="369332"/>
              </a:xfrm>
              <a:prstGeom prst="rect">
                <a:avLst/>
              </a:prstGeom>
              <a:noFill/>
            </p:spPr>
            <p:txBody>
              <a:bodyPr wrap="square" rtlCol="0">
                <a:spAutoFit/>
              </a:bodyPr>
              <a:lstStyle/>
              <a:p>
                <a:r>
                  <a:rPr lang="de-DE" b="1">
                    <a:solidFill>
                      <a:schemeClr val="bg1">
                        <a:lumMod val="50000"/>
                      </a:schemeClr>
                    </a:solidFill>
                  </a:rPr>
                  <a:t>H</a:t>
                </a:r>
              </a:p>
            </p:txBody>
          </p:sp>
          <p:sp>
            <p:nvSpPr>
              <p:cNvPr id="203" name="Textfeld 202">
                <a:extLst>
                  <a:ext uri="{FF2B5EF4-FFF2-40B4-BE49-F238E27FC236}">
                    <a16:creationId xmlns:a16="http://schemas.microsoft.com/office/drawing/2014/main" id="{B5A9A0F0-8FC6-40C9-8813-ED78BBE07BAD}"/>
                  </a:ext>
                </a:extLst>
              </p:cNvPr>
              <p:cNvSpPr txBox="1"/>
              <p:nvPr/>
            </p:nvSpPr>
            <p:spPr>
              <a:xfrm>
                <a:off x="4165391" y="4774745"/>
                <a:ext cx="347284" cy="369332"/>
              </a:xfrm>
              <a:prstGeom prst="rect">
                <a:avLst/>
              </a:prstGeom>
              <a:noFill/>
            </p:spPr>
            <p:txBody>
              <a:bodyPr wrap="square" rtlCol="0">
                <a:spAutoFit/>
              </a:bodyPr>
              <a:lstStyle/>
              <a:p>
                <a:r>
                  <a:rPr lang="de-DE" b="1">
                    <a:solidFill>
                      <a:schemeClr val="bg1">
                        <a:lumMod val="50000"/>
                      </a:schemeClr>
                    </a:solidFill>
                  </a:rPr>
                  <a:t>H</a:t>
                </a:r>
              </a:p>
            </p:txBody>
          </p:sp>
          <p:cxnSp>
            <p:nvCxnSpPr>
              <p:cNvPr id="204" name="Gerader Verbinder 203">
                <a:extLst>
                  <a:ext uri="{FF2B5EF4-FFF2-40B4-BE49-F238E27FC236}">
                    <a16:creationId xmlns:a16="http://schemas.microsoft.com/office/drawing/2014/main" id="{80FFCC86-4DB5-4572-9B0C-8DE071A986BA}"/>
                  </a:ext>
                </a:extLst>
              </p:cNvPr>
              <p:cNvCxnSpPr>
                <a:cxnSpLocks/>
              </p:cNvCxnSpPr>
              <p:nvPr/>
            </p:nvCxnSpPr>
            <p:spPr>
              <a:xfrm rot="79713" flipH="1" flipV="1">
                <a:off x="4668913" y="4873343"/>
                <a:ext cx="131386" cy="62038"/>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5" name="Gerader Verbinder 204">
                <a:extLst>
                  <a:ext uri="{FF2B5EF4-FFF2-40B4-BE49-F238E27FC236}">
                    <a16:creationId xmlns:a16="http://schemas.microsoft.com/office/drawing/2014/main" id="{F92378AB-D2FF-452C-9D85-78D7730DA580}"/>
                  </a:ext>
                </a:extLst>
              </p:cNvPr>
              <p:cNvCxnSpPr>
                <a:cxnSpLocks/>
              </p:cNvCxnSpPr>
              <p:nvPr/>
            </p:nvCxnSpPr>
            <p:spPr>
              <a:xfrm rot="21520287" flipV="1">
                <a:off x="4386494" y="4873343"/>
                <a:ext cx="131386" cy="62038"/>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201" name="Textfeld 84">
              <a:extLst>
                <a:ext uri="{FF2B5EF4-FFF2-40B4-BE49-F238E27FC236}">
                  <a16:creationId xmlns:a16="http://schemas.microsoft.com/office/drawing/2014/main" id="{E8DEA2CC-DCA1-47F8-AE96-3EEF44F98B38}"/>
                </a:ext>
              </a:extLst>
            </p:cNvPr>
            <p:cNvSpPr txBox="1"/>
            <p:nvPr/>
          </p:nvSpPr>
          <p:spPr>
            <a:xfrm rot="10800000">
              <a:off x="4445565" y="4664649"/>
              <a:ext cx="322245" cy="369332"/>
            </a:xfrm>
            <a:prstGeom prst="rect">
              <a:avLst/>
            </a:prstGeom>
            <a:noFill/>
          </p:spPr>
          <p:txBody>
            <a:bodyPr wrap="square" rtlCol="0">
              <a:spAutoFit/>
            </a:bodyP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de-DE" b="1">
                  <a:solidFill>
                    <a:srgbClr val="FF0000"/>
                  </a:solidFill>
                </a:rPr>
                <a:t>O</a:t>
              </a:r>
            </a:p>
          </p:txBody>
        </p:sp>
      </p:grpSp>
      <p:grpSp>
        <p:nvGrpSpPr>
          <p:cNvPr id="206" name="Gruppieren 205">
            <a:extLst>
              <a:ext uri="{FF2B5EF4-FFF2-40B4-BE49-F238E27FC236}">
                <a16:creationId xmlns:a16="http://schemas.microsoft.com/office/drawing/2014/main" id="{AD197B29-692D-4D13-9E6F-91A19B4C6BB0}"/>
              </a:ext>
            </a:extLst>
          </p:cNvPr>
          <p:cNvGrpSpPr/>
          <p:nvPr/>
        </p:nvGrpSpPr>
        <p:grpSpPr>
          <a:xfrm rot="2490160">
            <a:off x="3387147" y="3592870"/>
            <a:ext cx="882592" cy="497708"/>
            <a:chOff x="4165391" y="4664649"/>
            <a:chExt cx="882592" cy="497708"/>
          </a:xfrm>
        </p:grpSpPr>
        <p:grpSp>
          <p:nvGrpSpPr>
            <p:cNvPr id="207" name="Gruppieren 206">
              <a:extLst>
                <a:ext uri="{FF2B5EF4-FFF2-40B4-BE49-F238E27FC236}">
                  <a16:creationId xmlns:a16="http://schemas.microsoft.com/office/drawing/2014/main" id="{1A018FEE-CD1B-41B8-908D-34F38935420C}"/>
                </a:ext>
              </a:extLst>
            </p:cNvPr>
            <p:cNvGrpSpPr/>
            <p:nvPr/>
          </p:nvGrpSpPr>
          <p:grpSpPr>
            <a:xfrm>
              <a:off x="4165391" y="4774745"/>
              <a:ext cx="882592" cy="387612"/>
              <a:chOff x="4165391" y="4774745"/>
              <a:chExt cx="882592" cy="387612"/>
            </a:xfrm>
          </p:grpSpPr>
          <p:sp>
            <p:nvSpPr>
              <p:cNvPr id="209" name="Textfeld 208">
                <a:extLst>
                  <a:ext uri="{FF2B5EF4-FFF2-40B4-BE49-F238E27FC236}">
                    <a16:creationId xmlns:a16="http://schemas.microsoft.com/office/drawing/2014/main" id="{8D82C684-4823-42D8-9C4B-A7BE99D929C0}"/>
                  </a:ext>
                </a:extLst>
              </p:cNvPr>
              <p:cNvSpPr txBox="1"/>
              <p:nvPr/>
            </p:nvSpPr>
            <p:spPr>
              <a:xfrm>
                <a:off x="4700699" y="4793025"/>
                <a:ext cx="347284" cy="369332"/>
              </a:xfrm>
              <a:prstGeom prst="rect">
                <a:avLst/>
              </a:prstGeom>
              <a:noFill/>
            </p:spPr>
            <p:txBody>
              <a:bodyPr wrap="square" rtlCol="0">
                <a:spAutoFit/>
              </a:bodyPr>
              <a:lstStyle/>
              <a:p>
                <a:r>
                  <a:rPr lang="de-DE" b="1">
                    <a:solidFill>
                      <a:schemeClr val="bg1">
                        <a:lumMod val="50000"/>
                      </a:schemeClr>
                    </a:solidFill>
                  </a:rPr>
                  <a:t>H</a:t>
                </a:r>
              </a:p>
            </p:txBody>
          </p:sp>
          <p:sp>
            <p:nvSpPr>
              <p:cNvPr id="210" name="Textfeld 209">
                <a:extLst>
                  <a:ext uri="{FF2B5EF4-FFF2-40B4-BE49-F238E27FC236}">
                    <a16:creationId xmlns:a16="http://schemas.microsoft.com/office/drawing/2014/main" id="{DDF423F4-B1B5-440D-8A6C-9DD55D0E79CE}"/>
                  </a:ext>
                </a:extLst>
              </p:cNvPr>
              <p:cNvSpPr txBox="1"/>
              <p:nvPr/>
            </p:nvSpPr>
            <p:spPr>
              <a:xfrm>
                <a:off x="4165391" y="4774745"/>
                <a:ext cx="347284" cy="369332"/>
              </a:xfrm>
              <a:prstGeom prst="rect">
                <a:avLst/>
              </a:prstGeom>
              <a:noFill/>
            </p:spPr>
            <p:txBody>
              <a:bodyPr wrap="square" rtlCol="0">
                <a:spAutoFit/>
              </a:bodyPr>
              <a:lstStyle/>
              <a:p>
                <a:r>
                  <a:rPr lang="de-DE" b="1">
                    <a:solidFill>
                      <a:schemeClr val="bg1">
                        <a:lumMod val="50000"/>
                      </a:schemeClr>
                    </a:solidFill>
                  </a:rPr>
                  <a:t>H</a:t>
                </a:r>
              </a:p>
            </p:txBody>
          </p:sp>
          <p:cxnSp>
            <p:nvCxnSpPr>
              <p:cNvPr id="211" name="Gerader Verbinder 210">
                <a:extLst>
                  <a:ext uri="{FF2B5EF4-FFF2-40B4-BE49-F238E27FC236}">
                    <a16:creationId xmlns:a16="http://schemas.microsoft.com/office/drawing/2014/main" id="{FA318535-2213-426C-AB41-40DE2138BA0D}"/>
                  </a:ext>
                </a:extLst>
              </p:cNvPr>
              <p:cNvCxnSpPr>
                <a:cxnSpLocks/>
              </p:cNvCxnSpPr>
              <p:nvPr/>
            </p:nvCxnSpPr>
            <p:spPr>
              <a:xfrm rot="79713" flipH="1" flipV="1">
                <a:off x="4668913" y="4873343"/>
                <a:ext cx="131386" cy="62038"/>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2" name="Gerader Verbinder 211">
                <a:extLst>
                  <a:ext uri="{FF2B5EF4-FFF2-40B4-BE49-F238E27FC236}">
                    <a16:creationId xmlns:a16="http://schemas.microsoft.com/office/drawing/2014/main" id="{62B60164-0BAE-4B52-A47C-ED7AB8A85119}"/>
                  </a:ext>
                </a:extLst>
              </p:cNvPr>
              <p:cNvCxnSpPr>
                <a:cxnSpLocks/>
              </p:cNvCxnSpPr>
              <p:nvPr/>
            </p:nvCxnSpPr>
            <p:spPr>
              <a:xfrm rot="21520287" flipV="1">
                <a:off x="4386494" y="4873343"/>
                <a:ext cx="131386" cy="62038"/>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208" name="Textfeld 84">
              <a:extLst>
                <a:ext uri="{FF2B5EF4-FFF2-40B4-BE49-F238E27FC236}">
                  <a16:creationId xmlns:a16="http://schemas.microsoft.com/office/drawing/2014/main" id="{AE52AD37-82D9-4FC2-A10D-40756222ECD9}"/>
                </a:ext>
              </a:extLst>
            </p:cNvPr>
            <p:cNvSpPr txBox="1"/>
            <p:nvPr/>
          </p:nvSpPr>
          <p:spPr>
            <a:xfrm rot="10800000">
              <a:off x="4445565" y="4664649"/>
              <a:ext cx="322245" cy="369332"/>
            </a:xfrm>
            <a:prstGeom prst="rect">
              <a:avLst/>
            </a:prstGeom>
            <a:noFill/>
          </p:spPr>
          <p:txBody>
            <a:bodyPr wrap="square" rtlCol="0">
              <a:spAutoFit/>
            </a:bodyP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de-DE" b="1">
                  <a:solidFill>
                    <a:srgbClr val="FF0000"/>
                  </a:solidFill>
                </a:rPr>
                <a:t>O</a:t>
              </a:r>
            </a:p>
          </p:txBody>
        </p:sp>
      </p:grpSp>
      <p:grpSp>
        <p:nvGrpSpPr>
          <p:cNvPr id="213" name="Gruppieren 212">
            <a:extLst>
              <a:ext uri="{FF2B5EF4-FFF2-40B4-BE49-F238E27FC236}">
                <a16:creationId xmlns:a16="http://schemas.microsoft.com/office/drawing/2014/main" id="{B67C507F-C9DB-4FBB-9CF6-5E13936A75E3}"/>
              </a:ext>
            </a:extLst>
          </p:cNvPr>
          <p:cNvGrpSpPr/>
          <p:nvPr/>
        </p:nvGrpSpPr>
        <p:grpSpPr>
          <a:xfrm>
            <a:off x="2200011" y="4351752"/>
            <a:ext cx="882592" cy="497708"/>
            <a:chOff x="4165391" y="4664649"/>
            <a:chExt cx="882592" cy="497708"/>
          </a:xfrm>
        </p:grpSpPr>
        <p:grpSp>
          <p:nvGrpSpPr>
            <p:cNvPr id="214" name="Gruppieren 213">
              <a:extLst>
                <a:ext uri="{FF2B5EF4-FFF2-40B4-BE49-F238E27FC236}">
                  <a16:creationId xmlns:a16="http://schemas.microsoft.com/office/drawing/2014/main" id="{00523B27-248F-4484-8A38-37FC41205588}"/>
                </a:ext>
              </a:extLst>
            </p:cNvPr>
            <p:cNvGrpSpPr/>
            <p:nvPr/>
          </p:nvGrpSpPr>
          <p:grpSpPr>
            <a:xfrm>
              <a:off x="4165391" y="4774745"/>
              <a:ext cx="882592" cy="387612"/>
              <a:chOff x="4165391" y="4774745"/>
              <a:chExt cx="882592" cy="387612"/>
            </a:xfrm>
          </p:grpSpPr>
          <p:sp>
            <p:nvSpPr>
              <p:cNvPr id="216" name="Textfeld 215">
                <a:extLst>
                  <a:ext uri="{FF2B5EF4-FFF2-40B4-BE49-F238E27FC236}">
                    <a16:creationId xmlns:a16="http://schemas.microsoft.com/office/drawing/2014/main" id="{01E9E782-6FA1-4CA2-83BC-B1E96E4BE352}"/>
                  </a:ext>
                </a:extLst>
              </p:cNvPr>
              <p:cNvSpPr txBox="1"/>
              <p:nvPr/>
            </p:nvSpPr>
            <p:spPr>
              <a:xfrm>
                <a:off x="4700699" y="4793025"/>
                <a:ext cx="347284" cy="369332"/>
              </a:xfrm>
              <a:prstGeom prst="rect">
                <a:avLst/>
              </a:prstGeom>
              <a:noFill/>
            </p:spPr>
            <p:txBody>
              <a:bodyPr wrap="square" rtlCol="0">
                <a:spAutoFit/>
              </a:bodyPr>
              <a:lstStyle/>
              <a:p>
                <a:r>
                  <a:rPr lang="de-DE" b="1">
                    <a:solidFill>
                      <a:schemeClr val="bg1">
                        <a:lumMod val="50000"/>
                      </a:schemeClr>
                    </a:solidFill>
                  </a:rPr>
                  <a:t>H</a:t>
                </a:r>
              </a:p>
            </p:txBody>
          </p:sp>
          <p:sp>
            <p:nvSpPr>
              <p:cNvPr id="217" name="Textfeld 216">
                <a:extLst>
                  <a:ext uri="{FF2B5EF4-FFF2-40B4-BE49-F238E27FC236}">
                    <a16:creationId xmlns:a16="http://schemas.microsoft.com/office/drawing/2014/main" id="{26B2B8EA-D2B0-42F8-AE1D-5F1AAD05D2B1}"/>
                  </a:ext>
                </a:extLst>
              </p:cNvPr>
              <p:cNvSpPr txBox="1"/>
              <p:nvPr/>
            </p:nvSpPr>
            <p:spPr>
              <a:xfrm>
                <a:off x="4165391" y="4774745"/>
                <a:ext cx="347284" cy="369332"/>
              </a:xfrm>
              <a:prstGeom prst="rect">
                <a:avLst/>
              </a:prstGeom>
              <a:noFill/>
            </p:spPr>
            <p:txBody>
              <a:bodyPr wrap="square" rtlCol="0">
                <a:spAutoFit/>
              </a:bodyPr>
              <a:lstStyle/>
              <a:p>
                <a:r>
                  <a:rPr lang="de-DE" b="1">
                    <a:solidFill>
                      <a:schemeClr val="bg1">
                        <a:lumMod val="50000"/>
                      </a:schemeClr>
                    </a:solidFill>
                  </a:rPr>
                  <a:t>H</a:t>
                </a:r>
              </a:p>
            </p:txBody>
          </p:sp>
          <p:cxnSp>
            <p:nvCxnSpPr>
              <p:cNvPr id="218" name="Gerader Verbinder 217">
                <a:extLst>
                  <a:ext uri="{FF2B5EF4-FFF2-40B4-BE49-F238E27FC236}">
                    <a16:creationId xmlns:a16="http://schemas.microsoft.com/office/drawing/2014/main" id="{D981FAD5-1835-4D4E-86E1-612FBB99BEAC}"/>
                  </a:ext>
                </a:extLst>
              </p:cNvPr>
              <p:cNvCxnSpPr>
                <a:cxnSpLocks/>
              </p:cNvCxnSpPr>
              <p:nvPr/>
            </p:nvCxnSpPr>
            <p:spPr>
              <a:xfrm rot="79713" flipH="1" flipV="1">
                <a:off x="4668913" y="4873343"/>
                <a:ext cx="131386" cy="62038"/>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9" name="Gerader Verbinder 218">
                <a:extLst>
                  <a:ext uri="{FF2B5EF4-FFF2-40B4-BE49-F238E27FC236}">
                    <a16:creationId xmlns:a16="http://schemas.microsoft.com/office/drawing/2014/main" id="{28A8B40B-05E1-4D7F-90C7-32CBB55318B0}"/>
                  </a:ext>
                </a:extLst>
              </p:cNvPr>
              <p:cNvCxnSpPr>
                <a:cxnSpLocks/>
              </p:cNvCxnSpPr>
              <p:nvPr/>
            </p:nvCxnSpPr>
            <p:spPr>
              <a:xfrm rot="21520287" flipV="1">
                <a:off x="4386494" y="4873343"/>
                <a:ext cx="131386" cy="62038"/>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215" name="Textfeld 84">
              <a:extLst>
                <a:ext uri="{FF2B5EF4-FFF2-40B4-BE49-F238E27FC236}">
                  <a16:creationId xmlns:a16="http://schemas.microsoft.com/office/drawing/2014/main" id="{CADF5F13-4D6B-4E65-B02D-B01326812E31}"/>
                </a:ext>
              </a:extLst>
            </p:cNvPr>
            <p:cNvSpPr txBox="1"/>
            <p:nvPr/>
          </p:nvSpPr>
          <p:spPr>
            <a:xfrm rot="10800000">
              <a:off x="4445565" y="4664649"/>
              <a:ext cx="322245" cy="369332"/>
            </a:xfrm>
            <a:prstGeom prst="rect">
              <a:avLst/>
            </a:prstGeom>
            <a:noFill/>
          </p:spPr>
          <p:txBody>
            <a:bodyPr wrap="square" rtlCol="0">
              <a:spAutoFit/>
            </a:bodyP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de-DE" b="1">
                  <a:solidFill>
                    <a:srgbClr val="FF0000"/>
                  </a:solidFill>
                </a:rPr>
                <a:t>O</a:t>
              </a:r>
            </a:p>
          </p:txBody>
        </p:sp>
      </p:grpSp>
      <p:grpSp>
        <p:nvGrpSpPr>
          <p:cNvPr id="220" name="Gruppieren 219">
            <a:extLst>
              <a:ext uri="{FF2B5EF4-FFF2-40B4-BE49-F238E27FC236}">
                <a16:creationId xmlns:a16="http://schemas.microsoft.com/office/drawing/2014/main" id="{3DA8B19F-9918-4F9F-A191-584ADFC4AA36}"/>
              </a:ext>
            </a:extLst>
          </p:cNvPr>
          <p:cNvGrpSpPr/>
          <p:nvPr/>
        </p:nvGrpSpPr>
        <p:grpSpPr>
          <a:xfrm rot="20937865">
            <a:off x="4749323" y="5387253"/>
            <a:ext cx="882592" cy="497708"/>
            <a:chOff x="4165391" y="4664649"/>
            <a:chExt cx="882592" cy="497708"/>
          </a:xfrm>
        </p:grpSpPr>
        <p:grpSp>
          <p:nvGrpSpPr>
            <p:cNvPr id="221" name="Gruppieren 220">
              <a:extLst>
                <a:ext uri="{FF2B5EF4-FFF2-40B4-BE49-F238E27FC236}">
                  <a16:creationId xmlns:a16="http://schemas.microsoft.com/office/drawing/2014/main" id="{A4B700A4-5C9D-4FC4-AB5E-F3F9EB1D9A0A}"/>
                </a:ext>
              </a:extLst>
            </p:cNvPr>
            <p:cNvGrpSpPr/>
            <p:nvPr/>
          </p:nvGrpSpPr>
          <p:grpSpPr>
            <a:xfrm>
              <a:off x="4165391" y="4774745"/>
              <a:ext cx="882592" cy="387612"/>
              <a:chOff x="4165391" y="4774745"/>
              <a:chExt cx="882592" cy="387612"/>
            </a:xfrm>
          </p:grpSpPr>
          <p:sp>
            <p:nvSpPr>
              <p:cNvPr id="223" name="Textfeld 222">
                <a:extLst>
                  <a:ext uri="{FF2B5EF4-FFF2-40B4-BE49-F238E27FC236}">
                    <a16:creationId xmlns:a16="http://schemas.microsoft.com/office/drawing/2014/main" id="{1A070FA6-D6FF-4EFA-9EFF-DF06923360E6}"/>
                  </a:ext>
                </a:extLst>
              </p:cNvPr>
              <p:cNvSpPr txBox="1"/>
              <p:nvPr/>
            </p:nvSpPr>
            <p:spPr>
              <a:xfrm>
                <a:off x="4700699" y="4793025"/>
                <a:ext cx="347284" cy="369332"/>
              </a:xfrm>
              <a:prstGeom prst="rect">
                <a:avLst/>
              </a:prstGeom>
              <a:noFill/>
            </p:spPr>
            <p:txBody>
              <a:bodyPr wrap="square" rtlCol="0">
                <a:spAutoFit/>
              </a:bodyPr>
              <a:lstStyle/>
              <a:p>
                <a:r>
                  <a:rPr lang="de-DE" b="1">
                    <a:solidFill>
                      <a:schemeClr val="bg1">
                        <a:lumMod val="50000"/>
                      </a:schemeClr>
                    </a:solidFill>
                  </a:rPr>
                  <a:t>H</a:t>
                </a:r>
              </a:p>
            </p:txBody>
          </p:sp>
          <p:sp>
            <p:nvSpPr>
              <p:cNvPr id="224" name="Textfeld 223">
                <a:extLst>
                  <a:ext uri="{FF2B5EF4-FFF2-40B4-BE49-F238E27FC236}">
                    <a16:creationId xmlns:a16="http://schemas.microsoft.com/office/drawing/2014/main" id="{523572B9-9DEC-4463-829C-5FD1B2C4ED3B}"/>
                  </a:ext>
                </a:extLst>
              </p:cNvPr>
              <p:cNvSpPr txBox="1"/>
              <p:nvPr/>
            </p:nvSpPr>
            <p:spPr>
              <a:xfrm>
                <a:off x="4165391" y="4774745"/>
                <a:ext cx="347284" cy="369332"/>
              </a:xfrm>
              <a:prstGeom prst="rect">
                <a:avLst/>
              </a:prstGeom>
              <a:noFill/>
            </p:spPr>
            <p:txBody>
              <a:bodyPr wrap="square" rtlCol="0">
                <a:spAutoFit/>
              </a:bodyPr>
              <a:lstStyle/>
              <a:p>
                <a:r>
                  <a:rPr lang="de-DE" b="1">
                    <a:solidFill>
                      <a:schemeClr val="bg1">
                        <a:lumMod val="50000"/>
                      </a:schemeClr>
                    </a:solidFill>
                  </a:rPr>
                  <a:t>H</a:t>
                </a:r>
              </a:p>
            </p:txBody>
          </p:sp>
          <p:cxnSp>
            <p:nvCxnSpPr>
              <p:cNvPr id="225" name="Gerader Verbinder 224">
                <a:extLst>
                  <a:ext uri="{FF2B5EF4-FFF2-40B4-BE49-F238E27FC236}">
                    <a16:creationId xmlns:a16="http://schemas.microsoft.com/office/drawing/2014/main" id="{D977B0BB-A38D-4B0B-960A-C945BA2D02CE}"/>
                  </a:ext>
                </a:extLst>
              </p:cNvPr>
              <p:cNvCxnSpPr>
                <a:cxnSpLocks/>
              </p:cNvCxnSpPr>
              <p:nvPr/>
            </p:nvCxnSpPr>
            <p:spPr>
              <a:xfrm rot="79713" flipH="1" flipV="1">
                <a:off x="4668913" y="4873343"/>
                <a:ext cx="131386" cy="62038"/>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6" name="Gerader Verbinder 225">
                <a:extLst>
                  <a:ext uri="{FF2B5EF4-FFF2-40B4-BE49-F238E27FC236}">
                    <a16:creationId xmlns:a16="http://schemas.microsoft.com/office/drawing/2014/main" id="{0BC74C3C-FFE2-4C10-AA5F-CCDE8F6BB9FD}"/>
                  </a:ext>
                </a:extLst>
              </p:cNvPr>
              <p:cNvCxnSpPr>
                <a:cxnSpLocks/>
              </p:cNvCxnSpPr>
              <p:nvPr/>
            </p:nvCxnSpPr>
            <p:spPr>
              <a:xfrm rot="21520287" flipV="1">
                <a:off x="4386494" y="4873343"/>
                <a:ext cx="131386" cy="62038"/>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222" name="Textfeld 84">
              <a:extLst>
                <a:ext uri="{FF2B5EF4-FFF2-40B4-BE49-F238E27FC236}">
                  <a16:creationId xmlns:a16="http://schemas.microsoft.com/office/drawing/2014/main" id="{343BD0DD-91A2-4344-93A8-9A0ED280990C}"/>
                </a:ext>
              </a:extLst>
            </p:cNvPr>
            <p:cNvSpPr txBox="1"/>
            <p:nvPr/>
          </p:nvSpPr>
          <p:spPr>
            <a:xfrm rot="10800000">
              <a:off x="4445565" y="4664649"/>
              <a:ext cx="322245" cy="369332"/>
            </a:xfrm>
            <a:prstGeom prst="rect">
              <a:avLst/>
            </a:prstGeom>
            <a:noFill/>
          </p:spPr>
          <p:txBody>
            <a:bodyPr wrap="square" rtlCol="0">
              <a:spAutoFit/>
            </a:bodyP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de-DE" b="1">
                  <a:solidFill>
                    <a:srgbClr val="FF0000"/>
                  </a:solidFill>
                </a:rPr>
                <a:t>O</a:t>
              </a:r>
            </a:p>
          </p:txBody>
        </p:sp>
      </p:grpSp>
      <p:grpSp>
        <p:nvGrpSpPr>
          <p:cNvPr id="227" name="Gruppieren 226">
            <a:extLst>
              <a:ext uri="{FF2B5EF4-FFF2-40B4-BE49-F238E27FC236}">
                <a16:creationId xmlns:a16="http://schemas.microsoft.com/office/drawing/2014/main" id="{E8CA1DD7-B067-4F82-9C81-22798FA480F8}"/>
              </a:ext>
            </a:extLst>
          </p:cNvPr>
          <p:cNvGrpSpPr/>
          <p:nvPr/>
        </p:nvGrpSpPr>
        <p:grpSpPr>
          <a:xfrm rot="16771813">
            <a:off x="5872800" y="4611234"/>
            <a:ext cx="882592" cy="497708"/>
            <a:chOff x="4165391" y="4664649"/>
            <a:chExt cx="882592" cy="497708"/>
          </a:xfrm>
        </p:grpSpPr>
        <p:grpSp>
          <p:nvGrpSpPr>
            <p:cNvPr id="228" name="Gruppieren 227">
              <a:extLst>
                <a:ext uri="{FF2B5EF4-FFF2-40B4-BE49-F238E27FC236}">
                  <a16:creationId xmlns:a16="http://schemas.microsoft.com/office/drawing/2014/main" id="{E49C3B1A-9636-44EF-B818-43E1B0BE77D1}"/>
                </a:ext>
              </a:extLst>
            </p:cNvPr>
            <p:cNvGrpSpPr/>
            <p:nvPr/>
          </p:nvGrpSpPr>
          <p:grpSpPr>
            <a:xfrm>
              <a:off x="4165391" y="4774745"/>
              <a:ext cx="882592" cy="387612"/>
              <a:chOff x="4165391" y="4774745"/>
              <a:chExt cx="882592" cy="387612"/>
            </a:xfrm>
          </p:grpSpPr>
          <p:sp>
            <p:nvSpPr>
              <p:cNvPr id="230" name="Textfeld 229">
                <a:extLst>
                  <a:ext uri="{FF2B5EF4-FFF2-40B4-BE49-F238E27FC236}">
                    <a16:creationId xmlns:a16="http://schemas.microsoft.com/office/drawing/2014/main" id="{34D63DD1-B9DF-4479-9BD6-B160CE0AF291}"/>
                  </a:ext>
                </a:extLst>
              </p:cNvPr>
              <p:cNvSpPr txBox="1"/>
              <p:nvPr/>
            </p:nvSpPr>
            <p:spPr>
              <a:xfrm>
                <a:off x="4700699" y="4793025"/>
                <a:ext cx="347284" cy="369332"/>
              </a:xfrm>
              <a:prstGeom prst="rect">
                <a:avLst/>
              </a:prstGeom>
              <a:noFill/>
            </p:spPr>
            <p:txBody>
              <a:bodyPr wrap="square" rtlCol="0">
                <a:spAutoFit/>
              </a:bodyPr>
              <a:lstStyle/>
              <a:p>
                <a:r>
                  <a:rPr lang="de-DE" b="1">
                    <a:solidFill>
                      <a:schemeClr val="bg1">
                        <a:lumMod val="50000"/>
                      </a:schemeClr>
                    </a:solidFill>
                  </a:rPr>
                  <a:t>H</a:t>
                </a:r>
              </a:p>
            </p:txBody>
          </p:sp>
          <p:sp>
            <p:nvSpPr>
              <p:cNvPr id="231" name="Textfeld 230">
                <a:extLst>
                  <a:ext uri="{FF2B5EF4-FFF2-40B4-BE49-F238E27FC236}">
                    <a16:creationId xmlns:a16="http://schemas.microsoft.com/office/drawing/2014/main" id="{AD5E4479-F9F2-4161-8B0A-63D408C101B5}"/>
                  </a:ext>
                </a:extLst>
              </p:cNvPr>
              <p:cNvSpPr txBox="1"/>
              <p:nvPr/>
            </p:nvSpPr>
            <p:spPr>
              <a:xfrm>
                <a:off x="4165391" y="4774745"/>
                <a:ext cx="347284" cy="369332"/>
              </a:xfrm>
              <a:prstGeom prst="rect">
                <a:avLst/>
              </a:prstGeom>
              <a:noFill/>
            </p:spPr>
            <p:txBody>
              <a:bodyPr wrap="square" rtlCol="0">
                <a:spAutoFit/>
              </a:bodyPr>
              <a:lstStyle/>
              <a:p>
                <a:r>
                  <a:rPr lang="de-DE" b="1">
                    <a:solidFill>
                      <a:schemeClr val="bg1">
                        <a:lumMod val="50000"/>
                      </a:schemeClr>
                    </a:solidFill>
                  </a:rPr>
                  <a:t>H</a:t>
                </a:r>
              </a:p>
            </p:txBody>
          </p:sp>
          <p:cxnSp>
            <p:nvCxnSpPr>
              <p:cNvPr id="232" name="Gerader Verbinder 231">
                <a:extLst>
                  <a:ext uri="{FF2B5EF4-FFF2-40B4-BE49-F238E27FC236}">
                    <a16:creationId xmlns:a16="http://schemas.microsoft.com/office/drawing/2014/main" id="{4CE202F2-43C7-4829-99AD-14C31892D352}"/>
                  </a:ext>
                </a:extLst>
              </p:cNvPr>
              <p:cNvCxnSpPr>
                <a:cxnSpLocks/>
              </p:cNvCxnSpPr>
              <p:nvPr/>
            </p:nvCxnSpPr>
            <p:spPr>
              <a:xfrm rot="79713" flipH="1" flipV="1">
                <a:off x="4668913" y="4873343"/>
                <a:ext cx="131386" cy="62038"/>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3" name="Gerader Verbinder 232">
                <a:extLst>
                  <a:ext uri="{FF2B5EF4-FFF2-40B4-BE49-F238E27FC236}">
                    <a16:creationId xmlns:a16="http://schemas.microsoft.com/office/drawing/2014/main" id="{697BFBBE-F01B-4EBE-A23F-C9EF14410B69}"/>
                  </a:ext>
                </a:extLst>
              </p:cNvPr>
              <p:cNvCxnSpPr>
                <a:cxnSpLocks/>
              </p:cNvCxnSpPr>
              <p:nvPr/>
            </p:nvCxnSpPr>
            <p:spPr>
              <a:xfrm rot="21520287" flipV="1">
                <a:off x="4386494" y="4873343"/>
                <a:ext cx="131386" cy="62038"/>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229" name="Textfeld 84">
              <a:extLst>
                <a:ext uri="{FF2B5EF4-FFF2-40B4-BE49-F238E27FC236}">
                  <a16:creationId xmlns:a16="http://schemas.microsoft.com/office/drawing/2014/main" id="{46EDF8DE-FE18-4AAC-953E-12347E71E502}"/>
                </a:ext>
              </a:extLst>
            </p:cNvPr>
            <p:cNvSpPr txBox="1"/>
            <p:nvPr/>
          </p:nvSpPr>
          <p:spPr>
            <a:xfrm rot="10800000">
              <a:off x="4445565" y="4664649"/>
              <a:ext cx="322245" cy="369332"/>
            </a:xfrm>
            <a:prstGeom prst="rect">
              <a:avLst/>
            </a:prstGeom>
            <a:noFill/>
          </p:spPr>
          <p:txBody>
            <a:bodyPr wrap="square" rtlCol="0">
              <a:spAutoFit/>
            </a:bodyP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de-DE" b="1">
                  <a:solidFill>
                    <a:srgbClr val="FF0000"/>
                  </a:solidFill>
                </a:rPr>
                <a:t>O</a:t>
              </a:r>
            </a:p>
          </p:txBody>
        </p:sp>
      </p:grpSp>
      <p:grpSp>
        <p:nvGrpSpPr>
          <p:cNvPr id="234" name="Gruppieren 233">
            <a:extLst>
              <a:ext uri="{FF2B5EF4-FFF2-40B4-BE49-F238E27FC236}">
                <a16:creationId xmlns:a16="http://schemas.microsoft.com/office/drawing/2014/main" id="{33EC62AB-740A-4D18-A741-5166CCB2F94B}"/>
              </a:ext>
            </a:extLst>
          </p:cNvPr>
          <p:cNvGrpSpPr/>
          <p:nvPr/>
        </p:nvGrpSpPr>
        <p:grpSpPr>
          <a:xfrm rot="13796467">
            <a:off x="5725167" y="3567717"/>
            <a:ext cx="882592" cy="497708"/>
            <a:chOff x="4165391" y="4664649"/>
            <a:chExt cx="882592" cy="497708"/>
          </a:xfrm>
        </p:grpSpPr>
        <p:grpSp>
          <p:nvGrpSpPr>
            <p:cNvPr id="235" name="Gruppieren 234">
              <a:extLst>
                <a:ext uri="{FF2B5EF4-FFF2-40B4-BE49-F238E27FC236}">
                  <a16:creationId xmlns:a16="http://schemas.microsoft.com/office/drawing/2014/main" id="{F0459C36-27E5-49B4-8D0C-2C0AFC9698BB}"/>
                </a:ext>
              </a:extLst>
            </p:cNvPr>
            <p:cNvGrpSpPr/>
            <p:nvPr/>
          </p:nvGrpSpPr>
          <p:grpSpPr>
            <a:xfrm>
              <a:off x="4165391" y="4774745"/>
              <a:ext cx="882592" cy="387612"/>
              <a:chOff x="4165391" y="4774745"/>
              <a:chExt cx="882592" cy="387612"/>
            </a:xfrm>
          </p:grpSpPr>
          <p:sp>
            <p:nvSpPr>
              <p:cNvPr id="237" name="Textfeld 236">
                <a:extLst>
                  <a:ext uri="{FF2B5EF4-FFF2-40B4-BE49-F238E27FC236}">
                    <a16:creationId xmlns:a16="http://schemas.microsoft.com/office/drawing/2014/main" id="{84AB8F6D-C319-4258-8230-38680EB66A0B}"/>
                  </a:ext>
                </a:extLst>
              </p:cNvPr>
              <p:cNvSpPr txBox="1"/>
              <p:nvPr/>
            </p:nvSpPr>
            <p:spPr>
              <a:xfrm>
                <a:off x="4700699" y="4793025"/>
                <a:ext cx="347284" cy="369332"/>
              </a:xfrm>
              <a:prstGeom prst="rect">
                <a:avLst/>
              </a:prstGeom>
              <a:noFill/>
            </p:spPr>
            <p:txBody>
              <a:bodyPr wrap="square" rtlCol="0">
                <a:spAutoFit/>
              </a:bodyPr>
              <a:lstStyle/>
              <a:p>
                <a:r>
                  <a:rPr lang="de-DE" b="1">
                    <a:solidFill>
                      <a:schemeClr val="bg1">
                        <a:lumMod val="50000"/>
                      </a:schemeClr>
                    </a:solidFill>
                  </a:rPr>
                  <a:t>H</a:t>
                </a:r>
              </a:p>
            </p:txBody>
          </p:sp>
          <p:sp>
            <p:nvSpPr>
              <p:cNvPr id="238" name="Textfeld 237">
                <a:extLst>
                  <a:ext uri="{FF2B5EF4-FFF2-40B4-BE49-F238E27FC236}">
                    <a16:creationId xmlns:a16="http://schemas.microsoft.com/office/drawing/2014/main" id="{C2B42C9F-F630-4F5B-9D23-1F8E38A93F4C}"/>
                  </a:ext>
                </a:extLst>
              </p:cNvPr>
              <p:cNvSpPr txBox="1"/>
              <p:nvPr/>
            </p:nvSpPr>
            <p:spPr>
              <a:xfrm>
                <a:off x="4165391" y="4774745"/>
                <a:ext cx="347284" cy="369332"/>
              </a:xfrm>
              <a:prstGeom prst="rect">
                <a:avLst/>
              </a:prstGeom>
              <a:noFill/>
            </p:spPr>
            <p:txBody>
              <a:bodyPr wrap="square" rtlCol="0">
                <a:spAutoFit/>
              </a:bodyPr>
              <a:lstStyle/>
              <a:p>
                <a:r>
                  <a:rPr lang="de-DE" b="1">
                    <a:solidFill>
                      <a:schemeClr val="bg1">
                        <a:lumMod val="50000"/>
                      </a:schemeClr>
                    </a:solidFill>
                  </a:rPr>
                  <a:t>H</a:t>
                </a:r>
              </a:p>
            </p:txBody>
          </p:sp>
          <p:cxnSp>
            <p:nvCxnSpPr>
              <p:cNvPr id="239" name="Gerader Verbinder 238">
                <a:extLst>
                  <a:ext uri="{FF2B5EF4-FFF2-40B4-BE49-F238E27FC236}">
                    <a16:creationId xmlns:a16="http://schemas.microsoft.com/office/drawing/2014/main" id="{C2C720B8-69A0-4B39-AF24-882F35809577}"/>
                  </a:ext>
                </a:extLst>
              </p:cNvPr>
              <p:cNvCxnSpPr>
                <a:cxnSpLocks/>
              </p:cNvCxnSpPr>
              <p:nvPr/>
            </p:nvCxnSpPr>
            <p:spPr>
              <a:xfrm rot="79713" flipH="1" flipV="1">
                <a:off x="4668913" y="4873343"/>
                <a:ext cx="131386" cy="62038"/>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0" name="Gerader Verbinder 239">
                <a:extLst>
                  <a:ext uri="{FF2B5EF4-FFF2-40B4-BE49-F238E27FC236}">
                    <a16:creationId xmlns:a16="http://schemas.microsoft.com/office/drawing/2014/main" id="{BADA18E2-89B9-408A-990B-7657F0233261}"/>
                  </a:ext>
                </a:extLst>
              </p:cNvPr>
              <p:cNvCxnSpPr>
                <a:cxnSpLocks/>
              </p:cNvCxnSpPr>
              <p:nvPr/>
            </p:nvCxnSpPr>
            <p:spPr>
              <a:xfrm rot="21520287" flipV="1">
                <a:off x="4386494" y="4873343"/>
                <a:ext cx="131386" cy="62038"/>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236" name="Textfeld 84">
              <a:extLst>
                <a:ext uri="{FF2B5EF4-FFF2-40B4-BE49-F238E27FC236}">
                  <a16:creationId xmlns:a16="http://schemas.microsoft.com/office/drawing/2014/main" id="{A9897D2A-5FE7-49B9-B669-66DD1839E04D}"/>
                </a:ext>
              </a:extLst>
            </p:cNvPr>
            <p:cNvSpPr txBox="1"/>
            <p:nvPr/>
          </p:nvSpPr>
          <p:spPr>
            <a:xfrm rot="10800000">
              <a:off x="4445565" y="4664649"/>
              <a:ext cx="322245" cy="369332"/>
            </a:xfrm>
            <a:prstGeom prst="rect">
              <a:avLst/>
            </a:prstGeom>
            <a:noFill/>
          </p:spPr>
          <p:txBody>
            <a:bodyPr wrap="square" rtlCol="0">
              <a:spAutoFit/>
            </a:bodyP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de-DE" b="1">
                  <a:solidFill>
                    <a:srgbClr val="FF0000"/>
                  </a:solidFill>
                </a:rPr>
                <a:t>O</a:t>
              </a:r>
            </a:p>
          </p:txBody>
        </p:sp>
      </p:grpSp>
      <p:grpSp>
        <p:nvGrpSpPr>
          <p:cNvPr id="241" name="Gruppieren 240">
            <a:extLst>
              <a:ext uri="{FF2B5EF4-FFF2-40B4-BE49-F238E27FC236}">
                <a16:creationId xmlns:a16="http://schemas.microsoft.com/office/drawing/2014/main" id="{A7892530-56E2-411B-93E2-39A3171FDAD5}"/>
              </a:ext>
            </a:extLst>
          </p:cNvPr>
          <p:cNvGrpSpPr/>
          <p:nvPr/>
        </p:nvGrpSpPr>
        <p:grpSpPr>
          <a:xfrm rot="1372411">
            <a:off x="1783991" y="5560685"/>
            <a:ext cx="882592" cy="497708"/>
            <a:chOff x="4165391" y="4664649"/>
            <a:chExt cx="882592" cy="497708"/>
          </a:xfrm>
        </p:grpSpPr>
        <p:grpSp>
          <p:nvGrpSpPr>
            <p:cNvPr id="242" name="Gruppieren 241">
              <a:extLst>
                <a:ext uri="{FF2B5EF4-FFF2-40B4-BE49-F238E27FC236}">
                  <a16:creationId xmlns:a16="http://schemas.microsoft.com/office/drawing/2014/main" id="{DE427D78-3B11-4E50-9E3C-3D01EB7F8271}"/>
                </a:ext>
              </a:extLst>
            </p:cNvPr>
            <p:cNvGrpSpPr/>
            <p:nvPr/>
          </p:nvGrpSpPr>
          <p:grpSpPr>
            <a:xfrm>
              <a:off x="4165391" y="4774745"/>
              <a:ext cx="882592" cy="387612"/>
              <a:chOff x="4165391" y="4774745"/>
              <a:chExt cx="882592" cy="387612"/>
            </a:xfrm>
          </p:grpSpPr>
          <p:sp>
            <p:nvSpPr>
              <p:cNvPr id="244" name="Textfeld 243">
                <a:extLst>
                  <a:ext uri="{FF2B5EF4-FFF2-40B4-BE49-F238E27FC236}">
                    <a16:creationId xmlns:a16="http://schemas.microsoft.com/office/drawing/2014/main" id="{1003F791-042F-4AC9-A826-73CC5BDB271C}"/>
                  </a:ext>
                </a:extLst>
              </p:cNvPr>
              <p:cNvSpPr txBox="1"/>
              <p:nvPr/>
            </p:nvSpPr>
            <p:spPr>
              <a:xfrm>
                <a:off x="4700699" y="4793025"/>
                <a:ext cx="347284" cy="369332"/>
              </a:xfrm>
              <a:prstGeom prst="rect">
                <a:avLst/>
              </a:prstGeom>
              <a:noFill/>
            </p:spPr>
            <p:txBody>
              <a:bodyPr wrap="square" rtlCol="0">
                <a:spAutoFit/>
              </a:bodyPr>
              <a:lstStyle/>
              <a:p>
                <a:r>
                  <a:rPr lang="de-DE" b="1">
                    <a:solidFill>
                      <a:schemeClr val="bg1">
                        <a:lumMod val="50000"/>
                      </a:schemeClr>
                    </a:solidFill>
                  </a:rPr>
                  <a:t>H</a:t>
                </a:r>
              </a:p>
            </p:txBody>
          </p:sp>
          <p:sp>
            <p:nvSpPr>
              <p:cNvPr id="245" name="Textfeld 244">
                <a:extLst>
                  <a:ext uri="{FF2B5EF4-FFF2-40B4-BE49-F238E27FC236}">
                    <a16:creationId xmlns:a16="http://schemas.microsoft.com/office/drawing/2014/main" id="{F93944C7-A928-4E7E-A4FA-2691C297BF5B}"/>
                  </a:ext>
                </a:extLst>
              </p:cNvPr>
              <p:cNvSpPr txBox="1"/>
              <p:nvPr/>
            </p:nvSpPr>
            <p:spPr>
              <a:xfrm>
                <a:off x="4165391" y="4774745"/>
                <a:ext cx="347284" cy="369332"/>
              </a:xfrm>
              <a:prstGeom prst="rect">
                <a:avLst/>
              </a:prstGeom>
              <a:noFill/>
            </p:spPr>
            <p:txBody>
              <a:bodyPr wrap="square" rtlCol="0">
                <a:spAutoFit/>
              </a:bodyPr>
              <a:lstStyle/>
              <a:p>
                <a:r>
                  <a:rPr lang="de-DE" b="1">
                    <a:solidFill>
                      <a:schemeClr val="bg1">
                        <a:lumMod val="50000"/>
                      </a:schemeClr>
                    </a:solidFill>
                  </a:rPr>
                  <a:t>H</a:t>
                </a:r>
              </a:p>
            </p:txBody>
          </p:sp>
          <p:cxnSp>
            <p:nvCxnSpPr>
              <p:cNvPr id="246" name="Gerader Verbinder 245">
                <a:extLst>
                  <a:ext uri="{FF2B5EF4-FFF2-40B4-BE49-F238E27FC236}">
                    <a16:creationId xmlns:a16="http://schemas.microsoft.com/office/drawing/2014/main" id="{A4A606F3-E6EB-436C-A635-E124CCF3FA5D}"/>
                  </a:ext>
                </a:extLst>
              </p:cNvPr>
              <p:cNvCxnSpPr>
                <a:cxnSpLocks/>
              </p:cNvCxnSpPr>
              <p:nvPr/>
            </p:nvCxnSpPr>
            <p:spPr>
              <a:xfrm rot="79713" flipH="1" flipV="1">
                <a:off x="4668913" y="4873343"/>
                <a:ext cx="131386" cy="62038"/>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7" name="Gerader Verbinder 246">
                <a:extLst>
                  <a:ext uri="{FF2B5EF4-FFF2-40B4-BE49-F238E27FC236}">
                    <a16:creationId xmlns:a16="http://schemas.microsoft.com/office/drawing/2014/main" id="{CFF2B9A9-5BCD-4F16-9EEC-59A6F1735224}"/>
                  </a:ext>
                </a:extLst>
              </p:cNvPr>
              <p:cNvCxnSpPr>
                <a:cxnSpLocks/>
              </p:cNvCxnSpPr>
              <p:nvPr/>
            </p:nvCxnSpPr>
            <p:spPr>
              <a:xfrm rot="21520287" flipV="1">
                <a:off x="4386494" y="4873343"/>
                <a:ext cx="131386" cy="62038"/>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243" name="Textfeld 84">
              <a:extLst>
                <a:ext uri="{FF2B5EF4-FFF2-40B4-BE49-F238E27FC236}">
                  <a16:creationId xmlns:a16="http://schemas.microsoft.com/office/drawing/2014/main" id="{F891A99F-B588-426C-810A-63660E8D8D7B}"/>
                </a:ext>
              </a:extLst>
            </p:cNvPr>
            <p:cNvSpPr txBox="1"/>
            <p:nvPr/>
          </p:nvSpPr>
          <p:spPr>
            <a:xfrm rot="10800000">
              <a:off x="4445565" y="4664649"/>
              <a:ext cx="322245" cy="369332"/>
            </a:xfrm>
            <a:prstGeom prst="rect">
              <a:avLst/>
            </a:prstGeom>
            <a:noFill/>
          </p:spPr>
          <p:txBody>
            <a:bodyPr wrap="square" rtlCol="0">
              <a:spAutoFit/>
            </a:bodyP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de-DE" b="1">
                  <a:solidFill>
                    <a:srgbClr val="FF0000"/>
                  </a:solidFill>
                </a:rPr>
                <a:t>O</a:t>
              </a:r>
            </a:p>
          </p:txBody>
        </p:sp>
      </p:grpSp>
      <p:grpSp>
        <p:nvGrpSpPr>
          <p:cNvPr id="248" name="Gruppieren 247">
            <a:extLst>
              <a:ext uri="{FF2B5EF4-FFF2-40B4-BE49-F238E27FC236}">
                <a16:creationId xmlns:a16="http://schemas.microsoft.com/office/drawing/2014/main" id="{EE56038B-D82B-4891-BDA6-A725FDD9D136}"/>
              </a:ext>
            </a:extLst>
          </p:cNvPr>
          <p:cNvGrpSpPr/>
          <p:nvPr/>
        </p:nvGrpSpPr>
        <p:grpSpPr>
          <a:xfrm rot="18311862">
            <a:off x="9703309" y="4316546"/>
            <a:ext cx="882592" cy="497708"/>
            <a:chOff x="4165391" y="4664649"/>
            <a:chExt cx="882592" cy="497708"/>
          </a:xfrm>
        </p:grpSpPr>
        <p:grpSp>
          <p:nvGrpSpPr>
            <p:cNvPr id="249" name="Gruppieren 248">
              <a:extLst>
                <a:ext uri="{FF2B5EF4-FFF2-40B4-BE49-F238E27FC236}">
                  <a16:creationId xmlns:a16="http://schemas.microsoft.com/office/drawing/2014/main" id="{9A2D2EFC-B4EA-4AD0-9BEC-7BD8E87A5B55}"/>
                </a:ext>
              </a:extLst>
            </p:cNvPr>
            <p:cNvGrpSpPr/>
            <p:nvPr/>
          </p:nvGrpSpPr>
          <p:grpSpPr>
            <a:xfrm>
              <a:off x="4165391" y="4774745"/>
              <a:ext cx="882592" cy="387612"/>
              <a:chOff x="4165391" y="4774745"/>
              <a:chExt cx="882592" cy="387612"/>
            </a:xfrm>
          </p:grpSpPr>
          <p:sp>
            <p:nvSpPr>
              <p:cNvPr id="251" name="Textfeld 250">
                <a:extLst>
                  <a:ext uri="{FF2B5EF4-FFF2-40B4-BE49-F238E27FC236}">
                    <a16:creationId xmlns:a16="http://schemas.microsoft.com/office/drawing/2014/main" id="{12002030-9808-4921-99DB-CCE9827B75A0}"/>
                  </a:ext>
                </a:extLst>
              </p:cNvPr>
              <p:cNvSpPr txBox="1"/>
              <p:nvPr/>
            </p:nvSpPr>
            <p:spPr>
              <a:xfrm>
                <a:off x="4700699" y="4793025"/>
                <a:ext cx="347284" cy="369332"/>
              </a:xfrm>
              <a:prstGeom prst="rect">
                <a:avLst/>
              </a:prstGeom>
              <a:noFill/>
            </p:spPr>
            <p:txBody>
              <a:bodyPr wrap="square" rtlCol="0">
                <a:spAutoFit/>
              </a:bodyPr>
              <a:lstStyle/>
              <a:p>
                <a:r>
                  <a:rPr lang="de-DE" b="1">
                    <a:solidFill>
                      <a:schemeClr val="bg1">
                        <a:lumMod val="50000"/>
                      </a:schemeClr>
                    </a:solidFill>
                  </a:rPr>
                  <a:t>H</a:t>
                </a:r>
              </a:p>
            </p:txBody>
          </p:sp>
          <p:sp>
            <p:nvSpPr>
              <p:cNvPr id="252" name="Textfeld 251">
                <a:extLst>
                  <a:ext uri="{FF2B5EF4-FFF2-40B4-BE49-F238E27FC236}">
                    <a16:creationId xmlns:a16="http://schemas.microsoft.com/office/drawing/2014/main" id="{A3FE902E-590E-4D3B-BF20-FE93A518D5E5}"/>
                  </a:ext>
                </a:extLst>
              </p:cNvPr>
              <p:cNvSpPr txBox="1"/>
              <p:nvPr/>
            </p:nvSpPr>
            <p:spPr>
              <a:xfrm>
                <a:off x="4165391" y="4774745"/>
                <a:ext cx="347284" cy="369332"/>
              </a:xfrm>
              <a:prstGeom prst="rect">
                <a:avLst/>
              </a:prstGeom>
              <a:noFill/>
            </p:spPr>
            <p:txBody>
              <a:bodyPr wrap="square" rtlCol="0">
                <a:spAutoFit/>
              </a:bodyPr>
              <a:lstStyle/>
              <a:p>
                <a:r>
                  <a:rPr lang="de-DE" b="1">
                    <a:solidFill>
                      <a:schemeClr val="bg1">
                        <a:lumMod val="50000"/>
                      </a:schemeClr>
                    </a:solidFill>
                  </a:rPr>
                  <a:t>H</a:t>
                </a:r>
              </a:p>
            </p:txBody>
          </p:sp>
          <p:cxnSp>
            <p:nvCxnSpPr>
              <p:cNvPr id="253" name="Gerader Verbinder 252">
                <a:extLst>
                  <a:ext uri="{FF2B5EF4-FFF2-40B4-BE49-F238E27FC236}">
                    <a16:creationId xmlns:a16="http://schemas.microsoft.com/office/drawing/2014/main" id="{79D8ABF5-E887-4116-A0EF-00EC32BC6681}"/>
                  </a:ext>
                </a:extLst>
              </p:cNvPr>
              <p:cNvCxnSpPr>
                <a:cxnSpLocks/>
              </p:cNvCxnSpPr>
              <p:nvPr/>
            </p:nvCxnSpPr>
            <p:spPr>
              <a:xfrm rot="79713" flipH="1" flipV="1">
                <a:off x="4668913" y="4873343"/>
                <a:ext cx="131386" cy="62038"/>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54" name="Gerader Verbinder 253">
                <a:extLst>
                  <a:ext uri="{FF2B5EF4-FFF2-40B4-BE49-F238E27FC236}">
                    <a16:creationId xmlns:a16="http://schemas.microsoft.com/office/drawing/2014/main" id="{52F6947F-1EA0-4A9E-A265-1516A70D4AD0}"/>
                  </a:ext>
                </a:extLst>
              </p:cNvPr>
              <p:cNvCxnSpPr>
                <a:cxnSpLocks/>
              </p:cNvCxnSpPr>
              <p:nvPr/>
            </p:nvCxnSpPr>
            <p:spPr>
              <a:xfrm rot="21520287" flipV="1">
                <a:off x="4386494" y="4873343"/>
                <a:ext cx="131386" cy="62038"/>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250" name="Textfeld 84">
              <a:extLst>
                <a:ext uri="{FF2B5EF4-FFF2-40B4-BE49-F238E27FC236}">
                  <a16:creationId xmlns:a16="http://schemas.microsoft.com/office/drawing/2014/main" id="{5137EC7D-65C1-4C0D-B11D-46E4F31CB23A}"/>
                </a:ext>
              </a:extLst>
            </p:cNvPr>
            <p:cNvSpPr txBox="1"/>
            <p:nvPr/>
          </p:nvSpPr>
          <p:spPr>
            <a:xfrm rot="10800000">
              <a:off x="4445565" y="4664649"/>
              <a:ext cx="322245" cy="369332"/>
            </a:xfrm>
            <a:prstGeom prst="rect">
              <a:avLst/>
            </a:prstGeom>
            <a:noFill/>
          </p:spPr>
          <p:txBody>
            <a:bodyPr wrap="square" rtlCol="0">
              <a:spAutoFit/>
            </a:bodyP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de-DE" b="1">
                  <a:solidFill>
                    <a:srgbClr val="FF0000"/>
                  </a:solidFill>
                </a:rPr>
                <a:t>O</a:t>
              </a:r>
            </a:p>
          </p:txBody>
        </p:sp>
      </p:grpSp>
      <p:grpSp>
        <p:nvGrpSpPr>
          <p:cNvPr id="255" name="Gruppieren 254">
            <a:extLst>
              <a:ext uri="{FF2B5EF4-FFF2-40B4-BE49-F238E27FC236}">
                <a16:creationId xmlns:a16="http://schemas.microsoft.com/office/drawing/2014/main" id="{CC83824B-504D-42D7-A7E5-E460362B313C}"/>
              </a:ext>
            </a:extLst>
          </p:cNvPr>
          <p:cNvGrpSpPr/>
          <p:nvPr/>
        </p:nvGrpSpPr>
        <p:grpSpPr>
          <a:xfrm rot="8492090">
            <a:off x="6695185" y="3653537"/>
            <a:ext cx="882592" cy="497709"/>
            <a:chOff x="4165391" y="4664648"/>
            <a:chExt cx="882592" cy="497709"/>
          </a:xfrm>
        </p:grpSpPr>
        <p:grpSp>
          <p:nvGrpSpPr>
            <p:cNvPr id="256" name="Gruppieren 255">
              <a:extLst>
                <a:ext uri="{FF2B5EF4-FFF2-40B4-BE49-F238E27FC236}">
                  <a16:creationId xmlns:a16="http://schemas.microsoft.com/office/drawing/2014/main" id="{B4FCE2CA-D87D-493A-8C3B-9358129602CA}"/>
                </a:ext>
              </a:extLst>
            </p:cNvPr>
            <p:cNvGrpSpPr/>
            <p:nvPr/>
          </p:nvGrpSpPr>
          <p:grpSpPr>
            <a:xfrm>
              <a:off x="4165391" y="4774745"/>
              <a:ext cx="882592" cy="387612"/>
              <a:chOff x="4165391" y="4774745"/>
              <a:chExt cx="882592" cy="387612"/>
            </a:xfrm>
          </p:grpSpPr>
          <p:sp>
            <p:nvSpPr>
              <p:cNvPr id="258" name="Textfeld 257">
                <a:extLst>
                  <a:ext uri="{FF2B5EF4-FFF2-40B4-BE49-F238E27FC236}">
                    <a16:creationId xmlns:a16="http://schemas.microsoft.com/office/drawing/2014/main" id="{E4C0F367-EFC8-48AF-A174-AD947A440C73}"/>
                  </a:ext>
                </a:extLst>
              </p:cNvPr>
              <p:cNvSpPr txBox="1"/>
              <p:nvPr/>
            </p:nvSpPr>
            <p:spPr>
              <a:xfrm>
                <a:off x="4700699" y="4793025"/>
                <a:ext cx="347284" cy="369332"/>
              </a:xfrm>
              <a:prstGeom prst="rect">
                <a:avLst/>
              </a:prstGeom>
              <a:noFill/>
            </p:spPr>
            <p:txBody>
              <a:bodyPr wrap="square" rtlCol="0">
                <a:spAutoFit/>
              </a:bodyPr>
              <a:lstStyle/>
              <a:p>
                <a:r>
                  <a:rPr lang="de-DE" b="1">
                    <a:solidFill>
                      <a:schemeClr val="bg1">
                        <a:lumMod val="50000"/>
                      </a:schemeClr>
                    </a:solidFill>
                  </a:rPr>
                  <a:t>H</a:t>
                </a:r>
              </a:p>
            </p:txBody>
          </p:sp>
          <p:sp>
            <p:nvSpPr>
              <p:cNvPr id="259" name="Textfeld 258">
                <a:extLst>
                  <a:ext uri="{FF2B5EF4-FFF2-40B4-BE49-F238E27FC236}">
                    <a16:creationId xmlns:a16="http://schemas.microsoft.com/office/drawing/2014/main" id="{892D897C-CD14-4AE8-94F4-D6B478BFD84F}"/>
                  </a:ext>
                </a:extLst>
              </p:cNvPr>
              <p:cNvSpPr txBox="1"/>
              <p:nvPr/>
            </p:nvSpPr>
            <p:spPr>
              <a:xfrm>
                <a:off x="4165391" y="4774745"/>
                <a:ext cx="347284" cy="369332"/>
              </a:xfrm>
              <a:prstGeom prst="rect">
                <a:avLst/>
              </a:prstGeom>
              <a:noFill/>
            </p:spPr>
            <p:txBody>
              <a:bodyPr wrap="square" rtlCol="0">
                <a:spAutoFit/>
              </a:bodyPr>
              <a:lstStyle/>
              <a:p>
                <a:r>
                  <a:rPr lang="de-DE" b="1">
                    <a:solidFill>
                      <a:schemeClr val="bg1">
                        <a:lumMod val="50000"/>
                      </a:schemeClr>
                    </a:solidFill>
                  </a:rPr>
                  <a:t>H</a:t>
                </a:r>
              </a:p>
            </p:txBody>
          </p:sp>
          <p:cxnSp>
            <p:nvCxnSpPr>
              <p:cNvPr id="260" name="Gerader Verbinder 259">
                <a:extLst>
                  <a:ext uri="{FF2B5EF4-FFF2-40B4-BE49-F238E27FC236}">
                    <a16:creationId xmlns:a16="http://schemas.microsoft.com/office/drawing/2014/main" id="{36F298F9-3F8B-48B7-89A6-1AD64059BB5D}"/>
                  </a:ext>
                </a:extLst>
              </p:cNvPr>
              <p:cNvCxnSpPr>
                <a:cxnSpLocks/>
              </p:cNvCxnSpPr>
              <p:nvPr/>
            </p:nvCxnSpPr>
            <p:spPr>
              <a:xfrm rot="79713" flipH="1" flipV="1">
                <a:off x="4668913" y="4873343"/>
                <a:ext cx="131386" cy="62038"/>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61" name="Gerader Verbinder 260">
                <a:extLst>
                  <a:ext uri="{FF2B5EF4-FFF2-40B4-BE49-F238E27FC236}">
                    <a16:creationId xmlns:a16="http://schemas.microsoft.com/office/drawing/2014/main" id="{AE0E3A00-B21A-49EE-A467-B1FB2F98F6AB}"/>
                  </a:ext>
                </a:extLst>
              </p:cNvPr>
              <p:cNvCxnSpPr>
                <a:cxnSpLocks/>
              </p:cNvCxnSpPr>
              <p:nvPr/>
            </p:nvCxnSpPr>
            <p:spPr>
              <a:xfrm rot="21520287" flipV="1">
                <a:off x="4386494" y="4873343"/>
                <a:ext cx="131386" cy="62038"/>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257" name="Textfeld 84">
              <a:extLst>
                <a:ext uri="{FF2B5EF4-FFF2-40B4-BE49-F238E27FC236}">
                  <a16:creationId xmlns:a16="http://schemas.microsoft.com/office/drawing/2014/main" id="{345CB270-45A0-487F-83E2-BB16030310E0}"/>
                </a:ext>
              </a:extLst>
            </p:cNvPr>
            <p:cNvSpPr txBox="1"/>
            <p:nvPr/>
          </p:nvSpPr>
          <p:spPr>
            <a:xfrm rot="11361765">
              <a:off x="4445565" y="4664648"/>
              <a:ext cx="322245" cy="369332"/>
            </a:xfrm>
            <a:prstGeom prst="rect">
              <a:avLst/>
            </a:prstGeom>
            <a:noFill/>
          </p:spPr>
          <p:txBody>
            <a:bodyPr wrap="square" rtlCol="0">
              <a:spAutoFit/>
            </a:bodyP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de-DE" b="1">
                  <a:solidFill>
                    <a:srgbClr val="FF0000"/>
                  </a:solidFill>
                </a:rPr>
                <a:t>O</a:t>
              </a:r>
            </a:p>
          </p:txBody>
        </p:sp>
      </p:grpSp>
      <p:grpSp>
        <p:nvGrpSpPr>
          <p:cNvPr id="262" name="Gruppieren 261">
            <a:extLst>
              <a:ext uri="{FF2B5EF4-FFF2-40B4-BE49-F238E27FC236}">
                <a16:creationId xmlns:a16="http://schemas.microsoft.com/office/drawing/2014/main" id="{18E6079E-83D9-40F0-9DD6-9CA540A909E2}"/>
              </a:ext>
            </a:extLst>
          </p:cNvPr>
          <p:cNvGrpSpPr/>
          <p:nvPr/>
        </p:nvGrpSpPr>
        <p:grpSpPr>
          <a:xfrm>
            <a:off x="8726665" y="5789366"/>
            <a:ext cx="882592" cy="497708"/>
            <a:chOff x="4165391" y="4664649"/>
            <a:chExt cx="882592" cy="497708"/>
          </a:xfrm>
        </p:grpSpPr>
        <p:grpSp>
          <p:nvGrpSpPr>
            <p:cNvPr id="263" name="Gruppieren 262">
              <a:extLst>
                <a:ext uri="{FF2B5EF4-FFF2-40B4-BE49-F238E27FC236}">
                  <a16:creationId xmlns:a16="http://schemas.microsoft.com/office/drawing/2014/main" id="{69190A5B-620E-4157-AA27-3FABB0D875E3}"/>
                </a:ext>
              </a:extLst>
            </p:cNvPr>
            <p:cNvGrpSpPr/>
            <p:nvPr/>
          </p:nvGrpSpPr>
          <p:grpSpPr>
            <a:xfrm>
              <a:off x="4165391" y="4774745"/>
              <a:ext cx="882592" cy="387612"/>
              <a:chOff x="4165391" y="4774745"/>
              <a:chExt cx="882592" cy="387612"/>
            </a:xfrm>
          </p:grpSpPr>
          <p:sp>
            <p:nvSpPr>
              <p:cNvPr id="265" name="Textfeld 264">
                <a:extLst>
                  <a:ext uri="{FF2B5EF4-FFF2-40B4-BE49-F238E27FC236}">
                    <a16:creationId xmlns:a16="http://schemas.microsoft.com/office/drawing/2014/main" id="{6D805058-EF19-420C-AD27-9B3FBF97DDA9}"/>
                  </a:ext>
                </a:extLst>
              </p:cNvPr>
              <p:cNvSpPr txBox="1"/>
              <p:nvPr/>
            </p:nvSpPr>
            <p:spPr>
              <a:xfrm>
                <a:off x="4700699" y="4793025"/>
                <a:ext cx="347284" cy="369332"/>
              </a:xfrm>
              <a:prstGeom prst="rect">
                <a:avLst/>
              </a:prstGeom>
              <a:noFill/>
            </p:spPr>
            <p:txBody>
              <a:bodyPr wrap="square" rtlCol="0">
                <a:spAutoFit/>
              </a:bodyPr>
              <a:lstStyle/>
              <a:p>
                <a:r>
                  <a:rPr lang="de-DE" b="1">
                    <a:solidFill>
                      <a:schemeClr val="bg1">
                        <a:lumMod val="50000"/>
                      </a:schemeClr>
                    </a:solidFill>
                  </a:rPr>
                  <a:t>H</a:t>
                </a:r>
              </a:p>
            </p:txBody>
          </p:sp>
          <p:sp>
            <p:nvSpPr>
              <p:cNvPr id="266" name="Textfeld 265">
                <a:extLst>
                  <a:ext uri="{FF2B5EF4-FFF2-40B4-BE49-F238E27FC236}">
                    <a16:creationId xmlns:a16="http://schemas.microsoft.com/office/drawing/2014/main" id="{DB3A20FB-AEBD-41AC-9551-CE3D4F249244}"/>
                  </a:ext>
                </a:extLst>
              </p:cNvPr>
              <p:cNvSpPr txBox="1"/>
              <p:nvPr/>
            </p:nvSpPr>
            <p:spPr>
              <a:xfrm>
                <a:off x="4165391" y="4774745"/>
                <a:ext cx="347284" cy="369332"/>
              </a:xfrm>
              <a:prstGeom prst="rect">
                <a:avLst/>
              </a:prstGeom>
              <a:noFill/>
            </p:spPr>
            <p:txBody>
              <a:bodyPr wrap="square" rtlCol="0">
                <a:spAutoFit/>
              </a:bodyPr>
              <a:lstStyle/>
              <a:p>
                <a:r>
                  <a:rPr lang="de-DE" b="1">
                    <a:solidFill>
                      <a:schemeClr val="bg1">
                        <a:lumMod val="50000"/>
                      </a:schemeClr>
                    </a:solidFill>
                  </a:rPr>
                  <a:t>H</a:t>
                </a:r>
              </a:p>
            </p:txBody>
          </p:sp>
          <p:cxnSp>
            <p:nvCxnSpPr>
              <p:cNvPr id="267" name="Gerader Verbinder 266">
                <a:extLst>
                  <a:ext uri="{FF2B5EF4-FFF2-40B4-BE49-F238E27FC236}">
                    <a16:creationId xmlns:a16="http://schemas.microsoft.com/office/drawing/2014/main" id="{CD28BF93-FB7D-46F9-9197-E7CD7B3C0C8F}"/>
                  </a:ext>
                </a:extLst>
              </p:cNvPr>
              <p:cNvCxnSpPr>
                <a:cxnSpLocks/>
              </p:cNvCxnSpPr>
              <p:nvPr/>
            </p:nvCxnSpPr>
            <p:spPr>
              <a:xfrm rot="79713" flipH="1" flipV="1">
                <a:off x="4668913" y="4873343"/>
                <a:ext cx="131386" cy="62038"/>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68" name="Gerader Verbinder 267">
                <a:extLst>
                  <a:ext uri="{FF2B5EF4-FFF2-40B4-BE49-F238E27FC236}">
                    <a16:creationId xmlns:a16="http://schemas.microsoft.com/office/drawing/2014/main" id="{8C99B688-A810-45F1-9172-718838ECFFEC}"/>
                  </a:ext>
                </a:extLst>
              </p:cNvPr>
              <p:cNvCxnSpPr>
                <a:cxnSpLocks/>
              </p:cNvCxnSpPr>
              <p:nvPr/>
            </p:nvCxnSpPr>
            <p:spPr>
              <a:xfrm rot="21520287" flipV="1">
                <a:off x="4386494" y="4873343"/>
                <a:ext cx="131386" cy="62038"/>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264" name="Textfeld 84">
              <a:extLst>
                <a:ext uri="{FF2B5EF4-FFF2-40B4-BE49-F238E27FC236}">
                  <a16:creationId xmlns:a16="http://schemas.microsoft.com/office/drawing/2014/main" id="{18D68CF9-D599-4929-BB2E-292A6D06D60F}"/>
                </a:ext>
              </a:extLst>
            </p:cNvPr>
            <p:cNvSpPr txBox="1"/>
            <p:nvPr/>
          </p:nvSpPr>
          <p:spPr>
            <a:xfrm rot="10800000">
              <a:off x="4445565" y="4664649"/>
              <a:ext cx="322245" cy="369332"/>
            </a:xfrm>
            <a:prstGeom prst="rect">
              <a:avLst/>
            </a:prstGeom>
            <a:noFill/>
          </p:spPr>
          <p:txBody>
            <a:bodyPr wrap="square" rtlCol="0">
              <a:spAutoFit/>
            </a:bodyP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de-DE" b="1">
                  <a:solidFill>
                    <a:srgbClr val="FF0000"/>
                  </a:solidFill>
                </a:rPr>
                <a:t>O</a:t>
              </a:r>
            </a:p>
          </p:txBody>
        </p:sp>
      </p:grpSp>
      <p:grpSp>
        <p:nvGrpSpPr>
          <p:cNvPr id="269" name="Gruppieren 268">
            <a:extLst>
              <a:ext uri="{FF2B5EF4-FFF2-40B4-BE49-F238E27FC236}">
                <a16:creationId xmlns:a16="http://schemas.microsoft.com/office/drawing/2014/main" id="{489BC5DF-C6AB-4FB7-A7C2-2C0F1F250635}"/>
              </a:ext>
            </a:extLst>
          </p:cNvPr>
          <p:cNvGrpSpPr/>
          <p:nvPr/>
        </p:nvGrpSpPr>
        <p:grpSpPr>
          <a:xfrm rot="5400000">
            <a:off x="7081637" y="5175352"/>
            <a:ext cx="882592" cy="497708"/>
            <a:chOff x="4165391" y="4664649"/>
            <a:chExt cx="882592" cy="497708"/>
          </a:xfrm>
        </p:grpSpPr>
        <p:grpSp>
          <p:nvGrpSpPr>
            <p:cNvPr id="270" name="Gruppieren 269">
              <a:extLst>
                <a:ext uri="{FF2B5EF4-FFF2-40B4-BE49-F238E27FC236}">
                  <a16:creationId xmlns:a16="http://schemas.microsoft.com/office/drawing/2014/main" id="{AB502E3A-0C4B-497E-B037-0C350868F295}"/>
                </a:ext>
              </a:extLst>
            </p:cNvPr>
            <p:cNvGrpSpPr/>
            <p:nvPr/>
          </p:nvGrpSpPr>
          <p:grpSpPr>
            <a:xfrm>
              <a:off x="4165391" y="4774745"/>
              <a:ext cx="882592" cy="387612"/>
              <a:chOff x="4165391" y="4774745"/>
              <a:chExt cx="882592" cy="387612"/>
            </a:xfrm>
          </p:grpSpPr>
          <p:sp>
            <p:nvSpPr>
              <p:cNvPr id="272" name="Textfeld 271">
                <a:extLst>
                  <a:ext uri="{FF2B5EF4-FFF2-40B4-BE49-F238E27FC236}">
                    <a16:creationId xmlns:a16="http://schemas.microsoft.com/office/drawing/2014/main" id="{62357D16-9F01-4547-8C96-E7C196C966FB}"/>
                  </a:ext>
                </a:extLst>
              </p:cNvPr>
              <p:cNvSpPr txBox="1"/>
              <p:nvPr/>
            </p:nvSpPr>
            <p:spPr>
              <a:xfrm>
                <a:off x="4700699" y="4793025"/>
                <a:ext cx="347284" cy="369332"/>
              </a:xfrm>
              <a:prstGeom prst="rect">
                <a:avLst/>
              </a:prstGeom>
              <a:noFill/>
            </p:spPr>
            <p:txBody>
              <a:bodyPr wrap="square" rtlCol="0">
                <a:spAutoFit/>
              </a:bodyPr>
              <a:lstStyle/>
              <a:p>
                <a:r>
                  <a:rPr lang="de-DE" b="1">
                    <a:solidFill>
                      <a:schemeClr val="bg1">
                        <a:lumMod val="50000"/>
                      </a:schemeClr>
                    </a:solidFill>
                  </a:rPr>
                  <a:t>H</a:t>
                </a:r>
              </a:p>
            </p:txBody>
          </p:sp>
          <p:sp>
            <p:nvSpPr>
              <p:cNvPr id="273" name="Textfeld 272">
                <a:extLst>
                  <a:ext uri="{FF2B5EF4-FFF2-40B4-BE49-F238E27FC236}">
                    <a16:creationId xmlns:a16="http://schemas.microsoft.com/office/drawing/2014/main" id="{2AA0AF6F-00D9-4B68-873C-BE4CBB12C343}"/>
                  </a:ext>
                </a:extLst>
              </p:cNvPr>
              <p:cNvSpPr txBox="1"/>
              <p:nvPr/>
            </p:nvSpPr>
            <p:spPr>
              <a:xfrm>
                <a:off x="4165391" y="4774745"/>
                <a:ext cx="347284" cy="369332"/>
              </a:xfrm>
              <a:prstGeom prst="rect">
                <a:avLst/>
              </a:prstGeom>
              <a:noFill/>
            </p:spPr>
            <p:txBody>
              <a:bodyPr wrap="square" rtlCol="0">
                <a:spAutoFit/>
              </a:bodyPr>
              <a:lstStyle/>
              <a:p>
                <a:r>
                  <a:rPr lang="de-DE" b="1">
                    <a:solidFill>
                      <a:schemeClr val="bg1">
                        <a:lumMod val="50000"/>
                      </a:schemeClr>
                    </a:solidFill>
                  </a:rPr>
                  <a:t>H</a:t>
                </a:r>
              </a:p>
            </p:txBody>
          </p:sp>
          <p:cxnSp>
            <p:nvCxnSpPr>
              <p:cNvPr id="274" name="Gerader Verbinder 273">
                <a:extLst>
                  <a:ext uri="{FF2B5EF4-FFF2-40B4-BE49-F238E27FC236}">
                    <a16:creationId xmlns:a16="http://schemas.microsoft.com/office/drawing/2014/main" id="{8D663A6B-A8A1-42BB-B2B0-CD1C6AC60EC8}"/>
                  </a:ext>
                </a:extLst>
              </p:cNvPr>
              <p:cNvCxnSpPr>
                <a:cxnSpLocks/>
              </p:cNvCxnSpPr>
              <p:nvPr/>
            </p:nvCxnSpPr>
            <p:spPr>
              <a:xfrm rot="79713" flipH="1" flipV="1">
                <a:off x="4668913" y="4873343"/>
                <a:ext cx="131386" cy="62038"/>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75" name="Gerader Verbinder 274">
                <a:extLst>
                  <a:ext uri="{FF2B5EF4-FFF2-40B4-BE49-F238E27FC236}">
                    <a16:creationId xmlns:a16="http://schemas.microsoft.com/office/drawing/2014/main" id="{123F2227-6FBC-4FFD-B69C-46C4FEB3323D}"/>
                  </a:ext>
                </a:extLst>
              </p:cNvPr>
              <p:cNvCxnSpPr>
                <a:cxnSpLocks/>
              </p:cNvCxnSpPr>
              <p:nvPr/>
            </p:nvCxnSpPr>
            <p:spPr>
              <a:xfrm rot="21520287" flipV="1">
                <a:off x="4386494" y="4873343"/>
                <a:ext cx="131386" cy="62038"/>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271" name="Textfeld 84">
              <a:extLst>
                <a:ext uri="{FF2B5EF4-FFF2-40B4-BE49-F238E27FC236}">
                  <a16:creationId xmlns:a16="http://schemas.microsoft.com/office/drawing/2014/main" id="{4893A915-D4F4-4930-B4EF-45F5CEC3010C}"/>
                </a:ext>
              </a:extLst>
            </p:cNvPr>
            <p:cNvSpPr txBox="1"/>
            <p:nvPr/>
          </p:nvSpPr>
          <p:spPr>
            <a:xfrm rot="10800000">
              <a:off x="4445565" y="4664649"/>
              <a:ext cx="322245" cy="369332"/>
            </a:xfrm>
            <a:prstGeom prst="rect">
              <a:avLst/>
            </a:prstGeom>
            <a:noFill/>
          </p:spPr>
          <p:txBody>
            <a:bodyPr wrap="square" rtlCol="0">
              <a:spAutoFit/>
            </a:bodyP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de-DE" b="1">
                  <a:solidFill>
                    <a:srgbClr val="FF0000"/>
                  </a:solidFill>
                </a:rPr>
                <a:t>O</a:t>
              </a:r>
            </a:p>
          </p:txBody>
        </p:sp>
      </p:grpSp>
      <p:sp>
        <p:nvSpPr>
          <p:cNvPr id="114" name="Textfeld 113">
            <a:extLst>
              <a:ext uri="{FF2B5EF4-FFF2-40B4-BE49-F238E27FC236}">
                <a16:creationId xmlns:a16="http://schemas.microsoft.com/office/drawing/2014/main" id="{5B977EAF-C04B-47BE-BCCC-9D20681A4651}"/>
              </a:ext>
            </a:extLst>
          </p:cNvPr>
          <p:cNvSpPr txBox="1"/>
          <p:nvPr/>
        </p:nvSpPr>
        <p:spPr>
          <a:xfrm>
            <a:off x="400050" y="3183493"/>
            <a:ext cx="1712713" cy="369332"/>
          </a:xfrm>
          <a:prstGeom prst="rect">
            <a:avLst/>
          </a:prstGeom>
          <a:noFill/>
        </p:spPr>
        <p:txBody>
          <a:bodyPr wrap="none" rtlCol="0">
            <a:spAutoFit/>
          </a:bodyPr>
          <a:lstStyle/>
          <a:p>
            <a:r>
              <a:rPr lang="de-DE" i="1">
                <a:latin typeface="+mj-lt"/>
              </a:rPr>
              <a:t>methyl benzoate</a:t>
            </a:r>
          </a:p>
        </p:txBody>
      </p:sp>
      <p:sp>
        <p:nvSpPr>
          <p:cNvPr id="115" name="Textfeld 114">
            <a:extLst>
              <a:ext uri="{FF2B5EF4-FFF2-40B4-BE49-F238E27FC236}">
                <a16:creationId xmlns:a16="http://schemas.microsoft.com/office/drawing/2014/main" id="{3E954DD6-DF7A-41A7-8FDA-8F6FD6866EF1}"/>
              </a:ext>
            </a:extLst>
          </p:cNvPr>
          <p:cNvSpPr txBox="1"/>
          <p:nvPr/>
        </p:nvSpPr>
        <p:spPr>
          <a:xfrm>
            <a:off x="400049" y="3632685"/>
            <a:ext cx="898131" cy="369332"/>
          </a:xfrm>
          <a:prstGeom prst="rect">
            <a:avLst/>
          </a:prstGeom>
          <a:noFill/>
        </p:spPr>
        <p:txBody>
          <a:bodyPr wrap="none" rtlCol="0">
            <a:spAutoFit/>
          </a:bodyPr>
          <a:lstStyle/>
          <a:p>
            <a:r>
              <a:rPr lang="de-DE" i="1">
                <a:latin typeface="+mj-lt"/>
              </a:rPr>
              <a:t>„water“</a:t>
            </a:r>
          </a:p>
        </p:txBody>
      </p:sp>
    </p:spTree>
    <p:extLst>
      <p:ext uri="{BB962C8B-B14F-4D97-AF65-F5344CB8AC3E}">
        <p14:creationId xmlns:p14="http://schemas.microsoft.com/office/powerpoint/2010/main" val="3937221322"/>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0" name="Inhaltsplatzhalter 2">
            <a:extLst>
              <a:ext uri="{FF2B5EF4-FFF2-40B4-BE49-F238E27FC236}">
                <a16:creationId xmlns:a16="http://schemas.microsoft.com/office/drawing/2014/main" id="{2B394B4C-1066-4BE3-BC0D-F97863ECF4A9}"/>
              </a:ext>
            </a:extLst>
          </p:cNvPr>
          <p:cNvSpPr>
            <a:spLocks noGrp="1"/>
          </p:cNvSpPr>
          <p:nvPr>
            <p:ph idx="1"/>
          </p:nvPr>
        </p:nvSpPr>
        <p:spPr>
          <a:xfrm>
            <a:off x="838200" y="1825625"/>
            <a:ext cx="10515600" cy="4351338"/>
          </a:xfrm>
        </p:spPr>
        <p:txBody>
          <a:bodyPr>
            <a:normAutofit/>
          </a:bodyPr>
          <a:lstStyle/>
          <a:p>
            <a:pPr marL="0" indent="0">
              <a:buNone/>
            </a:pPr>
            <a:endParaRPr lang="de-DE" sz="2400">
              <a:latin typeface="CMU Serif" panose="02000603000000000000" pitchFamily="2" charset="0"/>
              <a:ea typeface="CMU Serif" panose="02000603000000000000" pitchFamily="2" charset="0"/>
              <a:cs typeface="CMU Serif" panose="02000603000000000000" pitchFamily="2" charset="0"/>
            </a:endParaRPr>
          </a:p>
          <a:p>
            <a:pPr marL="0" indent="0">
              <a:buNone/>
            </a:pPr>
            <a:endParaRPr lang="de-DE" sz="2400">
              <a:latin typeface="CMU Serif" panose="02000603000000000000" pitchFamily="2" charset="0"/>
              <a:ea typeface="CMU Serif" panose="02000603000000000000" pitchFamily="2" charset="0"/>
              <a:cs typeface="CMU Serif" panose="02000603000000000000" pitchFamily="2" charset="0"/>
            </a:endParaRPr>
          </a:p>
          <a:p>
            <a:pPr marL="0" indent="0">
              <a:buNone/>
            </a:pPr>
            <a:endParaRPr lang="de-DE" sz="2400" baseline="30000">
              <a:latin typeface="CMU Serif" panose="02000603000000000000" pitchFamily="2" charset="0"/>
              <a:ea typeface="CMU Serif" panose="02000603000000000000" pitchFamily="2" charset="0"/>
              <a:cs typeface="CMU Serif" panose="02000603000000000000" pitchFamily="2" charset="0"/>
            </a:endParaRPr>
          </a:p>
          <a:p>
            <a:pPr marL="0" indent="0">
              <a:buNone/>
            </a:pPr>
            <a:endParaRPr lang="de-DE" sz="2400">
              <a:latin typeface="CMU Serif" panose="02000603000000000000" pitchFamily="2" charset="0"/>
              <a:ea typeface="CMU Serif" panose="02000603000000000000" pitchFamily="2" charset="0"/>
              <a:cs typeface="CMU Serif" panose="02000603000000000000" pitchFamily="2" charset="0"/>
            </a:endParaRPr>
          </a:p>
          <a:p>
            <a:pPr marL="0" indent="0">
              <a:buNone/>
            </a:pPr>
            <a:endParaRPr lang="de-DE" sz="2400">
              <a:latin typeface="CMU Serif" panose="02000603000000000000" pitchFamily="2" charset="0"/>
              <a:ea typeface="CMU Serif" panose="02000603000000000000" pitchFamily="2" charset="0"/>
              <a:cs typeface="CMU Serif" panose="02000603000000000000" pitchFamily="2" charset="0"/>
            </a:endParaRPr>
          </a:p>
          <a:p>
            <a:pPr marL="0" indent="0">
              <a:buNone/>
            </a:pPr>
            <a:endParaRPr lang="de-DE" sz="2400">
              <a:latin typeface="CMU Serif" panose="02000603000000000000" pitchFamily="2" charset="0"/>
              <a:ea typeface="CMU Serif" panose="02000603000000000000" pitchFamily="2" charset="0"/>
              <a:cs typeface="CMU Serif" panose="02000603000000000000" pitchFamily="2" charset="0"/>
            </a:endParaRPr>
          </a:p>
        </p:txBody>
      </p:sp>
      <p:sp>
        <p:nvSpPr>
          <p:cNvPr id="141" name="Inhaltsplatzhalter 2">
            <a:extLst>
              <a:ext uri="{FF2B5EF4-FFF2-40B4-BE49-F238E27FC236}">
                <a16:creationId xmlns:a16="http://schemas.microsoft.com/office/drawing/2014/main" id="{07C64CD3-27E2-4375-93BA-052D83AA8912}"/>
              </a:ext>
            </a:extLst>
          </p:cNvPr>
          <p:cNvSpPr txBox="1">
            <a:spLocks/>
          </p:cNvSpPr>
          <p:nvPr/>
        </p:nvSpPr>
        <p:spPr>
          <a:xfrm>
            <a:off x="990600" y="1978025"/>
            <a:ext cx="10515600" cy="435133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endParaRPr lang="de-DE" sz="2400">
              <a:latin typeface="CMU Serif" panose="02000603000000000000" pitchFamily="2" charset="0"/>
              <a:ea typeface="CMU Serif" panose="02000603000000000000" pitchFamily="2" charset="0"/>
              <a:cs typeface="CMU Serif" panose="02000603000000000000" pitchFamily="2" charset="0"/>
            </a:endParaRPr>
          </a:p>
          <a:p>
            <a:endParaRPr lang="de-DE" sz="2400">
              <a:latin typeface="CMU Serif" panose="02000603000000000000" pitchFamily="2" charset="0"/>
              <a:ea typeface="CMU Serif" panose="02000603000000000000" pitchFamily="2" charset="0"/>
              <a:cs typeface="CMU Serif" panose="02000603000000000000" pitchFamily="2" charset="0"/>
            </a:endParaRPr>
          </a:p>
          <a:p>
            <a:pPr marL="0" indent="0">
              <a:buNone/>
            </a:pPr>
            <a:endParaRPr lang="de-DE" sz="2400">
              <a:latin typeface="CMU Serif" panose="02000603000000000000" pitchFamily="2" charset="0"/>
              <a:ea typeface="CMU Serif" panose="02000603000000000000" pitchFamily="2" charset="0"/>
              <a:cs typeface="CMU Serif" panose="02000603000000000000" pitchFamily="2" charset="0"/>
            </a:endParaRPr>
          </a:p>
        </p:txBody>
      </p:sp>
      <p:pic>
        <p:nvPicPr>
          <p:cNvPr id="279" name="Grafik 278">
            <a:extLst>
              <a:ext uri="{FF2B5EF4-FFF2-40B4-BE49-F238E27FC236}">
                <a16:creationId xmlns:a16="http://schemas.microsoft.com/office/drawing/2014/main" id="{81A0942F-B00D-4761-B676-9F0B8507B238}"/>
              </a:ext>
            </a:extLst>
          </p:cNvPr>
          <p:cNvPicPr>
            <a:picLocks noChangeAspect="1"/>
          </p:cNvPicPr>
          <p:nvPr/>
        </p:nvPicPr>
        <p:blipFill rotWithShape="1">
          <a:blip r:embed="rId2">
            <a:clrChange>
              <a:clrFrom>
                <a:srgbClr val="FFFFFF"/>
              </a:clrFrom>
              <a:clrTo>
                <a:srgbClr val="FFFFFF">
                  <a:alpha val="0"/>
                </a:srgbClr>
              </a:clrTo>
            </a:clrChange>
          </a:blip>
          <a:srcRect l="15353" t="12573" r="9450" b="5890"/>
          <a:stretch/>
        </p:blipFill>
        <p:spPr>
          <a:xfrm rot="157578">
            <a:off x="4900496" y="4681272"/>
            <a:ext cx="375134" cy="384171"/>
          </a:xfrm>
          <a:prstGeom prst="rect">
            <a:avLst/>
          </a:prstGeom>
        </p:spPr>
      </p:pic>
      <p:cxnSp>
        <p:nvCxnSpPr>
          <p:cNvPr id="285" name="Gerader Verbinder 284">
            <a:extLst>
              <a:ext uri="{FF2B5EF4-FFF2-40B4-BE49-F238E27FC236}">
                <a16:creationId xmlns:a16="http://schemas.microsoft.com/office/drawing/2014/main" id="{92E435B2-DDFC-4D27-A00E-FFC9F09E414B}"/>
              </a:ext>
            </a:extLst>
          </p:cNvPr>
          <p:cNvCxnSpPr>
            <a:cxnSpLocks/>
          </p:cNvCxnSpPr>
          <p:nvPr/>
        </p:nvCxnSpPr>
        <p:spPr>
          <a:xfrm rot="1190729" flipV="1">
            <a:off x="5267130" y="2045303"/>
            <a:ext cx="0" cy="243988"/>
          </a:xfrm>
          <a:prstGeom prst="line">
            <a:avLst/>
          </a:prstGeom>
          <a:ln w="317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89" name="Gerader Verbinder 288">
            <a:extLst>
              <a:ext uri="{FF2B5EF4-FFF2-40B4-BE49-F238E27FC236}">
                <a16:creationId xmlns:a16="http://schemas.microsoft.com/office/drawing/2014/main" id="{3EEEBDBC-7D97-490E-87E7-54CEDCCB4C28}"/>
              </a:ext>
            </a:extLst>
          </p:cNvPr>
          <p:cNvCxnSpPr>
            <a:cxnSpLocks/>
          </p:cNvCxnSpPr>
          <p:nvPr/>
        </p:nvCxnSpPr>
        <p:spPr>
          <a:xfrm rot="1156294" flipV="1">
            <a:off x="5315297" y="1970233"/>
            <a:ext cx="195331" cy="113165"/>
          </a:xfrm>
          <a:prstGeom prst="line">
            <a:avLst/>
          </a:prstGeom>
          <a:ln w="317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90" name="Gerader Verbinder 289">
            <a:extLst>
              <a:ext uri="{FF2B5EF4-FFF2-40B4-BE49-F238E27FC236}">
                <a16:creationId xmlns:a16="http://schemas.microsoft.com/office/drawing/2014/main" id="{D15FC6AB-CD89-4D0F-BCE7-9EEC4E241555}"/>
              </a:ext>
            </a:extLst>
          </p:cNvPr>
          <p:cNvCxnSpPr>
            <a:cxnSpLocks/>
          </p:cNvCxnSpPr>
          <p:nvPr/>
        </p:nvCxnSpPr>
        <p:spPr>
          <a:xfrm rot="1190729">
            <a:off x="5207213" y="2312258"/>
            <a:ext cx="177601" cy="111466"/>
          </a:xfrm>
          <a:prstGeom prst="line">
            <a:avLst/>
          </a:prstGeom>
          <a:ln w="31750">
            <a:solidFill>
              <a:schemeClr val="tx1"/>
            </a:solidFill>
          </a:ln>
        </p:spPr>
        <p:style>
          <a:lnRef idx="1">
            <a:schemeClr val="accent1"/>
          </a:lnRef>
          <a:fillRef idx="0">
            <a:schemeClr val="accent1"/>
          </a:fillRef>
          <a:effectRef idx="0">
            <a:schemeClr val="accent1"/>
          </a:effectRef>
          <a:fontRef idx="minor">
            <a:schemeClr val="tx1"/>
          </a:fontRef>
        </p:style>
      </p:cxnSp>
      <p:sp>
        <p:nvSpPr>
          <p:cNvPr id="291" name="Textfeld 97">
            <a:extLst>
              <a:ext uri="{FF2B5EF4-FFF2-40B4-BE49-F238E27FC236}">
                <a16:creationId xmlns:a16="http://schemas.microsoft.com/office/drawing/2014/main" id="{C2530A52-865D-4EB0-865D-87D32A3AC572}"/>
              </a:ext>
            </a:extLst>
          </p:cNvPr>
          <p:cNvSpPr txBox="1"/>
          <p:nvPr/>
        </p:nvSpPr>
        <p:spPr>
          <a:xfrm rot="1190729">
            <a:off x="5410369" y="1832554"/>
            <a:ext cx="322245" cy="364097"/>
          </a:xfrm>
          <a:prstGeom prst="rect">
            <a:avLst/>
          </a:prstGeom>
          <a:noFill/>
        </p:spPr>
        <p:txBody>
          <a:bodyPr wrap="none" rtlCol="0">
            <a:spAutoFit/>
          </a:bodyP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de-DE" b="1">
                <a:solidFill>
                  <a:srgbClr val="FF0000"/>
                </a:solidFill>
              </a:rPr>
              <a:t>O</a:t>
            </a:r>
          </a:p>
        </p:txBody>
      </p:sp>
      <p:sp>
        <p:nvSpPr>
          <p:cNvPr id="292" name="Textfeld 98">
            <a:extLst>
              <a:ext uri="{FF2B5EF4-FFF2-40B4-BE49-F238E27FC236}">
                <a16:creationId xmlns:a16="http://schemas.microsoft.com/office/drawing/2014/main" id="{72D10C1F-8DC6-4884-AE81-2F7AA47677F8}"/>
              </a:ext>
            </a:extLst>
          </p:cNvPr>
          <p:cNvSpPr txBox="1"/>
          <p:nvPr/>
        </p:nvSpPr>
        <p:spPr>
          <a:xfrm rot="1190729">
            <a:off x="5230740" y="2294625"/>
            <a:ext cx="322245" cy="364096"/>
          </a:xfrm>
          <a:prstGeom prst="rect">
            <a:avLst/>
          </a:prstGeom>
          <a:noFill/>
        </p:spPr>
        <p:txBody>
          <a:bodyPr wrap="none" rtlCol="0">
            <a:spAutoFit/>
          </a:bodyP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de-DE" b="1">
                <a:solidFill>
                  <a:srgbClr val="FF0000"/>
                </a:solidFill>
              </a:rPr>
              <a:t>O</a:t>
            </a:r>
          </a:p>
        </p:txBody>
      </p:sp>
      <p:cxnSp>
        <p:nvCxnSpPr>
          <p:cNvPr id="293" name="Gerader Verbinder 292">
            <a:extLst>
              <a:ext uri="{FF2B5EF4-FFF2-40B4-BE49-F238E27FC236}">
                <a16:creationId xmlns:a16="http://schemas.microsoft.com/office/drawing/2014/main" id="{33074730-3515-4571-A1DC-9E3D4D802034}"/>
              </a:ext>
            </a:extLst>
          </p:cNvPr>
          <p:cNvCxnSpPr>
            <a:cxnSpLocks/>
          </p:cNvCxnSpPr>
          <p:nvPr/>
        </p:nvCxnSpPr>
        <p:spPr>
          <a:xfrm rot="1190729" flipV="1">
            <a:off x="5633856" y="1768271"/>
            <a:ext cx="0" cy="195892"/>
          </a:xfrm>
          <a:prstGeom prst="line">
            <a:avLst/>
          </a:prstGeom>
          <a:ln w="317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94" name="Gerader Verbinder 293">
            <a:extLst>
              <a:ext uri="{FF2B5EF4-FFF2-40B4-BE49-F238E27FC236}">
                <a16:creationId xmlns:a16="http://schemas.microsoft.com/office/drawing/2014/main" id="{110E8DB9-ABDD-45A4-9945-BCCB7A311D92}"/>
              </a:ext>
            </a:extLst>
          </p:cNvPr>
          <p:cNvCxnSpPr>
            <a:cxnSpLocks/>
          </p:cNvCxnSpPr>
          <p:nvPr/>
        </p:nvCxnSpPr>
        <p:spPr>
          <a:xfrm rot="1190729" flipV="1">
            <a:off x="5665852" y="1683571"/>
            <a:ext cx="220983" cy="135327"/>
          </a:xfrm>
          <a:prstGeom prst="line">
            <a:avLst/>
          </a:prstGeom>
          <a:ln w="317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95" name="Gerader Verbinder 294">
            <a:extLst>
              <a:ext uri="{FF2B5EF4-FFF2-40B4-BE49-F238E27FC236}">
                <a16:creationId xmlns:a16="http://schemas.microsoft.com/office/drawing/2014/main" id="{5B68D20E-DD86-4F36-95CB-56E2B2C2F8BB}"/>
              </a:ext>
            </a:extLst>
          </p:cNvPr>
          <p:cNvCxnSpPr>
            <a:cxnSpLocks/>
          </p:cNvCxnSpPr>
          <p:nvPr/>
        </p:nvCxnSpPr>
        <p:spPr>
          <a:xfrm rot="19610729" flipV="1">
            <a:off x="5954446" y="1711747"/>
            <a:ext cx="0" cy="190035"/>
          </a:xfrm>
          <a:prstGeom prst="line">
            <a:avLst/>
          </a:prstGeom>
          <a:ln w="31750">
            <a:solidFill>
              <a:schemeClr val="tx1"/>
            </a:solidFill>
          </a:ln>
        </p:spPr>
        <p:style>
          <a:lnRef idx="1">
            <a:schemeClr val="accent1"/>
          </a:lnRef>
          <a:fillRef idx="0">
            <a:schemeClr val="accent1"/>
          </a:fillRef>
          <a:effectRef idx="0">
            <a:schemeClr val="accent1"/>
          </a:effectRef>
          <a:fontRef idx="minor">
            <a:schemeClr val="tx1"/>
          </a:fontRef>
        </p:style>
      </p:cxnSp>
      <p:sp>
        <p:nvSpPr>
          <p:cNvPr id="296" name="Textfeld 75">
            <a:extLst>
              <a:ext uri="{FF2B5EF4-FFF2-40B4-BE49-F238E27FC236}">
                <a16:creationId xmlns:a16="http://schemas.microsoft.com/office/drawing/2014/main" id="{0D541AC9-8344-46B9-994A-2DB34B08183D}"/>
              </a:ext>
            </a:extLst>
          </p:cNvPr>
          <p:cNvSpPr txBox="1"/>
          <p:nvPr/>
        </p:nvSpPr>
        <p:spPr>
          <a:xfrm rot="1190729">
            <a:off x="5894254" y="1744100"/>
            <a:ext cx="322245" cy="364097"/>
          </a:xfrm>
          <a:prstGeom prst="rect">
            <a:avLst/>
          </a:prstGeom>
          <a:noFill/>
        </p:spPr>
        <p:txBody>
          <a:bodyPr wrap="none" rtlCol="0">
            <a:spAutoFit/>
          </a:bodyP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de-DE" b="1">
                <a:solidFill>
                  <a:srgbClr val="FF0000"/>
                </a:solidFill>
              </a:rPr>
              <a:t>O</a:t>
            </a:r>
          </a:p>
        </p:txBody>
      </p:sp>
      <p:cxnSp>
        <p:nvCxnSpPr>
          <p:cNvPr id="297" name="Gerader Verbinder 296">
            <a:extLst>
              <a:ext uri="{FF2B5EF4-FFF2-40B4-BE49-F238E27FC236}">
                <a16:creationId xmlns:a16="http://schemas.microsoft.com/office/drawing/2014/main" id="{0532351E-48B2-4BC5-AC46-B534F7BD7C83}"/>
              </a:ext>
            </a:extLst>
          </p:cNvPr>
          <p:cNvCxnSpPr>
            <a:cxnSpLocks/>
          </p:cNvCxnSpPr>
          <p:nvPr/>
        </p:nvCxnSpPr>
        <p:spPr>
          <a:xfrm rot="1156294" flipH="1" flipV="1">
            <a:off x="6429765" y="2006264"/>
            <a:ext cx="9757" cy="204643"/>
          </a:xfrm>
          <a:prstGeom prst="line">
            <a:avLst/>
          </a:prstGeom>
          <a:ln w="317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03" name="Gerader Verbinder 302">
            <a:extLst>
              <a:ext uri="{FF2B5EF4-FFF2-40B4-BE49-F238E27FC236}">
                <a16:creationId xmlns:a16="http://schemas.microsoft.com/office/drawing/2014/main" id="{75C584FD-99AC-421B-8D80-66398C45EAE2}"/>
              </a:ext>
            </a:extLst>
          </p:cNvPr>
          <p:cNvCxnSpPr>
            <a:cxnSpLocks/>
          </p:cNvCxnSpPr>
          <p:nvPr/>
        </p:nvCxnSpPr>
        <p:spPr>
          <a:xfrm rot="11990729" flipV="1">
            <a:off x="6548419" y="2473788"/>
            <a:ext cx="0" cy="243988"/>
          </a:xfrm>
          <a:prstGeom prst="line">
            <a:avLst/>
          </a:prstGeom>
          <a:ln w="317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07" name="Gerader Verbinder 306">
            <a:extLst>
              <a:ext uri="{FF2B5EF4-FFF2-40B4-BE49-F238E27FC236}">
                <a16:creationId xmlns:a16="http://schemas.microsoft.com/office/drawing/2014/main" id="{B8488812-BD57-4E6D-B34B-A07597DE4FEC}"/>
              </a:ext>
            </a:extLst>
          </p:cNvPr>
          <p:cNvCxnSpPr>
            <a:cxnSpLocks/>
          </p:cNvCxnSpPr>
          <p:nvPr/>
        </p:nvCxnSpPr>
        <p:spPr>
          <a:xfrm rot="1156294" flipH="1">
            <a:off x="6292444" y="2667659"/>
            <a:ext cx="204737" cy="103340"/>
          </a:xfrm>
          <a:prstGeom prst="line">
            <a:avLst/>
          </a:prstGeom>
          <a:ln w="317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08" name="Gerader Verbinder 307">
            <a:extLst>
              <a:ext uri="{FF2B5EF4-FFF2-40B4-BE49-F238E27FC236}">
                <a16:creationId xmlns:a16="http://schemas.microsoft.com/office/drawing/2014/main" id="{062685FB-4F9F-4401-B1B1-BDB2EF9C85EF}"/>
              </a:ext>
            </a:extLst>
          </p:cNvPr>
          <p:cNvCxnSpPr>
            <a:cxnSpLocks/>
          </p:cNvCxnSpPr>
          <p:nvPr/>
        </p:nvCxnSpPr>
        <p:spPr>
          <a:xfrm rot="11990729">
            <a:off x="6440483" y="2361351"/>
            <a:ext cx="177601" cy="111466"/>
          </a:xfrm>
          <a:prstGeom prst="line">
            <a:avLst/>
          </a:prstGeom>
          <a:ln w="31750">
            <a:solidFill>
              <a:schemeClr val="tx1"/>
            </a:solidFill>
          </a:ln>
        </p:spPr>
        <p:style>
          <a:lnRef idx="1">
            <a:schemeClr val="accent1"/>
          </a:lnRef>
          <a:fillRef idx="0">
            <a:schemeClr val="accent1"/>
          </a:fillRef>
          <a:effectRef idx="0">
            <a:schemeClr val="accent1"/>
          </a:effectRef>
          <a:fontRef idx="minor">
            <a:schemeClr val="tx1"/>
          </a:fontRef>
        </p:style>
      </p:cxnSp>
      <p:sp>
        <p:nvSpPr>
          <p:cNvPr id="309" name="Textfeld 83">
            <a:extLst>
              <a:ext uri="{FF2B5EF4-FFF2-40B4-BE49-F238E27FC236}">
                <a16:creationId xmlns:a16="http://schemas.microsoft.com/office/drawing/2014/main" id="{F39365D4-452D-4827-AEC0-616B5CC34A4C}"/>
              </a:ext>
            </a:extLst>
          </p:cNvPr>
          <p:cNvSpPr txBox="1"/>
          <p:nvPr/>
        </p:nvSpPr>
        <p:spPr>
          <a:xfrm rot="11990729">
            <a:off x="6062901" y="2566078"/>
            <a:ext cx="322245" cy="369332"/>
          </a:xfrm>
          <a:prstGeom prst="rect">
            <a:avLst/>
          </a:prstGeom>
          <a:noFill/>
        </p:spPr>
        <p:txBody>
          <a:bodyPr wrap="square" rtlCol="0">
            <a:spAutoFit/>
          </a:bodyP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de-DE" b="1">
                <a:solidFill>
                  <a:srgbClr val="FF0000"/>
                </a:solidFill>
              </a:rPr>
              <a:t>O</a:t>
            </a:r>
          </a:p>
        </p:txBody>
      </p:sp>
      <p:sp>
        <p:nvSpPr>
          <p:cNvPr id="310" name="Textfeld 84">
            <a:extLst>
              <a:ext uri="{FF2B5EF4-FFF2-40B4-BE49-F238E27FC236}">
                <a16:creationId xmlns:a16="http://schemas.microsoft.com/office/drawing/2014/main" id="{1164D1BF-D94C-4311-B9F5-678F9CD7F887}"/>
              </a:ext>
            </a:extLst>
          </p:cNvPr>
          <p:cNvSpPr txBox="1"/>
          <p:nvPr/>
        </p:nvSpPr>
        <p:spPr>
          <a:xfrm rot="11990729">
            <a:off x="6263587" y="2094113"/>
            <a:ext cx="322245" cy="369332"/>
          </a:xfrm>
          <a:prstGeom prst="rect">
            <a:avLst/>
          </a:prstGeom>
          <a:noFill/>
        </p:spPr>
        <p:txBody>
          <a:bodyPr wrap="square" rtlCol="0">
            <a:spAutoFit/>
          </a:bodyP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de-DE" b="1">
                <a:solidFill>
                  <a:srgbClr val="FF0000"/>
                </a:solidFill>
              </a:rPr>
              <a:t>O</a:t>
            </a:r>
          </a:p>
        </p:txBody>
      </p:sp>
      <p:cxnSp>
        <p:nvCxnSpPr>
          <p:cNvPr id="311" name="Gerader Verbinder 310">
            <a:extLst>
              <a:ext uri="{FF2B5EF4-FFF2-40B4-BE49-F238E27FC236}">
                <a16:creationId xmlns:a16="http://schemas.microsoft.com/office/drawing/2014/main" id="{1B4475E7-84ED-4DB3-8589-594591FFABFF}"/>
              </a:ext>
            </a:extLst>
          </p:cNvPr>
          <p:cNvCxnSpPr>
            <a:cxnSpLocks/>
          </p:cNvCxnSpPr>
          <p:nvPr/>
        </p:nvCxnSpPr>
        <p:spPr>
          <a:xfrm rot="1156294" flipV="1">
            <a:off x="6145433" y="1847814"/>
            <a:ext cx="127640" cy="85978"/>
          </a:xfrm>
          <a:prstGeom prst="line">
            <a:avLst/>
          </a:prstGeom>
          <a:ln w="317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12" name="Gerader Verbinder 311">
            <a:extLst>
              <a:ext uri="{FF2B5EF4-FFF2-40B4-BE49-F238E27FC236}">
                <a16:creationId xmlns:a16="http://schemas.microsoft.com/office/drawing/2014/main" id="{781F730A-69BC-4EF0-927E-71F8F40915F5}"/>
              </a:ext>
            </a:extLst>
          </p:cNvPr>
          <p:cNvCxnSpPr>
            <a:cxnSpLocks/>
          </p:cNvCxnSpPr>
          <p:nvPr/>
        </p:nvCxnSpPr>
        <p:spPr>
          <a:xfrm rot="1156294">
            <a:off x="6252924" y="1895424"/>
            <a:ext cx="228006" cy="93281"/>
          </a:xfrm>
          <a:prstGeom prst="line">
            <a:avLst/>
          </a:prstGeom>
          <a:ln w="317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13" name="Gerader Verbinder 312">
            <a:extLst>
              <a:ext uri="{FF2B5EF4-FFF2-40B4-BE49-F238E27FC236}">
                <a16:creationId xmlns:a16="http://schemas.microsoft.com/office/drawing/2014/main" id="{E8981AA1-918B-46D6-8EF9-B358B813CD99}"/>
              </a:ext>
            </a:extLst>
          </p:cNvPr>
          <p:cNvCxnSpPr>
            <a:cxnSpLocks/>
          </p:cNvCxnSpPr>
          <p:nvPr/>
        </p:nvCxnSpPr>
        <p:spPr>
          <a:xfrm rot="1156294">
            <a:off x="6159985" y="2808003"/>
            <a:ext cx="0" cy="195882"/>
          </a:xfrm>
          <a:prstGeom prst="line">
            <a:avLst/>
          </a:prstGeom>
          <a:ln w="317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14" name="Gerader Verbinder 313">
            <a:extLst>
              <a:ext uri="{FF2B5EF4-FFF2-40B4-BE49-F238E27FC236}">
                <a16:creationId xmlns:a16="http://schemas.microsoft.com/office/drawing/2014/main" id="{FA04CC20-F8B3-469C-8E32-3BF2378165C1}"/>
              </a:ext>
            </a:extLst>
          </p:cNvPr>
          <p:cNvCxnSpPr>
            <a:cxnSpLocks/>
          </p:cNvCxnSpPr>
          <p:nvPr/>
        </p:nvCxnSpPr>
        <p:spPr>
          <a:xfrm rot="11990729" flipV="1">
            <a:off x="5904403" y="2943748"/>
            <a:ext cx="220983" cy="135327"/>
          </a:xfrm>
          <a:prstGeom prst="line">
            <a:avLst/>
          </a:prstGeom>
          <a:ln w="317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15" name="Gerader Verbinder 314">
            <a:extLst>
              <a:ext uri="{FF2B5EF4-FFF2-40B4-BE49-F238E27FC236}">
                <a16:creationId xmlns:a16="http://schemas.microsoft.com/office/drawing/2014/main" id="{A4E1D0C0-4832-41A3-BAAF-203D9EB71E75}"/>
              </a:ext>
            </a:extLst>
          </p:cNvPr>
          <p:cNvCxnSpPr>
            <a:cxnSpLocks/>
          </p:cNvCxnSpPr>
          <p:nvPr/>
        </p:nvCxnSpPr>
        <p:spPr>
          <a:xfrm rot="1156294">
            <a:off x="5765688" y="2916361"/>
            <a:ext cx="143364" cy="97573"/>
          </a:xfrm>
          <a:prstGeom prst="line">
            <a:avLst/>
          </a:prstGeom>
          <a:ln w="31750">
            <a:solidFill>
              <a:schemeClr val="tx1"/>
            </a:solidFill>
          </a:ln>
        </p:spPr>
        <p:style>
          <a:lnRef idx="1">
            <a:schemeClr val="accent1"/>
          </a:lnRef>
          <a:fillRef idx="0">
            <a:schemeClr val="accent1"/>
          </a:fillRef>
          <a:effectRef idx="0">
            <a:schemeClr val="accent1"/>
          </a:effectRef>
          <a:fontRef idx="minor">
            <a:schemeClr val="tx1"/>
          </a:fontRef>
        </p:style>
      </p:cxnSp>
      <p:sp>
        <p:nvSpPr>
          <p:cNvPr id="316" name="Textfeld 22">
            <a:extLst>
              <a:ext uri="{FF2B5EF4-FFF2-40B4-BE49-F238E27FC236}">
                <a16:creationId xmlns:a16="http://schemas.microsoft.com/office/drawing/2014/main" id="{BE279379-FCFA-4BDA-A5FD-66A35662ECD0}"/>
              </a:ext>
            </a:extLst>
          </p:cNvPr>
          <p:cNvSpPr txBox="1"/>
          <p:nvPr/>
        </p:nvSpPr>
        <p:spPr>
          <a:xfrm rot="11990729">
            <a:off x="5579845" y="2668192"/>
            <a:ext cx="322245" cy="364097"/>
          </a:xfrm>
          <a:prstGeom prst="rect">
            <a:avLst/>
          </a:prstGeom>
          <a:noFill/>
        </p:spPr>
        <p:txBody>
          <a:bodyPr wrap="none" rtlCol="0">
            <a:spAutoFit/>
          </a:bodyP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de-DE" b="1">
                <a:solidFill>
                  <a:srgbClr val="FF0000"/>
                </a:solidFill>
              </a:rPr>
              <a:t>O</a:t>
            </a:r>
          </a:p>
        </p:txBody>
      </p:sp>
      <p:cxnSp>
        <p:nvCxnSpPr>
          <p:cNvPr id="317" name="Gerader Verbinder 316">
            <a:extLst>
              <a:ext uri="{FF2B5EF4-FFF2-40B4-BE49-F238E27FC236}">
                <a16:creationId xmlns:a16="http://schemas.microsoft.com/office/drawing/2014/main" id="{98D7E2B1-8794-46EF-AAEA-A77A32903D67}"/>
              </a:ext>
            </a:extLst>
          </p:cNvPr>
          <p:cNvCxnSpPr>
            <a:cxnSpLocks/>
          </p:cNvCxnSpPr>
          <p:nvPr/>
        </p:nvCxnSpPr>
        <p:spPr>
          <a:xfrm rot="1156294">
            <a:off x="5348306" y="2537726"/>
            <a:ext cx="1" cy="204198"/>
          </a:xfrm>
          <a:prstGeom prst="line">
            <a:avLst/>
          </a:prstGeom>
          <a:ln w="317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18" name="Gerader Verbinder 317">
            <a:extLst>
              <a:ext uri="{FF2B5EF4-FFF2-40B4-BE49-F238E27FC236}">
                <a16:creationId xmlns:a16="http://schemas.microsoft.com/office/drawing/2014/main" id="{9B5708C0-7736-4A38-9776-B4A9D14E94BC}"/>
              </a:ext>
            </a:extLst>
          </p:cNvPr>
          <p:cNvCxnSpPr>
            <a:cxnSpLocks/>
          </p:cNvCxnSpPr>
          <p:nvPr/>
        </p:nvCxnSpPr>
        <p:spPr>
          <a:xfrm rot="15890729" flipV="1">
            <a:off x="5564995" y="2764839"/>
            <a:ext cx="0" cy="190035"/>
          </a:xfrm>
          <a:prstGeom prst="line">
            <a:avLst/>
          </a:prstGeom>
          <a:ln w="317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19" name="Gerader Verbinder 318">
            <a:extLst>
              <a:ext uri="{FF2B5EF4-FFF2-40B4-BE49-F238E27FC236}">
                <a16:creationId xmlns:a16="http://schemas.microsoft.com/office/drawing/2014/main" id="{7BD4F21D-31E5-4422-995F-E7C950848975}"/>
              </a:ext>
            </a:extLst>
          </p:cNvPr>
          <p:cNvCxnSpPr>
            <a:cxnSpLocks/>
          </p:cNvCxnSpPr>
          <p:nvPr/>
        </p:nvCxnSpPr>
        <p:spPr>
          <a:xfrm rot="1156294" flipH="1" flipV="1">
            <a:off x="5303161" y="2767655"/>
            <a:ext cx="190899" cy="70137"/>
          </a:xfrm>
          <a:prstGeom prst="line">
            <a:avLst/>
          </a:prstGeom>
          <a:ln w="31750">
            <a:solidFill>
              <a:schemeClr val="tx1"/>
            </a:solidFill>
          </a:ln>
        </p:spPr>
        <p:style>
          <a:lnRef idx="1">
            <a:schemeClr val="accent1"/>
          </a:lnRef>
          <a:fillRef idx="0">
            <a:schemeClr val="accent1"/>
          </a:fillRef>
          <a:effectRef idx="0">
            <a:schemeClr val="accent1"/>
          </a:effectRef>
          <a:fontRef idx="minor">
            <a:schemeClr val="tx1"/>
          </a:fontRef>
        </p:style>
      </p:cxnSp>
      <p:pic>
        <p:nvPicPr>
          <p:cNvPr id="324" name="Grafik 323">
            <a:extLst>
              <a:ext uri="{FF2B5EF4-FFF2-40B4-BE49-F238E27FC236}">
                <a16:creationId xmlns:a16="http://schemas.microsoft.com/office/drawing/2014/main" id="{443D8A11-372C-4075-BC97-643687E76A66}"/>
              </a:ext>
            </a:extLst>
          </p:cNvPr>
          <p:cNvPicPr>
            <a:picLocks noChangeAspect="1"/>
          </p:cNvPicPr>
          <p:nvPr/>
        </p:nvPicPr>
        <p:blipFill rotWithShape="1">
          <a:blip r:embed="rId3">
            <a:clrChange>
              <a:clrFrom>
                <a:srgbClr val="FFFFFF"/>
              </a:clrFrom>
              <a:clrTo>
                <a:srgbClr val="FFFFFF">
                  <a:alpha val="0"/>
                </a:srgbClr>
              </a:clrTo>
            </a:clrChange>
          </a:blip>
          <a:srcRect l="13213" t="2808" r="22460"/>
          <a:stretch/>
        </p:blipFill>
        <p:spPr>
          <a:xfrm>
            <a:off x="7964112" y="4558159"/>
            <a:ext cx="698535" cy="728298"/>
          </a:xfrm>
          <a:prstGeom prst="rect">
            <a:avLst/>
          </a:prstGeom>
        </p:spPr>
      </p:pic>
      <p:grpSp>
        <p:nvGrpSpPr>
          <p:cNvPr id="325" name="Gruppieren 324">
            <a:extLst>
              <a:ext uri="{FF2B5EF4-FFF2-40B4-BE49-F238E27FC236}">
                <a16:creationId xmlns:a16="http://schemas.microsoft.com/office/drawing/2014/main" id="{09F9DFE6-8041-4EAD-A39A-0D7F391758C7}"/>
              </a:ext>
            </a:extLst>
          </p:cNvPr>
          <p:cNvGrpSpPr/>
          <p:nvPr/>
        </p:nvGrpSpPr>
        <p:grpSpPr>
          <a:xfrm rot="10800000">
            <a:off x="4636495" y="3924939"/>
            <a:ext cx="882592" cy="497708"/>
            <a:chOff x="4165391" y="4664649"/>
            <a:chExt cx="882592" cy="497708"/>
          </a:xfrm>
        </p:grpSpPr>
        <p:grpSp>
          <p:nvGrpSpPr>
            <p:cNvPr id="326" name="Gruppieren 325">
              <a:extLst>
                <a:ext uri="{FF2B5EF4-FFF2-40B4-BE49-F238E27FC236}">
                  <a16:creationId xmlns:a16="http://schemas.microsoft.com/office/drawing/2014/main" id="{8EBC3B81-7591-47F8-BD64-0CF4C28488EB}"/>
                </a:ext>
              </a:extLst>
            </p:cNvPr>
            <p:cNvGrpSpPr/>
            <p:nvPr/>
          </p:nvGrpSpPr>
          <p:grpSpPr>
            <a:xfrm>
              <a:off x="4165391" y="4774745"/>
              <a:ext cx="882592" cy="387612"/>
              <a:chOff x="4165391" y="4774745"/>
              <a:chExt cx="882592" cy="387612"/>
            </a:xfrm>
          </p:grpSpPr>
          <p:sp>
            <p:nvSpPr>
              <p:cNvPr id="328" name="Textfeld 327">
                <a:extLst>
                  <a:ext uri="{FF2B5EF4-FFF2-40B4-BE49-F238E27FC236}">
                    <a16:creationId xmlns:a16="http://schemas.microsoft.com/office/drawing/2014/main" id="{B9D891DC-FC5A-44F6-AEE8-86FBD303DAA6}"/>
                  </a:ext>
                </a:extLst>
              </p:cNvPr>
              <p:cNvSpPr txBox="1"/>
              <p:nvPr/>
            </p:nvSpPr>
            <p:spPr>
              <a:xfrm>
                <a:off x="4700699" y="4793025"/>
                <a:ext cx="347284" cy="369332"/>
              </a:xfrm>
              <a:prstGeom prst="rect">
                <a:avLst/>
              </a:prstGeom>
              <a:noFill/>
            </p:spPr>
            <p:txBody>
              <a:bodyPr wrap="square" rtlCol="0">
                <a:spAutoFit/>
              </a:bodyPr>
              <a:lstStyle/>
              <a:p>
                <a:r>
                  <a:rPr lang="de-DE" b="1">
                    <a:solidFill>
                      <a:schemeClr val="bg1">
                        <a:lumMod val="50000"/>
                      </a:schemeClr>
                    </a:solidFill>
                  </a:rPr>
                  <a:t>H</a:t>
                </a:r>
              </a:p>
            </p:txBody>
          </p:sp>
          <p:sp>
            <p:nvSpPr>
              <p:cNvPr id="329" name="Textfeld 328">
                <a:extLst>
                  <a:ext uri="{FF2B5EF4-FFF2-40B4-BE49-F238E27FC236}">
                    <a16:creationId xmlns:a16="http://schemas.microsoft.com/office/drawing/2014/main" id="{5655F00E-FB39-4644-89F1-16AC4AF03C78}"/>
                  </a:ext>
                </a:extLst>
              </p:cNvPr>
              <p:cNvSpPr txBox="1"/>
              <p:nvPr/>
            </p:nvSpPr>
            <p:spPr>
              <a:xfrm>
                <a:off x="4165391" y="4774745"/>
                <a:ext cx="347284" cy="369332"/>
              </a:xfrm>
              <a:prstGeom prst="rect">
                <a:avLst/>
              </a:prstGeom>
              <a:noFill/>
            </p:spPr>
            <p:txBody>
              <a:bodyPr wrap="square" rtlCol="0">
                <a:spAutoFit/>
              </a:bodyPr>
              <a:lstStyle/>
              <a:p>
                <a:r>
                  <a:rPr lang="de-DE" b="1">
                    <a:solidFill>
                      <a:schemeClr val="bg1">
                        <a:lumMod val="50000"/>
                      </a:schemeClr>
                    </a:solidFill>
                  </a:rPr>
                  <a:t>H</a:t>
                </a:r>
              </a:p>
            </p:txBody>
          </p:sp>
          <p:cxnSp>
            <p:nvCxnSpPr>
              <p:cNvPr id="330" name="Gerader Verbinder 329">
                <a:extLst>
                  <a:ext uri="{FF2B5EF4-FFF2-40B4-BE49-F238E27FC236}">
                    <a16:creationId xmlns:a16="http://schemas.microsoft.com/office/drawing/2014/main" id="{DF451313-454B-4287-B075-36450C2D0797}"/>
                  </a:ext>
                </a:extLst>
              </p:cNvPr>
              <p:cNvCxnSpPr>
                <a:cxnSpLocks/>
              </p:cNvCxnSpPr>
              <p:nvPr/>
            </p:nvCxnSpPr>
            <p:spPr>
              <a:xfrm rot="79713" flipH="1" flipV="1">
                <a:off x="4668913" y="4873343"/>
                <a:ext cx="131386" cy="62038"/>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31" name="Gerader Verbinder 330">
                <a:extLst>
                  <a:ext uri="{FF2B5EF4-FFF2-40B4-BE49-F238E27FC236}">
                    <a16:creationId xmlns:a16="http://schemas.microsoft.com/office/drawing/2014/main" id="{B3E6F05E-28B1-4148-8572-8444BCC4EDF8}"/>
                  </a:ext>
                </a:extLst>
              </p:cNvPr>
              <p:cNvCxnSpPr>
                <a:cxnSpLocks/>
              </p:cNvCxnSpPr>
              <p:nvPr/>
            </p:nvCxnSpPr>
            <p:spPr>
              <a:xfrm rot="21520287" flipV="1">
                <a:off x="4386494" y="4873343"/>
                <a:ext cx="131386" cy="62038"/>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327" name="Textfeld 84">
              <a:extLst>
                <a:ext uri="{FF2B5EF4-FFF2-40B4-BE49-F238E27FC236}">
                  <a16:creationId xmlns:a16="http://schemas.microsoft.com/office/drawing/2014/main" id="{0CDFAEF5-6966-4875-A824-70FC2B955DAF}"/>
                </a:ext>
              </a:extLst>
            </p:cNvPr>
            <p:cNvSpPr txBox="1"/>
            <p:nvPr/>
          </p:nvSpPr>
          <p:spPr>
            <a:xfrm rot="10800000">
              <a:off x="4445565" y="4664649"/>
              <a:ext cx="322245" cy="369332"/>
            </a:xfrm>
            <a:prstGeom prst="rect">
              <a:avLst/>
            </a:prstGeom>
            <a:noFill/>
          </p:spPr>
          <p:txBody>
            <a:bodyPr wrap="square" rtlCol="0">
              <a:spAutoFit/>
            </a:bodyP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de-DE" b="1">
                  <a:solidFill>
                    <a:srgbClr val="FF0000"/>
                  </a:solidFill>
                </a:rPr>
                <a:t>O</a:t>
              </a:r>
            </a:p>
          </p:txBody>
        </p:sp>
      </p:grpSp>
      <p:grpSp>
        <p:nvGrpSpPr>
          <p:cNvPr id="332" name="Gruppieren 331">
            <a:extLst>
              <a:ext uri="{FF2B5EF4-FFF2-40B4-BE49-F238E27FC236}">
                <a16:creationId xmlns:a16="http://schemas.microsoft.com/office/drawing/2014/main" id="{CEAC756D-355F-4421-8096-B8E8A9D96BBC}"/>
              </a:ext>
            </a:extLst>
          </p:cNvPr>
          <p:cNvGrpSpPr/>
          <p:nvPr/>
        </p:nvGrpSpPr>
        <p:grpSpPr>
          <a:xfrm rot="13919687">
            <a:off x="5241996" y="4287921"/>
            <a:ext cx="882592" cy="497708"/>
            <a:chOff x="4165391" y="4664649"/>
            <a:chExt cx="882592" cy="497708"/>
          </a:xfrm>
        </p:grpSpPr>
        <p:grpSp>
          <p:nvGrpSpPr>
            <p:cNvPr id="333" name="Gruppieren 332">
              <a:extLst>
                <a:ext uri="{FF2B5EF4-FFF2-40B4-BE49-F238E27FC236}">
                  <a16:creationId xmlns:a16="http://schemas.microsoft.com/office/drawing/2014/main" id="{6664B95F-6928-46A4-8EB9-BD27F2CE995E}"/>
                </a:ext>
              </a:extLst>
            </p:cNvPr>
            <p:cNvGrpSpPr/>
            <p:nvPr/>
          </p:nvGrpSpPr>
          <p:grpSpPr>
            <a:xfrm>
              <a:off x="4165391" y="4774745"/>
              <a:ext cx="882592" cy="387612"/>
              <a:chOff x="4165391" y="4774745"/>
              <a:chExt cx="882592" cy="387612"/>
            </a:xfrm>
          </p:grpSpPr>
          <p:sp>
            <p:nvSpPr>
              <p:cNvPr id="335" name="Textfeld 334">
                <a:extLst>
                  <a:ext uri="{FF2B5EF4-FFF2-40B4-BE49-F238E27FC236}">
                    <a16:creationId xmlns:a16="http://schemas.microsoft.com/office/drawing/2014/main" id="{45CAB5B1-5ACE-4297-BE42-8C311D52FCC1}"/>
                  </a:ext>
                </a:extLst>
              </p:cNvPr>
              <p:cNvSpPr txBox="1"/>
              <p:nvPr/>
            </p:nvSpPr>
            <p:spPr>
              <a:xfrm>
                <a:off x="4700699" y="4793025"/>
                <a:ext cx="347284" cy="369332"/>
              </a:xfrm>
              <a:prstGeom prst="rect">
                <a:avLst/>
              </a:prstGeom>
              <a:noFill/>
            </p:spPr>
            <p:txBody>
              <a:bodyPr wrap="square" rtlCol="0">
                <a:spAutoFit/>
              </a:bodyPr>
              <a:lstStyle/>
              <a:p>
                <a:r>
                  <a:rPr lang="de-DE" b="1">
                    <a:solidFill>
                      <a:schemeClr val="bg1">
                        <a:lumMod val="50000"/>
                      </a:schemeClr>
                    </a:solidFill>
                  </a:rPr>
                  <a:t>H</a:t>
                </a:r>
              </a:p>
            </p:txBody>
          </p:sp>
          <p:sp>
            <p:nvSpPr>
              <p:cNvPr id="336" name="Textfeld 335">
                <a:extLst>
                  <a:ext uri="{FF2B5EF4-FFF2-40B4-BE49-F238E27FC236}">
                    <a16:creationId xmlns:a16="http://schemas.microsoft.com/office/drawing/2014/main" id="{A33F1A30-D9A5-4CFE-99DB-9D27507E65F7}"/>
                  </a:ext>
                </a:extLst>
              </p:cNvPr>
              <p:cNvSpPr txBox="1"/>
              <p:nvPr/>
            </p:nvSpPr>
            <p:spPr>
              <a:xfrm>
                <a:off x="4165391" y="4774745"/>
                <a:ext cx="347284" cy="369332"/>
              </a:xfrm>
              <a:prstGeom prst="rect">
                <a:avLst/>
              </a:prstGeom>
              <a:noFill/>
            </p:spPr>
            <p:txBody>
              <a:bodyPr wrap="square" rtlCol="0">
                <a:spAutoFit/>
              </a:bodyPr>
              <a:lstStyle/>
              <a:p>
                <a:r>
                  <a:rPr lang="de-DE" b="1">
                    <a:solidFill>
                      <a:schemeClr val="bg1">
                        <a:lumMod val="50000"/>
                      </a:schemeClr>
                    </a:solidFill>
                  </a:rPr>
                  <a:t>H</a:t>
                </a:r>
              </a:p>
            </p:txBody>
          </p:sp>
          <p:cxnSp>
            <p:nvCxnSpPr>
              <p:cNvPr id="337" name="Gerader Verbinder 336">
                <a:extLst>
                  <a:ext uri="{FF2B5EF4-FFF2-40B4-BE49-F238E27FC236}">
                    <a16:creationId xmlns:a16="http://schemas.microsoft.com/office/drawing/2014/main" id="{5520F8CE-D55D-4EAE-9E33-9946D824269D}"/>
                  </a:ext>
                </a:extLst>
              </p:cNvPr>
              <p:cNvCxnSpPr>
                <a:cxnSpLocks/>
              </p:cNvCxnSpPr>
              <p:nvPr/>
            </p:nvCxnSpPr>
            <p:spPr>
              <a:xfrm rot="79713" flipH="1" flipV="1">
                <a:off x="4668913" y="4873343"/>
                <a:ext cx="131386" cy="62038"/>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38" name="Gerader Verbinder 337">
                <a:extLst>
                  <a:ext uri="{FF2B5EF4-FFF2-40B4-BE49-F238E27FC236}">
                    <a16:creationId xmlns:a16="http://schemas.microsoft.com/office/drawing/2014/main" id="{20F51BD8-60B6-483C-B8B6-7255B667AB48}"/>
                  </a:ext>
                </a:extLst>
              </p:cNvPr>
              <p:cNvCxnSpPr>
                <a:cxnSpLocks/>
              </p:cNvCxnSpPr>
              <p:nvPr/>
            </p:nvCxnSpPr>
            <p:spPr>
              <a:xfrm rot="21520287" flipV="1">
                <a:off x="4386494" y="4873343"/>
                <a:ext cx="131386" cy="62038"/>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334" name="Textfeld 84">
              <a:extLst>
                <a:ext uri="{FF2B5EF4-FFF2-40B4-BE49-F238E27FC236}">
                  <a16:creationId xmlns:a16="http://schemas.microsoft.com/office/drawing/2014/main" id="{2B161C62-5974-4F50-9258-2C416D25A3FE}"/>
                </a:ext>
              </a:extLst>
            </p:cNvPr>
            <p:cNvSpPr txBox="1"/>
            <p:nvPr/>
          </p:nvSpPr>
          <p:spPr>
            <a:xfrm rot="10800000">
              <a:off x="4445565" y="4664649"/>
              <a:ext cx="322245" cy="369332"/>
            </a:xfrm>
            <a:prstGeom prst="rect">
              <a:avLst/>
            </a:prstGeom>
            <a:noFill/>
          </p:spPr>
          <p:txBody>
            <a:bodyPr wrap="square" rtlCol="0">
              <a:spAutoFit/>
            </a:bodyP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de-DE" b="1">
                  <a:solidFill>
                    <a:srgbClr val="FF0000"/>
                  </a:solidFill>
                </a:rPr>
                <a:t>O</a:t>
              </a:r>
            </a:p>
          </p:txBody>
        </p:sp>
      </p:grpSp>
      <p:grpSp>
        <p:nvGrpSpPr>
          <p:cNvPr id="339" name="Gruppieren 338">
            <a:extLst>
              <a:ext uri="{FF2B5EF4-FFF2-40B4-BE49-F238E27FC236}">
                <a16:creationId xmlns:a16="http://schemas.microsoft.com/office/drawing/2014/main" id="{E9CAE89A-2B43-4AB0-B2E5-6E4110605394}"/>
              </a:ext>
            </a:extLst>
          </p:cNvPr>
          <p:cNvGrpSpPr/>
          <p:nvPr/>
        </p:nvGrpSpPr>
        <p:grpSpPr>
          <a:xfrm>
            <a:off x="7982801" y="3901546"/>
            <a:ext cx="882592" cy="497708"/>
            <a:chOff x="4165391" y="4664649"/>
            <a:chExt cx="882592" cy="497708"/>
          </a:xfrm>
        </p:grpSpPr>
        <p:grpSp>
          <p:nvGrpSpPr>
            <p:cNvPr id="340" name="Gruppieren 339">
              <a:extLst>
                <a:ext uri="{FF2B5EF4-FFF2-40B4-BE49-F238E27FC236}">
                  <a16:creationId xmlns:a16="http://schemas.microsoft.com/office/drawing/2014/main" id="{6636E768-2DC1-4F37-8821-EEBB93D339DB}"/>
                </a:ext>
              </a:extLst>
            </p:cNvPr>
            <p:cNvGrpSpPr/>
            <p:nvPr/>
          </p:nvGrpSpPr>
          <p:grpSpPr>
            <a:xfrm>
              <a:off x="4165391" y="4774745"/>
              <a:ext cx="882592" cy="387612"/>
              <a:chOff x="4165391" y="4774745"/>
              <a:chExt cx="882592" cy="387612"/>
            </a:xfrm>
          </p:grpSpPr>
          <p:sp>
            <p:nvSpPr>
              <p:cNvPr id="342" name="Textfeld 341">
                <a:extLst>
                  <a:ext uri="{FF2B5EF4-FFF2-40B4-BE49-F238E27FC236}">
                    <a16:creationId xmlns:a16="http://schemas.microsoft.com/office/drawing/2014/main" id="{F35F9F5B-0868-4A40-A87B-FF819224FE10}"/>
                  </a:ext>
                </a:extLst>
              </p:cNvPr>
              <p:cNvSpPr txBox="1"/>
              <p:nvPr/>
            </p:nvSpPr>
            <p:spPr>
              <a:xfrm>
                <a:off x="4700699" y="4793025"/>
                <a:ext cx="347284" cy="369332"/>
              </a:xfrm>
              <a:prstGeom prst="rect">
                <a:avLst/>
              </a:prstGeom>
              <a:noFill/>
            </p:spPr>
            <p:txBody>
              <a:bodyPr wrap="square" rtlCol="0">
                <a:spAutoFit/>
              </a:bodyPr>
              <a:lstStyle/>
              <a:p>
                <a:r>
                  <a:rPr lang="de-DE" b="1">
                    <a:solidFill>
                      <a:schemeClr val="bg1">
                        <a:lumMod val="50000"/>
                      </a:schemeClr>
                    </a:solidFill>
                  </a:rPr>
                  <a:t>H</a:t>
                </a:r>
              </a:p>
            </p:txBody>
          </p:sp>
          <p:sp>
            <p:nvSpPr>
              <p:cNvPr id="343" name="Textfeld 342">
                <a:extLst>
                  <a:ext uri="{FF2B5EF4-FFF2-40B4-BE49-F238E27FC236}">
                    <a16:creationId xmlns:a16="http://schemas.microsoft.com/office/drawing/2014/main" id="{1DAADE2F-C61B-4A40-9447-D7FEC52C0B28}"/>
                  </a:ext>
                </a:extLst>
              </p:cNvPr>
              <p:cNvSpPr txBox="1"/>
              <p:nvPr/>
            </p:nvSpPr>
            <p:spPr>
              <a:xfrm>
                <a:off x="4165391" y="4774745"/>
                <a:ext cx="347284" cy="369332"/>
              </a:xfrm>
              <a:prstGeom prst="rect">
                <a:avLst/>
              </a:prstGeom>
              <a:noFill/>
            </p:spPr>
            <p:txBody>
              <a:bodyPr wrap="square" rtlCol="0">
                <a:spAutoFit/>
              </a:bodyPr>
              <a:lstStyle/>
              <a:p>
                <a:r>
                  <a:rPr lang="de-DE" b="1">
                    <a:solidFill>
                      <a:schemeClr val="bg1">
                        <a:lumMod val="50000"/>
                      </a:schemeClr>
                    </a:solidFill>
                  </a:rPr>
                  <a:t>H</a:t>
                </a:r>
              </a:p>
            </p:txBody>
          </p:sp>
          <p:cxnSp>
            <p:nvCxnSpPr>
              <p:cNvPr id="344" name="Gerader Verbinder 343">
                <a:extLst>
                  <a:ext uri="{FF2B5EF4-FFF2-40B4-BE49-F238E27FC236}">
                    <a16:creationId xmlns:a16="http://schemas.microsoft.com/office/drawing/2014/main" id="{D4346576-D5A7-4F9F-BB04-3656738AD633}"/>
                  </a:ext>
                </a:extLst>
              </p:cNvPr>
              <p:cNvCxnSpPr>
                <a:cxnSpLocks/>
              </p:cNvCxnSpPr>
              <p:nvPr/>
            </p:nvCxnSpPr>
            <p:spPr>
              <a:xfrm rot="79713" flipH="1" flipV="1">
                <a:off x="4668913" y="4873343"/>
                <a:ext cx="131386" cy="62038"/>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45" name="Gerader Verbinder 344">
                <a:extLst>
                  <a:ext uri="{FF2B5EF4-FFF2-40B4-BE49-F238E27FC236}">
                    <a16:creationId xmlns:a16="http://schemas.microsoft.com/office/drawing/2014/main" id="{98CB6CAB-494F-4EAF-A90D-A455DB5E8A76}"/>
                  </a:ext>
                </a:extLst>
              </p:cNvPr>
              <p:cNvCxnSpPr>
                <a:cxnSpLocks/>
              </p:cNvCxnSpPr>
              <p:nvPr/>
            </p:nvCxnSpPr>
            <p:spPr>
              <a:xfrm rot="21520287" flipV="1">
                <a:off x="4386494" y="4873343"/>
                <a:ext cx="131386" cy="62038"/>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341" name="Textfeld 84">
              <a:extLst>
                <a:ext uri="{FF2B5EF4-FFF2-40B4-BE49-F238E27FC236}">
                  <a16:creationId xmlns:a16="http://schemas.microsoft.com/office/drawing/2014/main" id="{40687AB3-68A3-4A43-81E7-5628704EFDDE}"/>
                </a:ext>
              </a:extLst>
            </p:cNvPr>
            <p:cNvSpPr txBox="1"/>
            <p:nvPr/>
          </p:nvSpPr>
          <p:spPr>
            <a:xfrm rot="10800000">
              <a:off x="4445565" y="4664649"/>
              <a:ext cx="322245" cy="369332"/>
            </a:xfrm>
            <a:prstGeom prst="rect">
              <a:avLst/>
            </a:prstGeom>
            <a:noFill/>
          </p:spPr>
          <p:txBody>
            <a:bodyPr wrap="square" rtlCol="0">
              <a:spAutoFit/>
            </a:bodyP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de-DE" b="1">
                  <a:solidFill>
                    <a:srgbClr val="FF0000"/>
                  </a:solidFill>
                </a:rPr>
                <a:t>O</a:t>
              </a:r>
            </a:p>
          </p:txBody>
        </p:sp>
      </p:grpSp>
      <p:grpSp>
        <p:nvGrpSpPr>
          <p:cNvPr id="346" name="Gruppieren 345">
            <a:extLst>
              <a:ext uri="{FF2B5EF4-FFF2-40B4-BE49-F238E27FC236}">
                <a16:creationId xmlns:a16="http://schemas.microsoft.com/office/drawing/2014/main" id="{DEB4AB0D-B716-491C-BA69-A4DB9E259B6E}"/>
              </a:ext>
            </a:extLst>
          </p:cNvPr>
          <p:cNvGrpSpPr/>
          <p:nvPr/>
        </p:nvGrpSpPr>
        <p:grpSpPr>
          <a:xfrm rot="10800000">
            <a:off x="7926390" y="5512686"/>
            <a:ext cx="882592" cy="497708"/>
            <a:chOff x="4165391" y="4664649"/>
            <a:chExt cx="882592" cy="497708"/>
          </a:xfrm>
        </p:grpSpPr>
        <p:grpSp>
          <p:nvGrpSpPr>
            <p:cNvPr id="347" name="Gruppieren 346">
              <a:extLst>
                <a:ext uri="{FF2B5EF4-FFF2-40B4-BE49-F238E27FC236}">
                  <a16:creationId xmlns:a16="http://schemas.microsoft.com/office/drawing/2014/main" id="{B0AA91C9-C831-469A-9795-513351C466C8}"/>
                </a:ext>
              </a:extLst>
            </p:cNvPr>
            <p:cNvGrpSpPr/>
            <p:nvPr/>
          </p:nvGrpSpPr>
          <p:grpSpPr>
            <a:xfrm>
              <a:off x="4165391" y="4774745"/>
              <a:ext cx="882592" cy="387612"/>
              <a:chOff x="4165391" y="4774745"/>
              <a:chExt cx="882592" cy="387612"/>
            </a:xfrm>
          </p:grpSpPr>
          <p:sp>
            <p:nvSpPr>
              <p:cNvPr id="349" name="Textfeld 348">
                <a:extLst>
                  <a:ext uri="{FF2B5EF4-FFF2-40B4-BE49-F238E27FC236}">
                    <a16:creationId xmlns:a16="http://schemas.microsoft.com/office/drawing/2014/main" id="{206A9AAB-13E6-4FCA-9A17-A1A0B2DA4C50}"/>
                  </a:ext>
                </a:extLst>
              </p:cNvPr>
              <p:cNvSpPr txBox="1"/>
              <p:nvPr/>
            </p:nvSpPr>
            <p:spPr>
              <a:xfrm>
                <a:off x="4700699" y="4793025"/>
                <a:ext cx="347284" cy="369332"/>
              </a:xfrm>
              <a:prstGeom prst="rect">
                <a:avLst/>
              </a:prstGeom>
              <a:noFill/>
            </p:spPr>
            <p:txBody>
              <a:bodyPr wrap="square" rtlCol="0">
                <a:spAutoFit/>
              </a:bodyPr>
              <a:lstStyle/>
              <a:p>
                <a:r>
                  <a:rPr lang="de-DE" b="1">
                    <a:solidFill>
                      <a:schemeClr val="bg1">
                        <a:lumMod val="50000"/>
                      </a:schemeClr>
                    </a:solidFill>
                  </a:rPr>
                  <a:t>H</a:t>
                </a:r>
              </a:p>
            </p:txBody>
          </p:sp>
          <p:sp>
            <p:nvSpPr>
              <p:cNvPr id="350" name="Textfeld 349">
                <a:extLst>
                  <a:ext uri="{FF2B5EF4-FFF2-40B4-BE49-F238E27FC236}">
                    <a16:creationId xmlns:a16="http://schemas.microsoft.com/office/drawing/2014/main" id="{75F913B2-1F90-4B14-BC08-1C8730350EE1}"/>
                  </a:ext>
                </a:extLst>
              </p:cNvPr>
              <p:cNvSpPr txBox="1"/>
              <p:nvPr/>
            </p:nvSpPr>
            <p:spPr>
              <a:xfrm>
                <a:off x="4165391" y="4774745"/>
                <a:ext cx="347284" cy="369332"/>
              </a:xfrm>
              <a:prstGeom prst="rect">
                <a:avLst/>
              </a:prstGeom>
              <a:noFill/>
            </p:spPr>
            <p:txBody>
              <a:bodyPr wrap="square" rtlCol="0">
                <a:spAutoFit/>
              </a:bodyPr>
              <a:lstStyle/>
              <a:p>
                <a:r>
                  <a:rPr lang="de-DE" b="1">
                    <a:solidFill>
                      <a:schemeClr val="bg1">
                        <a:lumMod val="50000"/>
                      </a:schemeClr>
                    </a:solidFill>
                  </a:rPr>
                  <a:t>H</a:t>
                </a:r>
              </a:p>
            </p:txBody>
          </p:sp>
          <p:cxnSp>
            <p:nvCxnSpPr>
              <p:cNvPr id="351" name="Gerader Verbinder 350">
                <a:extLst>
                  <a:ext uri="{FF2B5EF4-FFF2-40B4-BE49-F238E27FC236}">
                    <a16:creationId xmlns:a16="http://schemas.microsoft.com/office/drawing/2014/main" id="{8292D72D-DFB5-4E0C-B3A0-E9DD768C61B3}"/>
                  </a:ext>
                </a:extLst>
              </p:cNvPr>
              <p:cNvCxnSpPr>
                <a:cxnSpLocks/>
              </p:cNvCxnSpPr>
              <p:nvPr/>
            </p:nvCxnSpPr>
            <p:spPr>
              <a:xfrm rot="79713" flipH="1" flipV="1">
                <a:off x="4668913" y="4873343"/>
                <a:ext cx="131386" cy="62038"/>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52" name="Gerader Verbinder 351">
                <a:extLst>
                  <a:ext uri="{FF2B5EF4-FFF2-40B4-BE49-F238E27FC236}">
                    <a16:creationId xmlns:a16="http://schemas.microsoft.com/office/drawing/2014/main" id="{3417A79D-5545-47C2-A0F8-EAAF50BA0AF5}"/>
                  </a:ext>
                </a:extLst>
              </p:cNvPr>
              <p:cNvCxnSpPr>
                <a:cxnSpLocks/>
              </p:cNvCxnSpPr>
              <p:nvPr/>
            </p:nvCxnSpPr>
            <p:spPr>
              <a:xfrm rot="21520287" flipV="1">
                <a:off x="4386494" y="4873343"/>
                <a:ext cx="131386" cy="62038"/>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348" name="Textfeld 84">
              <a:extLst>
                <a:ext uri="{FF2B5EF4-FFF2-40B4-BE49-F238E27FC236}">
                  <a16:creationId xmlns:a16="http://schemas.microsoft.com/office/drawing/2014/main" id="{DAF3EC12-55F7-461E-BEA6-1543E6AAF43A}"/>
                </a:ext>
              </a:extLst>
            </p:cNvPr>
            <p:cNvSpPr txBox="1"/>
            <p:nvPr/>
          </p:nvSpPr>
          <p:spPr>
            <a:xfrm rot="10800000">
              <a:off x="4445565" y="4664649"/>
              <a:ext cx="322245" cy="369332"/>
            </a:xfrm>
            <a:prstGeom prst="rect">
              <a:avLst/>
            </a:prstGeom>
            <a:noFill/>
          </p:spPr>
          <p:txBody>
            <a:bodyPr wrap="square" rtlCol="0">
              <a:spAutoFit/>
            </a:bodyP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de-DE" b="1">
                  <a:solidFill>
                    <a:srgbClr val="FF0000"/>
                  </a:solidFill>
                </a:rPr>
                <a:t>O</a:t>
              </a:r>
            </a:p>
          </p:txBody>
        </p:sp>
      </p:grpSp>
      <p:grpSp>
        <p:nvGrpSpPr>
          <p:cNvPr id="353" name="Gruppieren 352">
            <a:extLst>
              <a:ext uri="{FF2B5EF4-FFF2-40B4-BE49-F238E27FC236}">
                <a16:creationId xmlns:a16="http://schemas.microsoft.com/office/drawing/2014/main" id="{9B520ABF-46AD-4918-A4E3-EDADE0EC9896}"/>
              </a:ext>
            </a:extLst>
          </p:cNvPr>
          <p:cNvGrpSpPr/>
          <p:nvPr/>
        </p:nvGrpSpPr>
        <p:grpSpPr>
          <a:xfrm rot="18495583">
            <a:off x="7118162" y="4192756"/>
            <a:ext cx="882592" cy="497707"/>
            <a:chOff x="4165391" y="4664650"/>
            <a:chExt cx="882592" cy="497707"/>
          </a:xfrm>
        </p:grpSpPr>
        <p:grpSp>
          <p:nvGrpSpPr>
            <p:cNvPr id="354" name="Gruppieren 353">
              <a:extLst>
                <a:ext uri="{FF2B5EF4-FFF2-40B4-BE49-F238E27FC236}">
                  <a16:creationId xmlns:a16="http://schemas.microsoft.com/office/drawing/2014/main" id="{0BC1750D-B85D-48DA-A173-AB39285321A4}"/>
                </a:ext>
              </a:extLst>
            </p:cNvPr>
            <p:cNvGrpSpPr/>
            <p:nvPr/>
          </p:nvGrpSpPr>
          <p:grpSpPr>
            <a:xfrm>
              <a:off x="4165391" y="4774745"/>
              <a:ext cx="882592" cy="387612"/>
              <a:chOff x="4165391" y="4774745"/>
              <a:chExt cx="882592" cy="387612"/>
            </a:xfrm>
          </p:grpSpPr>
          <p:sp>
            <p:nvSpPr>
              <p:cNvPr id="356" name="Textfeld 355">
                <a:extLst>
                  <a:ext uri="{FF2B5EF4-FFF2-40B4-BE49-F238E27FC236}">
                    <a16:creationId xmlns:a16="http://schemas.microsoft.com/office/drawing/2014/main" id="{6DBA221D-10F2-42B5-BB5B-857C2E46B21D}"/>
                  </a:ext>
                </a:extLst>
              </p:cNvPr>
              <p:cNvSpPr txBox="1"/>
              <p:nvPr/>
            </p:nvSpPr>
            <p:spPr>
              <a:xfrm>
                <a:off x="4700699" y="4793025"/>
                <a:ext cx="347284" cy="369332"/>
              </a:xfrm>
              <a:prstGeom prst="rect">
                <a:avLst/>
              </a:prstGeom>
              <a:noFill/>
            </p:spPr>
            <p:txBody>
              <a:bodyPr wrap="square" rtlCol="0">
                <a:spAutoFit/>
              </a:bodyPr>
              <a:lstStyle/>
              <a:p>
                <a:r>
                  <a:rPr lang="de-DE" b="1">
                    <a:solidFill>
                      <a:schemeClr val="bg1">
                        <a:lumMod val="50000"/>
                      </a:schemeClr>
                    </a:solidFill>
                  </a:rPr>
                  <a:t>H</a:t>
                </a:r>
              </a:p>
            </p:txBody>
          </p:sp>
          <p:sp>
            <p:nvSpPr>
              <p:cNvPr id="357" name="Textfeld 356">
                <a:extLst>
                  <a:ext uri="{FF2B5EF4-FFF2-40B4-BE49-F238E27FC236}">
                    <a16:creationId xmlns:a16="http://schemas.microsoft.com/office/drawing/2014/main" id="{E81B4B25-7CCE-4CBB-9641-A435EAA7BBCA}"/>
                  </a:ext>
                </a:extLst>
              </p:cNvPr>
              <p:cNvSpPr txBox="1"/>
              <p:nvPr/>
            </p:nvSpPr>
            <p:spPr>
              <a:xfrm>
                <a:off x="4165391" y="4774745"/>
                <a:ext cx="347284" cy="369332"/>
              </a:xfrm>
              <a:prstGeom prst="rect">
                <a:avLst/>
              </a:prstGeom>
              <a:noFill/>
            </p:spPr>
            <p:txBody>
              <a:bodyPr wrap="square" rtlCol="0">
                <a:spAutoFit/>
              </a:bodyPr>
              <a:lstStyle/>
              <a:p>
                <a:r>
                  <a:rPr lang="de-DE" b="1">
                    <a:solidFill>
                      <a:schemeClr val="bg1">
                        <a:lumMod val="50000"/>
                      </a:schemeClr>
                    </a:solidFill>
                  </a:rPr>
                  <a:t>H</a:t>
                </a:r>
              </a:p>
            </p:txBody>
          </p:sp>
          <p:cxnSp>
            <p:nvCxnSpPr>
              <p:cNvPr id="358" name="Gerader Verbinder 357">
                <a:extLst>
                  <a:ext uri="{FF2B5EF4-FFF2-40B4-BE49-F238E27FC236}">
                    <a16:creationId xmlns:a16="http://schemas.microsoft.com/office/drawing/2014/main" id="{A6E74AA8-95A7-4F86-9847-DEFF3BCA3929}"/>
                  </a:ext>
                </a:extLst>
              </p:cNvPr>
              <p:cNvCxnSpPr>
                <a:cxnSpLocks/>
              </p:cNvCxnSpPr>
              <p:nvPr/>
            </p:nvCxnSpPr>
            <p:spPr>
              <a:xfrm rot="79713" flipH="1" flipV="1">
                <a:off x="4668913" y="4873343"/>
                <a:ext cx="131386" cy="62038"/>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59" name="Gerader Verbinder 358">
                <a:extLst>
                  <a:ext uri="{FF2B5EF4-FFF2-40B4-BE49-F238E27FC236}">
                    <a16:creationId xmlns:a16="http://schemas.microsoft.com/office/drawing/2014/main" id="{9C153A1E-FA4A-4F88-8077-EFB38CC347B9}"/>
                  </a:ext>
                </a:extLst>
              </p:cNvPr>
              <p:cNvCxnSpPr>
                <a:cxnSpLocks/>
              </p:cNvCxnSpPr>
              <p:nvPr/>
            </p:nvCxnSpPr>
            <p:spPr>
              <a:xfrm rot="21520287" flipV="1">
                <a:off x="4386494" y="4873343"/>
                <a:ext cx="131386" cy="62038"/>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355" name="Textfeld 84">
              <a:extLst>
                <a:ext uri="{FF2B5EF4-FFF2-40B4-BE49-F238E27FC236}">
                  <a16:creationId xmlns:a16="http://schemas.microsoft.com/office/drawing/2014/main" id="{5576986C-EF5E-431E-B701-12356DBD116B}"/>
                </a:ext>
              </a:extLst>
            </p:cNvPr>
            <p:cNvSpPr txBox="1"/>
            <p:nvPr/>
          </p:nvSpPr>
          <p:spPr>
            <a:xfrm rot="10800000">
              <a:off x="4445565" y="4664650"/>
              <a:ext cx="322245" cy="369332"/>
            </a:xfrm>
            <a:prstGeom prst="rect">
              <a:avLst/>
            </a:prstGeom>
            <a:noFill/>
          </p:spPr>
          <p:txBody>
            <a:bodyPr wrap="square" rtlCol="0">
              <a:spAutoFit/>
            </a:bodyP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de-DE" b="1">
                  <a:solidFill>
                    <a:srgbClr val="FF0000"/>
                  </a:solidFill>
                </a:rPr>
                <a:t>O</a:t>
              </a:r>
            </a:p>
          </p:txBody>
        </p:sp>
      </p:grpSp>
      <p:grpSp>
        <p:nvGrpSpPr>
          <p:cNvPr id="360" name="Gruppieren 359">
            <a:extLst>
              <a:ext uri="{FF2B5EF4-FFF2-40B4-BE49-F238E27FC236}">
                <a16:creationId xmlns:a16="http://schemas.microsoft.com/office/drawing/2014/main" id="{E27DEF97-119B-427D-8608-F91B812EB176}"/>
              </a:ext>
            </a:extLst>
          </p:cNvPr>
          <p:cNvGrpSpPr/>
          <p:nvPr/>
        </p:nvGrpSpPr>
        <p:grpSpPr>
          <a:xfrm rot="13965325">
            <a:off x="7053908" y="5080039"/>
            <a:ext cx="882592" cy="497708"/>
            <a:chOff x="4165391" y="4664649"/>
            <a:chExt cx="882592" cy="497708"/>
          </a:xfrm>
        </p:grpSpPr>
        <p:grpSp>
          <p:nvGrpSpPr>
            <p:cNvPr id="361" name="Gruppieren 360">
              <a:extLst>
                <a:ext uri="{FF2B5EF4-FFF2-40B4-BE49-F238E27FC236}">
                  <a16:creationId xmlns:a16="http://schemas.microsoft.com/office/drawing/2014/main" id="{88472BD8-FD4A-4064-B903-5B662CC7C34A}"/>
                </a:ext>
              </a:extLst>
            </p:cNvPr>
            <p:cNvGrpSpPr/>
            <p:nvPr/>
          </p:nvGrpSpPr>
          <p:grpSpPr>
            <a:xfrm>
              <a:off x="4165391" y="4774745"/>
              <a:ext cx="882592" cy="387612"/>
              <a:chOff x="4165391" y="4774745"/>
              <a:chExt cx="882592" cy="387612"/>
            </a:xfrm>
          </p:grpSpPr>
          <p:sp>
            <p:nvSpPr>
              <p:cNvPr id="363" name="Textfeld 362">
                <a:extLst>
                  <a:ext uri="{FF2B5EF4-FFF2-40B4-BE49-F238E27FC236}">
                    <a16:creationId xmlns:a16="http://schemas.microsoft.com/office/drawing/2014/main" id="{88F5394D-308A-4E15-839C-F3D1E2C82FDB}"/>
                  </a:ext>
                </a:extLst>
              </p:cNvPr>
              <p:cNvSpPr txBox="1"/>
              <p:nvPr/>
            </p:nvSpPr>
            <p:spPr>
              <a:xfrm>
                <a:off x="4700699" y="4793025"/>
                <a:ext cx="347284" cy="369332"/>
              </a:xfrm>
              <a:prstGeom prst="rect">
                <a:avLst/>
              </a:prstGeom>
              <a:noFill/>
            </p:spPr>
            <p:txBody>
              <a:bodyPr wrap="square" rtlCol="0">
                <a:spAutoFit/>
              </a:bodyPr>
              <a:lstStyle/>
              <a:p>
                <a:r>
                  <a:rPr lang="de-DE" b="1">
                    <a:solidFill>
                      <a:schemeClr val="bg1">
                        <a:lumMod val="50000"/>
                      </a:schemeClr>
                    </a:solidFill>
                  </a:rPr>
                  <a:t>H</a:t>
                </a:r>
              </a:p>
            </p:txBody>
          </p:sp>
          <p:sp>
            <p:nvSpPr>
              <p:cNvPr id="364" name="Textfeld 363">
                <a:extLst>
                  <a:ext uri="{FF2B5EF4-FFF2-40B4-BE49-F238E27FC236}">
                    <a16:creationId xmlns:a16="http://schemas.microsoft.com/office/drawing/2014/main" id="{52AAADC6-0355-4179-AB85-556EE58469D7}"/>
                  </a:ext>
                </a:extLst>
              </p:cNvPr>
              <p:cNvSpPr txBox="1"/>
              <p:nvPr/>
            </p:nvSpPr>
            <p:spPr>
              <a:xfrm>
                <a:off x="4165391" y="4774745"/>
                <a:ext cx="347284" cy="369332"/>
              </a:xfrm>
              <a:prstGeom prst="rect">
                <a:avLst/>
              </a:prstGeom>
              <a:noFill/>
            </p:spPr>
            <p:txBody>
              <a:bodyPr wrap="square" rtlCol="0">
                <a:spAutoFit/>
              </a:bodyPr>
              <a:lstStyle/>
              <a:p>
                <a:r>
                  <a:rPr lang="de-DE" b="1">
                    <a:solidFill>
                      <a:schemeClr val="bg1">
                        <a:lumMod val="50000"/>
                      </a:schemeClr>
                    </a:solidFill>
                  </a:rPr>
                  <a:t>H</a:t>
                </a:r>
              </a:p>
            </p:txBody>
          </p:sp>
          <p:cxnSp>
            <p:nvCxnSpPr>
              <p:cNvPr id="365" name="Gerader Verbinder 364">
                <a:extLst>
                  <a:ext uri="{FF2B5EF4-FFF2-40B4-BE49-F238E27FC236}">
                    <a16:creationId xmlns:a16="http://schemas.microsoft.com/office/drawing/2014/main" id="{80962D99-4D93-4947-9356-7EDC0166D6D0}"/>
                  </a:ext>
                </a:extLst>
              </p:cNvPr>
              <p:cNvCxnSpPr>
                <a:cxnSpLocks/>
              </p:cNvCxnSpPr>
              <p:nvPr/>
            </p:nvCxnSpPr>
            <p:spPr>
              <a:xfrm rot="79713" flipH="1" flipV="1">
                <a:off x="4668913" y="4873343"/>
                <a:ext cx="131386" cy="62038"/>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66" name="Gerader Verbinder 365">
                <a:extLst>
                  <a:ext uri="{FF2B5EF4-FFF2-40B4-BE49-F238E27FC236}">
                    <a16:creationId xmlns:a16="http://schemas.microsoft.com/office/drawing/2014/main" id="{AC1A18A7-6970-4CAA-959F-070B43047033}"/>
                  </a:ext>
                </a:extLst>
              </p:cNvPr>
              <p:cNvCxnSpPr>
                <a:cxnSpLocks/>
              </p:cNvCxnSpPr>
              <p:nvPr/>
            </p:nvCxnSpPr>
            <p:spPr>
              <a:xfrm rot="21520287" flipV="1">
                <a:off x="4386494" y="4873343"/>
                <a:ext cx="131386" cy="62038"/>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362" name="Textfeld 84">
              <a:extLst>
                <a:ext uri="{FF2B5EF4-FFF2-40B4-BE49-F238E27FC236}">
                  <a16:creationId xmlns:a16="http://schemas.microsoft.com/office/drawing/2014/main" id="{72FFE699-8341-4BB8-9E2B-506D3DBB33CB}"/>
                </a:ext>
              </a:extLst>
            </p:cNvPr>
            <p:cNvSpPr txBox="1"/>
            <p:nvPr/>
          </p:nvSpPr>
          <p:spPr>
            <a:xfrm rot="10800000">
              <a:off x="4445565" y="4664649"/>
              <a:ext cx="322245" cy="369332"/>
            </a:xfrm>
            <a:prstGeom prst="rect">
              <a:avLst/>
            </a:prstGeom>
            <a:noFill/>
          </p:spPr>
          <p:txBody>
            <a:bodyPr wrap="square" rtlCol="0">
              <a:spAutoFit/>
            </a:bodyP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de-DE" b="1">
                  <a:solidFill>
                    <a:srgbClr val="FF0000"/>
                  </a:solidFill>
                </a:rPr>
                <a:t>O</a:t>
              </a:r>
            </a:p>
          </p:txBody>
        </p:sp>
      </p:grpSp>
      <p:grpSp>
        <p:nvGrpSpPr>
          <p:cNvPr id="367" name="Gruppieren 366">
            <a:extLst>
              <a:ext uri="{FF2B5EF4-FFF2-40B4-BE49-F238E27FC236}">
                <a16:creationId xmlns:a16="http://schemas.microsoft.com/office/drawing/2014/main" id="{B38FA712-8F36-429A-B8EA-98AD99C9DBC3}"/>
              </a:ext>
            </a:extLst>
          </p:cNvPr>
          <p:cNvGrpSpPr/>
          <p:nvPr/>
        </p:nvGrpSpPr>
        <p:grpSpPr>
          <a:xfrm rot="3910449">
            <a:off x="8715966" y="4335294"/>
            <a:ext cx="882592" cy="497708"/>
            <a:chOff x="4165391" y="4664649"/>
            <a:chExt cx="882592" cy="497708"/>
          </a:xfrm>
        </p:grpSpPr>
        <p:grpSp>
          <p:nvGrpSpPr>
            <p:cNvPr id="368" name="Gruppieren 367">
              <a:extLst>
                <a:ext uri="{FF2B5EF4-FFF2-40B4-BE49-F238E27FC236}">
                  <a16:creationId xmlns:a16="http://schemas.microsoft.com/office/drawing/2014/main" id="{891AE37F-DE99-4DC2-94D3-6BE215555F0F}"/>
                </a:ext>
              </a:extLst>
            </p:cNvPr>
            <p:cNvGrpSpPr/>
            <p:nvPr/>
          </p:nvGrpSpPr>
          <p:grpSpPr>
            <a:xfrm>
              <a:off x="4165391" y="4774745"/>
              <a:ext cx="882592" cy="387612"/>
              <a:chOff x="4165391" y="4774745"/>
              <a:chExt cx="882592" cy="387612"/>
            </a:xfrm>
          </p:grpSpPr>
          <p:sp>
            <p:nvSpPr>
              <p:cNvPr id="370" name="Textfeld 369">
                <a:extLst>
                  <a:ext uri="{FF2B5EF4-FFF2-40B4-BE49-F238E27FC236}">
                    <a16:creationId xmlns:a16="http://schemas.microsoft.com/office/drawing/2014/main" id="{FD7CBAD1-4CFA-4190-86CF-F91B3B23D588}"/>
                  </a:ext>
                </a:extLst>
              </p:cNvPr>
              <p:cNvSpPr txBox="1"/>
              <p:nvPr/>
            </p:nvSpPr>
            <p:spPr>
              <a:xfrm>
                <a:off x="4700699" y="4793025"/>
                <a:ext cx="347284" cy="369332"/>
              </a:xfrm>
              <a:prstGeom prst="rect">
                <a:avLst/>
              </a:prstGeom>
              <a:noFill/>
            </p:spPr>
            <p:txBody>
              <a:bodyPr wrap="square" rtlCol="0">
                <a:spAutoFit/>
              </a:bodyPr>
              <a:lstStyle/>
              <a:p>
                <a:r>
                  <a:rPr lang="de-DE" b="1">
                    <a:solidFill>
                      <a:schemeClr val="bg1">
                        <a:lumMod val="50000"/>
                      </a:schemeClr>
                    </a:solidFill>
                  </a:rPr>
                  <a:t>H</a:t>
                </a:r>
              </a:p>
            </p:txBody>
          </p:sp>
          <p:sp>
            <p:nvSpPr>
              <p:cNvPr id="371" name="Textfeld 370">
                <a:extLst>
                  <a:ext uri="{FF2B5EF4-FFF2-40B4-BE49-F238E27FC236}">
                    <a16:creationId xmlns:a16="http://schemas.microsoft.com/office/drawing/2014/main" id="{72BBB867-CD01-47D8-B86A-DB1AD1A04C86}"/>
                  </a:ext>
                </a:extLst>
              </p:cNvPr>
              <p:cNvSpPr txBox="1"/>
              <p:nvPr/>
            </p:nvSpPr>
            <p:spPr>
              <a:xfrm>
                <a:off x="4165391" y="4774745"/>
                <a:ext cx="347284" cy="369332"/>
              </a:xfrm>
              <a:prstGeom prst="rect">
                <a:avLst/>
              </a:prstGeom>
              <a:noFill/>
            </p:spPr>
            <p:txBody>
              <a:bodyPr wrap="square" rtlCol="0">
                <a:spAutoFit/>
              </a:bodyPr>
              <a:lstStyle/>
              <a:p>
                <a:r>
                  <a:rPr lang="de-DE" b="1">
                    <a:solidFill>
                      <a:schemeClr val="bg1">
                        <a:lumMod val="50000"/>
                      </a:schemeClr>
                    </a:solidFill>
                  </a:rPr>
                  <a:t>H</a:t>
                </a:r>
              </a:p>
            </p:txBody>
          </p:sp>
          <p:cxnSp>
            <p:nvCxnSpPr>
              <p:cNvPr id="372" name="Gerader Verbinder 371">
                <a:extLst>
                  <a:ext uri="{FF2B5EF4-FFF2-40B4-BE49-F238E27FC236}">
                    <a16:creationId xmlns:a16="http://schemas.microsoft.com/office/drawing/2014/main" id="{74F519BE-7A45-496B-B302-0E803EF520CE}"/>
                  </a:ext>
                </a:extLst>
              </p:cNvPr>
              <p:cNvCxnSpPr>
                <a:cxnSpLocks/>
              </p:cNvCxnSpPr>
              <p:nvPr/>
            </p:nvCxnSpPr>
            <p:spPr>
              <a:xfrm rot="79713" flipH="1" flipV="1">
                <a:off x="4668913" y="4873343"/>
                <a:ext cx="131386" cy="62038"/>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73" name="Gerader Verbinder 372">
                <a:extLst>
                  <a:ext uri="{FF2B5EF4-FFF2-40B4-BE49-F238E27FC236}">
                    <a16:creationId xmlns:a16="http://schemas.microsoft.com/office/drawing/2014/main" id="{5C5E7BAD-10B0-46C2-B23E-58E8205E48C3}"/>
                  </a:ext>
                </a:extLst>
              </p:cNvPr>
              <p:cNvCxnSpPr>
                <a:cxnSpLocks/>
              </p:cNvCxnSpPr>
              <p:nvPr/>
            </p:nvCxnSpPr>
            <p:spPr>
              <a:xfrm rot="21520287" flipV="1">
                <a:off x="4386494" y="4873343"/>
                <a:ext cx="131386" cy="62038"/>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369" name="Textfeld 84">
              <a:extLst>
                <a:ext uri="{FF2B5EF4-FFF2-40B4-BE49-F238E27FC236}">
                  <a16:creationId xmlns:a16="http://schemas.microsoft.com/office/drawing/2014/main" id="{66D6F5B0-40E3-4C62-8117-03E7F270C348}"/>
                </a:ext>
              </a:extLst>
            </p:cNvPr>
            <p:cNvSpPr txBox="1"/>
            <p:nvPr/>
          </p:nvSpPr>
          <p:spPr>
            <a:xfrm rot="10800000">
              <a:off x="4445565" y="4664649"/>
              <a:ext cx="322245" cy="369332"/>
            </a:xfrm>
            <a:prstGeom prst="rect">
              <a:avLst/>
            </a:prstGeom>
            <a:noFill/>
          </p:spPr>
          <p:txBody>
            <a:bodyPr wrap="square" rtlCol="0">
              <a:spAutoFit/>
            </a:bodyP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de-DE" b="1">
                  <a:solidFill>
                    <a:srgbClr val="FF0000"/>
                  </a:solidFill>
                </a:rPr>
                <a:t>O</a:t>
              </a:r>
            </a:p>
          </p:txBody>
        </p:sp>
      </p:grpSp>
      <p:grpSp>
        <p:nvGrpSpPr>
          <p:cNvPr id="374" name="Gruppieren 373">
            <a:extLst>
              <a:ext uri="{FF2B5EF4-FFF2-40B4-BE49-F238E27FC236}">
                <a16:creationId xmlns:a16="http://schemas.microsoft.com/office/drawing/2014/main" id="{14F44C86-2ED4-4F91-B5AF-5F2F97BDA5E6}"/>
              </a:ext>
            </a:extLst>
          </p:cNvPr>
          <p:cNvGrpSpPr/>
          <p:nvPr/>
        </p:nvGrpSpPr>
        <p:grpSpPr>
          <a:xfrm rot="7415843">
            <a:off x="8687675" y="5192731"/>
            <a:ext cx="882592" cy="497708"/>
            <a:chOff x="4165391" y="4664649"/>
            <a:chExt cx="882592" cy="497708"/>
          </a:xfrm>
        </p:grpSpPr>
        <p:grpSp>
          <p:nvGrpSpPr>
            <p:cNvPr id="375" name="Gruppieren 374">
              <a:extLst>
                <a:ext uri="{FF2B5EF4-FFF2-40B4-BE49-F238E27FC236}">
                  <a16:creationId xmlns:a16="http://schemas.microsoft.com/office/drawing/2014/main" id="{AE1339D8-DC3A-4BEB-856C-5BEFE0514438}"/>
                </a:ext>
              </a:extLst>
            </p:cNvPr>
            <p:cNvGrpSpPr/>
            <p:nvPr/>
          </p:nvGrpSpPr>
          <p:grpSpPr>
            <a:xfrm>
              <a:off x="4165391" y="4774745"/>
              <a:ext cx="882592" cy="387612"/>
              <a:chOff x="4165391" y="4774745"/>
              <a:chExt cx="882592" cy="387612"/>
            </a:xfrm>
          </p:grpSpPr>
          <p:sp>
            <p:nvSpPr>
              <p:cNvPr id="377" name="Textfeld 376">
                <a:extLst>
                  <a:ext uri="{FF2B5EF4-FFF2-40B4-BE49-F238E27FC236}">
                    <a16:creationId xmlns:a16="http://schemas.microsoft.com/office/drawing/2014/main" id="{973AE02A-7F34-4E4E-97B2-1949BA881B2D}"/>
                  </a:ext>
                </a:extLst>
              </p:cNvPr>
              <p:cNvSpPr txBox="1"/>
              <p:nvPr/>
            </p:nvSpPr>
            <p:spPr>
              <a:xfrm>
                <a:off x="4700699" y="4793025"/>
                <a:ext cx="347284" cy="369332"/>
              </a:xfrm>
              <a:prstGeom prst="rect">
                <a:avLst/>
              </a:prstGeom>
              <a:noFill/>
            </p:spPr>
            <p:txBody>
              <a:bodyPr wrap="square" rtlCol="0">
                <a:spAutoFit/>
              </a:bodyPr>
              <a:lstStyle/>
              <a:p>
                <a:r>
                  <a:rPr lang="de-DE" b="1">
                    <a:solidFill>
                      <a:schemeClr val="bg1">
                        <a:lumMod val="50000"/>
                      </a:schemeClr>
                    </a:solidFill>
                  </a:rPr>
                  <a:t>H</a:t>
                </a:r>
              </a:p>
            </p:txBody>
          </p:sp>
          <p:sp>
            <p:nvSpPr>
              <p:cNvPr id="378" name="Textfeld 377">
                <a:extLst>
                  <a:ext uri="{FF2B5EF4-FFF2-40B4-BE49-F238E27FC236}">
                    <a16:creationId xmlns:a16="http://schemas.microsoft.com/office/drawing/2014/main" id="{C62B6A7E-1461-424E-A44A-D210A8882EBF}"/>
                  </a:ext>
                </a:extLst>
              </p:cNvPr>
              <p:cNvSpPr txBox="1"/>
              <p:nvPr/>
            </p:nvSpPr>
            <p:spPr>
              <a:xfrm>
                <a:off x="4165391" y="4774745"/>
                <a:ext cx="347284" cy="369332"/>
              </a:xfrm>
              <a:prstGeom prst="rect">
                <a:avLst/>
              </a:prstGeom>
              <a:noFill/>
            </p:spPr>
            <p:txBody>
              <a:bodyPr wrap="square" rtlCol="0">
                <a:spAutoFit/>
              </a:bodyPr>
              <a:lstStyle/>
              <a:p>
                <a:r>
                  <a:rPr lang="de-DE" b="1">
                    <a:solidFill>
                      <a:schemeClr val="bg1">
                        <a:lumMod val="50000"/>
                      </a:schemeClr>
                    </a:solidFill>
                  </a:rPr>
                  <a:t>H</a:t>
                </a:r>
              </a:p>
            </p:txBody>
          </p:sp>
          <p:cxnSp>
            <p:nvCxnSpPr>
              <p:cNvPr id="379" name="Gerader Verbinder 378">
                <a:extLst>
                  <a:ext uri="{FF2B5EF4-FFF2-40B4-BE49-F238E27FC236}">
                    <a16:creationId xmlns:a16="http://schemas.microsoft.com/office/drawing/2014/main" id="{F259AAC7-A0D7-46B4-A50C-91D3544F8B6D}"/>
                  </a:ext>
                </a:extLst>
              </p:cNvPr>
              <p:cNvCxnSpPr>
                <a:cxnSpLocks/>
              </p:cNvCxnSpPr>
              <p:nvPr/>
            </p:nvCxnSpPr>
            <p:spPr>
              <a:xfrm rot="79713" flipH="1" flipV="1">
                <a:off x="4668913" y="4873343"/>
                <a:ext cx="131386" cy="62038"/>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80" name="Gerader Verbinder 379">
                <a:extLst>
                  <a:ext uri="{FF2B5EF4-FFF2-40B4-BE49-F238E27FC236}">
                    <a16:creationId xmlns:a16="http://schemas.microsoft.com/office/drawing/2014/main" id="{674B27BA-DAFA-4637-9BBF-743A2ED899A8}"/>
                  </a:ext>
                </a:extLst>
              </p:cNvPr>
              <p:cNvCxnSpPr>
                <a:cxnSpLocks/>
              </p:cNvCxnSpPr>
              <p:nvPr/>
            </p:nvCxnSpPr>
            <p:spPr>
              <a:xfrm rot="21520287" flipV="1">
                <a:off x="4386494" y="4873343"/>
                <a:ext cx="131386" cy="62038"/>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376" name="Textfeld 84">
              <a:extLst>
                <a:ext uri="{FF2B5EF4-FFF2-40B4-BE49-F238E27FC236}">
                  <a16:creationId xmlns:a16="http://schemas.microsoft.com/office/drawing/2014/main" id="{F07980F6-866E-4317-BA7A-246DB1315C48}"/>
                </a:ext>
              </a:extLst>
            </p:cNvPr>
            <p:cNvSpPr txBox="1"/>
            <p:nvPr/>
          </p:nvSpPr>
          <p:spPr>
            <a:xfrm rot="10800000">
              <a:off x="4445565" y="4664649"/>
              <a:ext cx="322245" cy="369332"/>
            </a:xfrm>
            <a:prstGeom prst="rect">
              <a:avLst/>
            </a:prstGeom>
            <a:noFill/>
          </p:spPr>
          <p:txBody>
            <a:bodyPr wrap="square" rtlCol="0">
              <a:spAutoFit/>
            </a:bodyP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de-DE" b="1">
                  <a:solidFill>
                    <a:srgbClr val="FF0000"/>
                  </a:solidFill>
                </a:rPr>
                <a:t>O</a:t>
              </a:r>
            </a:p>
          </p:txBody>
        </p:sp>
      </p:grpSp>
      <p:grpSp>
        <p:nvGrpSpPr>
          <p:cNvPr id="381" name="Gruppieren 380">
            <a:extLst>
              <a:ext uri="{FF2B5EF4-FFF2-40B4-BE49-F238E27FC236}">
                <a16:creationId xmlns:a16="http://schemas.microsoft.com/office/drawing/2014/main" id="{4B49A5B0-9B44-41E9-8C3C-A3B0CC20DC51}"/>
              </a:ext>
            </a:extLst>
          </p:cNvPr>
          <p:cNvGrpSpPr/>
          <p:nvPr/>
        </p:nvGrpSpPr>
        <p:grpSpPr>
          <a:xfrm>
            <a:off x="4667668" y="5328020"/>
            <a:ext cx="882592" cy="497708"/>
            <a:chOff x="4165391" y="4664649"/>
            <a:chExt cx="882592" cy="497708"/>
          </a:xfrm>
        </p:grpSpPr>
        <p:grpSp>
          <p:nvGrpSpPr>
            <p:cNvPr id="382" name="Gruppieren 381">
              <a:extLst>
                <a:ext uri="{FF2B5EF4-FFF2-40B4-BE49-F238E27FC236}">
                  <a16:creationId xmlns:a16="http://schemas.microsoft.com/office/drawing/2014/main" id="{ADB087AF-D67F-484C-B211-444C1F7C0A2D}"/>
                </a:ext>
              </a:extLst>
            </p:cNvPr>
            <p:cNvGrpSpPr/>
            <p:nvPr/>
          </p:nvGrpSpPr>
          <p:grpSpPr>
            <a:xfrm>
              <a:off x="4165391" y="4774745"/>
              <a:ext cx="882592" cy="387612"/>
              <a:chOff x="4165391" y="4774745"/>
              <a:chExt cx="882592" cy="387612"/>
            </a:xfrm>
          </p:grpSpPr>
          <p:sp>
            <p:nvSpPr>
              <p:cNvPr id="384" name="Textfeld 383">
                <a:extLst>
                  <a:ext uri="{FF2B5EF4-FFF2-40B4-BE49-F238E27FC236}">
                    <a16:creationId xmlns:a16="http://schemas.microsoft.com/office/drawing/2014/main" id="{BEF8C3BD-B23F-4AE4-9F9A-EAAC5F733320}"/>
                  </a:ext>
                </a:extLst>
              </p:cNvPr>
              <p:cNvSpPr txBox="1"/>
              <p:nvPr/>
            </p:nvSpPr>
            <p:spPr>
              <a:xfrm>
                <a:off x="4700699" y="4793025"/>
                <a:ext cx="347284" cy="369332"/>
              </a:xfrm>
              <a:prstGeom prst="rect">
                <a:avLst/>
              </a:prstGeom>
              <a:noFill/>
            </p:spPr>
            <p:txBody>
              <a:bodyPr wrap="square" rtlCol="0">
                <a:spAutoFit/>
              </a:bodyPr>
              <a:lstStyle/>
              <a:p>
                <a:r>
                  <a:rPr lang="de-DE" b="1">
                    <a:solidFill>
                      <a:schemeClr val="bg1">
                        <a:lumMod val="50000"/>
                      </a:schemeClr>
                    </a:solidFill>
                  </a:rPr>
                  <a:t>H</a:t>
                </a:r>
              </a:p>
            </p:txBody>
          </p:sp>
          <p:sp>
            <p:nvSpPr>
              <p:cNvPr id="385" name="Textfeld 384">
                <a:extLst>
                  <a:ext uri="{FF2B5EF4-FFF2-40B4-BE49-F238E27FC236}">
                    <a16:creationId xmlns:a16="http://schemas.microsoft.com/office/drawing/2014/main" id="{FD05E91A-82A6-41B3-AB9A-2F0353EED921}"/>
                  </a:ext>
                </a:extLst>
              </p:cNvPr>
              <p:cNvSpPr txBox="1"/>
              <p:nvPr/>
            </p:nvSpPr>
            <p:spPr>
              <a:xfrm>
                <a:off x="4165391" y="4774745"/>
                <a:ext cx="347284" cy="369332"/>
              </a:xfrm>
              <a:prstGeom prst="rect">
                <a:avLst/>
              </a:prstGeom>
              <a:noFill/>
            </p:spPr>
            <p:txBody>
              <a:bodyPr wrap="square" rtlCol="0">
                <a:spAutoFit/>
              </a:bodyPr>
              <a:lstStyle/>
              <a:p>
                <a:r>
                  <a:rPr lang="de-DE" b="1">
                    <a:solidFill>
                      <a:schemeClr val="bg1">
                        <a:lumMod val="50000"/>
                      </a:schemeClr>
                    </a:solidFill>
                  </a:rPr>
                  <a:t>H</a:t>
                </a:r>
              </a:p>
            </p:txBody>
          </p:sp>
          <p:cxnSp>
            <p:nvCxnSpPr>
              <p:cNvPr id="386" name="Gerader Verbinder 385">
                <a:extLst>
                  <a:ext uri="{FF2B5EF4-FFF2-40B4-BE49-F238E27FC236}">
                    <a16:creationId xmlns:a16="http://schemas.microsoft.com/office/drawing/2014/main" id="{04A5CB0F-DFD1-4C3F-A140-F4F0498AEADD}"/>
                  </a:ext>
                </a:extLst>
              </p:cNvPr>
              <p:cNvCxnSpPr>
                <a:cxnSpLocks/>
              </p:cNvCxnSpPr>
              <p:nvPr/>
            </p:nvCxnSpPr>
            <p:spPr>
              <a:xfrm rot="79713" flipH="1" flipV="1">
                <a:off x="4668913" y="4873343"/>
                <a:ext cx="131386" cy="62038"/>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87" name="Gerader Verbinder 386">
                <a:extLst>
                  <a:ext uri="{FF2B5EF4-FFF2-40B4-BE49-F238E27FC236}">
                    <a16:creationId xmlns:a16="http://schemas.microsoft.com/office/drawing/2014/main" id="{E92168CF-E269-4835-979A-18C5AE0983A1}"/>
                  </a:ext>
                </a:extLst>
              </p:cNvPr>
              <p:cNvCxnSpPr>
                <a:cxnSpLocks/>
              </p:cNvCxnSpPr>
              <p:nvPr/>
            </p:nvCxnSpPr>
            <p:spPr>
              <a:xfrm rot="21520287" flipV="1">
                <a:off x="4386494" y="4873343"/>
                <a:ext cx="131386" cy="62038"/>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383" name="Textfeld 84">
              <a:extLst>
                <a:ext uri="{FF2B5EF4-FFF2-40B4-BE49-F238E27FC236}">
                  <a16:creationId xmlns:a16="http://schemas.microsoft.com/office/drawing/2014/main" id="{97AD34B0-CC81-445B-B01C-922F297022B9}"/>
                </a:ext>
              </a:extLst>
            </p:cNvPr>
            <p:cNvSpPr txBox="1"/>
            <p:nvPr/>
          </p:nvSpPr>
          <p:spPr>
            <a:xfrm rot="10800000">
              <a:off x="4445565" y="4664649"/>
              <a:ext cx="322245" cy="369332"/>
            </a:xfrm>
            <a:prstGeom prst="rect">
              <a:avLst/>
            </a:prstGeom>
            <a:noFill/>
          </p:spPr>
          <p:txBody>
            <a:bodyPr wrap="square" rtlCol="0">
              <a:spAutoFit/>
            </a:bodyP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de-DE" b="1">
                  <a:solidFill>
                    <a:srgbClr val="FF0000"/>
                  </a:solidFill>
                </a:rPr>
                <a:t>O</a:t>
              </a:r>
            </a:p>
          </p:txBody>
        </p:sp>
      </p:grpSp>
      <p:grpSp>
        <p:nvGrpSpPr>
          <p:cNvPr id="388" name="Gruppieren 387">
            <a:extLst>
              <a:ext uri="{FF2B5EF4-FFF2-40B4-BE49-F238E27FC236}">
                <a16:creationId xmlns:a16="http://schemas.microsoft.com/office/drawing/2014/main" id="{A768E95C-78F0-48A0-8C6A-C4FAADFEAE16}"/>
              </a:ext>
            </a:extLst>
          </p:cNvPr>
          <p:cNvGrpSpPr/>
          <p:nvPr/>
        </p:nvGrpSpPr>
        <p:grpSpPr>
          <a:xfrm rot="17078420">
            <a:off x="5383275" y="4921213"/>
            <a:ext cx="882592" cy="497708"/>
            <a:chOff x="4165391" y="4664649"/>
            <a:chExt cx="882592" cy="497708"/>
          </a:xfrm>
        </p:grpSpPr>
        <p:grpSp>
          <p:nvGrpSpPr>
            <p:cNvPr id="389" name="Gruppieren 388">
              <a:extLst>
                <a:ext uri="{FF2B5EF4-FFF2-40B4-BE49-F238E27FC236}">
                  <a16:creationId xmlns:a16="http://schemas.microsoft.com/office/drawing/2014/main" id="{A7F08125-7108-4945-A2CE-341086C31328}"/>
                </a:ext>
              </a:extLst>
            </p:cNvPr>
            <p:cNvGrpSpPr/>
            <p:nvPr/>
          </p:nvGrpSpPr>
          <p:grpSpPr>
            <a:xfrm>
              <a:off x="4165391" y="4774745"/>
              <a:ext cx="882592" cy="387612"/>
              <a:chOff x="4165391" y="4774745"/>
              <a:chExt cx="882592" cy="387612"/>
            </a:xfrm>
          </p:grpSpPr>
          <p:sp>
            <p:nvSpPr>
              <p:cNvPr id="391" name="Textfeld 390">
                <a:extLst>
                  <a:ext uri="{FF2B5EF4-FFF2-40B4-BE49-F238E27FC236}">
                    <a16:creationId xmlns:a16="http://schemas.microsoft.com/office/drawing/2014/main" id="{32A6AA9E-5364-48E2-8D38-C2A19F623FDB}"/>
                  </a:ext>
                </a:extLst>
              </p:cNvPr>
              <p:cNvSpPr txBox="1"/>
              <p:nvPr/>
            </p:nvSpPr>
            <p:spPr>
              <a:xfrm>
                <a:off x="4700699" y="4793025"/>
                <a:ext cx="347284" cy="369332"/>
              </a:xfrm>
              <a:prstGeom prst="rect">
                <a:avLst/>
              </a:prstGeom>
              <a:noFill/>
            </p:spPr>
            <p:txBody>
              <a:bodyPr wrap="square" rtlCol="0">
                <a:spAutoFit/>
              </a:bodyPr>
              <a:lstStyle/>
              <a:p>
                <a:r>
                  <a:rPr lang="de-DE" b="1">
                    <a:solidFill>
                      <a:schemeClr val="bg1">
                        <a:lumMod val="50000"/>
                      </a:schemeClr>
                    </a:solidFill>
                  </a:rPr>
                  <a:t>H</a:t>
                </a:r>
              </a:p>
            </p:txBody>
          </p:sp>
          <p:sp>
            <p:nvSpPr>
              <p:cNvPr id="392" name="Textfeld 391">
                <a:extLst>
                  <a:ext uri="{FF2B5EF4-FFF2-40B4-BE49-F238E27FC236}">
                    <a16:creationId xmlns:a16="http://schemas.microsoft.com/office/drawing/2014/main" id="{7488204D-49C8-4C49-8752-279C722BC612}"/>
                  </a:ext>
                </a:extLst>
              </p:cNvPr>
              <p:cNvSpPr txBox="1"/>
              <p:nvPr/>
            </p:nvSpPr>
            <p:spPr>
              <a:xfrm>
                <a:off x="4165391" y="4774745"/>
                <a:ext cx="347284" cy="369332"/>
              </a:xfrm>
              <a:prstGeom prst="rect">
                <a:avLst/>
              </a:prstGeom>
              <a:noFill/>
            </p:spPr>
            <p:txBody>
              <a:bodyPr wrap="square" rtlCol="0">
                <a:spAutoFit/>
              </a:bodyPr>
              <a:lstStyle/>
              <a:p>
                <a:r>
                  <a:rPr lang="de-DE" b="1">
                    <a:solidFill>
                      <a:schemeClr val="bg1">
                        <a:lumMod val="50000"/>
                      </a:schemeClr>
                    </a:solidFill>
                  </a:rPr>
                  <a:t>H</a:t>
                </a:r>
              </a:p>
            </p:txBody>
          </p:sp>
          <p:cxnSp>
            <p:nvCxnSpPr>
              <p:cNvPr id="393" name="Gerader Verbinder 392">
                <a:extLst>
                  <a:ext uri="{FF2B5EF4-FFF2-40B4-BE49-F238E27FC236}">
                    <a16:creationId xmlns:a16="http://schemas.microsoft.com/office/drawing/2014/main" id="{723A132A-E2AF-439C-B007-74E7A01EFD49}"/>
                  </a:ext>
                </a:extLst>
              </p:cNvPr>
              <p:cNvCxnSpPr>
                <a:cxnSpLocks/>
              </p:cNvCxnSpPr>
              <p:nvPr/>
            </p:nvCxnSpPr>
            <p:spPr>
              <a:xfrm rot="79713" flipH="1" flipV="1">
                <a:off x="4668913" y="4873343"/>
                <a:ext cx="131386" cy="62038"/>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94" name="Gerader Verbinder 393">
                <a:extLst>
                  <a:ext uri="{FF2B5EF4-FFF2-40B4-BE49-F238E27FC236}">
                    <a16:creationId xmlns:a16="http://schemas.microsoft.com/office/drawing/2014/main" id="{C97ABFB2-BF42-4740-814E-A849CEA9E64A}"/>
                  </a:ext>
                </a:extLst>
              </p:cNvPr>
              <p:cNvCxnSpPr>
                <a:cxnSpLocks/>
              </p:cNvCxnSpPr>
              <p:nvPr/>
            </p:nvCxnSpPr>
            <p:spPr>
              <a:xfrm rot="21520287" flipV="1">
                <a:off x="4386494" y="4873343"/>
                <a:ext cx="131386" cy="62038"/>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390" name="Textfeld 84">
              <a:extLst>
                <a:ext uri="{FF2B5EF4-FFF2-40B4-BE49-F238E27FC236}">
                  <a16:creationId xmlns:a16="http://schemas.microsoft.com/office/drawing/2014/main" id="{21518DFB-7B94-42C0-A80B-60FCF64900DC}"/>
                </a:ext>
              </a:extLst>
            </p:cNvPr>
            <p:cNvSpPr txBox="1"/>
            <p:nvPr/>
          </p:nvSpPr>
          <p:spPr>
            <a:xfrm rot="10800000">
              <a:off x="4445565" y="4664649"/>
              <a:ext cx="322245" cy="369332"/>
            </a:xfrm>
            <a:prstGeom prst="rect">
              <a:avLst/>
            </a:prstGeom>
            <a:noFill/>
          </p:spPr>
          <p:txBody>
            <a:bodyPr wrap="square" rtlCol="0">
              <a:spAutoFit/>
            </a:bodyP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de-DE" b="1">
                  <a:solidFill>
                    <a:srgbClr val="FF0000"/>
                  </a:solidFill>
                </a:rPr>
                <a:t>O</a:t>
              </a:r>
            </a:p>
          </p:txBody>
        </p:sp>
      </p:grpSp>
      <p:grpSp>
        <p:nvGrpSpPr>
          <p:cNvPr id="395" name="Gruppieren 394">
            <a:extLst>
              <a:ext uri="{FF2B5EF4-FFF2-40B4-BE49-F238E27FC236}">
                <a16:creationId xmlns:a16="http://schemas.microsoft.com/office/drawing/2014/main" id="{EB37012A-DEA9-4213-848B-7AAE19B1413C}"/>
              </a:ext>
            </a:extLst>
          </p:cNvPr>
          <p:cNvGrpSpPr/>
          <p:nvPr/>
        </p:nvGrpSpPr>
        <p:grpSpPr>
          <a:xfrm rot="3514931">
            <a:off x="3963732" y="4930344"/>
            <a:ext cx="882592" cy="497708"/>
            <a:chOff x="4165391" y="4664649"/>
            <a:chExt cx="882592" cy="497708"/>
          </a:xfrm>
        </p:grpSpPr>
        <p:grpSp>
          <p:nvGrpSpPr>
            <p:cNvPr id="396" name="Gruppieren 395">
              <a:extLst>
                <a:ext uri="{FF2B5EF4-FFF2-40B4-BE49-F238E27FC236}">
                  <a16:creationId xmlns:a16="http://schemas.microsoft.com/office/drawing/2014/main" id="{EBD7B8E8-84C7-493B-8F8D-F3E5C4FC37A0}"/>
                </a:ext>
              </a:extLst>
            </p:cNvPr>
            <p:cNvGrpSpPr/>
            <p:nvPr/>
          </p:nvGrpSpPr>
          <p:grpSpPr>
            <a:xfrm>
              <a:off x="4165391" y="4774745"/>
              <a:ext cx="882592" cy="387612"/>
              <a:chOff x="4165391" y="4774745"/>
              <a:chExt cx="882592" cy="387612"/>
            </a:xfrm>
          </p:grpSpPr>
          <p:sp>
            <p:nvSpPr>
              <p:cNvPr id="398" name="Textfeld 397">
                <a:extLst>
                  <a:ext uri="{FF2B5EF4-FFF2-40B4-BE49-F238E27FC236}">
                    <a16:creationId xmlns:a16="http://schemas.microsoft.com/office/drawing/2014/main" id="{449A4B0B-FD81-478B-919D-1C5CA886EAB1}"/>
                  </a:ext>
                </a:extLst>
              </p:cNvPr>
              <p:cNvSpPr txBox="1"/>
              <p:nvPr/>
            </p:nvSpPr>
            <p:spPr>
              <a:xfrm>
                <a:off x="4700699" y="4793025"/>
                <a:ext cx="347284" cy="369332"/>
              </a:xfrm>
              <a:prstGeom prst="rect">
                <a:avLst/>
              </a:prstGeom>
              <a:noFill/>
            </p:spPr>
            <p:txBody>
              <a:bodyPr wrap="square" rtlCol="0">
                <a:spAutoFit/>
              </a:bodyPr>
              <a:lstStyle/>
              <a:p>
                <a:r>
                  <a:rPr lang="de-DE" b="1">
                    <a:solidFill>
                      <a:schemeClr val="bg1">
                        <a:lumMod val="50000"/>
                      </a:schemeClr>
                    </a:solidFill>
                  </a:rPr>
                  <a:t>H</a:t>
                </a:r>
              </a:p>
            </p:txBody>
          </p:sp>
          <p:sp>
            <p:nvSpPr>
              <p:cNvPr id="399" name="Textfeld 398">
                <a:extLst>
                  <a:ext uri="{FF2B5EF4-FFF2-40B4-BE49-F238E27FC236}">
                    <a16:creationId xmlns:a16="http://schemas.microsoft.com/office/drawing/2014/main" id="{BFBEFDE7-0734-408A-B1B4-95987F7B8333}"/>
                  </a:ext>
                </a:extLst>
              </p:cNvPr>
              <p:cNvSpPr txBox="1"/>
              <p:nvPr/>
            </p:nvSpPr>
            <p:spPr>
              <a:xfrm>
                <a:off x="4165391" y="4774745"/>
                <a:ext cx="347284" cy="369332"/>
              </a:xfrm>
              <a:prstGeom prst="rect">
                <a:avLst/>
              </a:prstGeom>
              <a:noFill/>
            </p:spPr>
            <p:txBody>
              <a:bodyPr wrap="square" rtlCol="0">
                <a:spAutoFit/>
              </a:bodyPr>
              <a:lstStyle/>
              <a:p>
                <a:r>
                  <a:rPr lang="de-DE" b="1">
                    <a:solidFill>
                      <a:schemeClr val="bg1">
                        <a:lumMod val="50000"/>
                      </a:schemeClr>
                    </a:solidFill>
                  </a:rPr>
                  <a:t>H</a:t>
                </a:r>
              </a:p>
            </p:txBody>
          </p:sp>
          <p:cxnSp>
            <p:nvCxnSpPr>
              <p:cNvPr id="400" name="Gerader Verbinder 399">
                <a:extLst>
                  <a:ext uri="{FF2B5EF4-FFF2-40B4-BE49-F238E27FC236}">
                    <a16:creationId xmlns:a16="http://schemas.microsoft.com/office/drawing/2014/main" id="{74209E56-2B85-4B50-A5AB-EC51E3AF3D88}"/>
                  </a:ext>
                </a:extLst>
              </p:cNvPr>
              <p:cNvCxnSpPr>
                <a:cxnSpLocks/>
              </p:cNvCxnSpPr>
              <p:nvPr/>
            </p:nvCxnSpPr>
            <p:spPr>
              <a:xfrm rot="79713" flipH="1" flipV="1">
                <a:off x="4668913" y="4873343"/>
                <a:ext cx="131386" cy="62038"/>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01" name="Gerader Verbinder 400">
                <a:extLst>
                  <a:ext uri="{FF2B5EF4-FFF2-40B4-BE49-F238E27FC236}">
                    <a16:creationId xmlns:a16="http://schemas.microsoft.com/office/drawing/2014/main" id="{71D6C7A5-3E58-4684-B40C-56980E88FAFD}"/>
                  </a:ext>
                </a:extLst>
              </p:cNvPr>
              <p:cNvCxnSpPr>
                <a:cxnSpLocks/>
              </p:cNvCxnSpPr>
              <p:nvPr/>
            </p:nvCxnSpPr>
            <p:spPr>
              <a:xfrm rot="21520287" flipV="1">
                <a:off x="4386494" y="4873343"/>
                <a:ext cx="131386" cy="62038"/>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397" name="Textfeld 84">
              <a:extLst>
                <a:ext uri="{FF2B5EF4-FFF2-40B4-BE49-F238E27FC236}">
                  <a16:creationId xmlns:a16="http://schemas.microsoft.com/office/drawing/2014/main" id="{0879EBBE-6453-477D-B24D-CE65BE105590}"/>
                </a:ext>
              </a:extLst>
            </p:cNvPr>
            <p:cNvSpPr txBox="1"/>
            <p:nvPr/>
          </p:nvSpPr>
          <p:spPr>
            <a:xfrm rot="10800000">
              <a:off x="4445565" y="4664649"/>
              <a:ext cx="322245" cy="369332"/>
            </a:xfrm>
            <a:prstGeom prst="rect">
              <a:avLst/>
            </a:prstGeom>
            <a:noFill/>
          </p:spPr>
          <p:txBody>
            <a:bodyPr wrap="square" rtlCol="0">
              <a:spAutoFit/>
            </a:bodyP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de-DE" b="1">
                  <a:solidFill>
                    <a:srgbClr val="FF0000"/>
                  </a:solidFill>
                </a:rPr>
                <a:t>O</a:t>
              </a:r>
            </a:p>
          </p:txBody>
        </p:sp>
      </p:grpSp>
      <p:grpSp>
        <p:nvGrpSpPr>
          <p:cNvPr id="402" name="Gruppieren 401">
            <a:extLst>
              <a:ext uri="{FF2B5EF4-FFF2-40B4-BE49-F238E27FC236}">
                <a16:creationId xmlns:a16="http://schemas.microsoft.com/office/drawing/2014/main" id="{105FAE80-A43A-4D67-BD2F-9FFA2D78EDFF}"/>
              </a:ext>
            </a:extLst>
          </p:cNvPr>
          <p:cNvGrpSpPr/>
          <p:nvPr/>
        </p:nvGrpSpPr>
        <p:grpSpPr>
          <a:xfrm rot="7071190">
            <a:off x="4004109" y="4263874"/>
            <a:ext cx="882592" cy="497708"/>
            <a:chOff x="4165391" y="4664649"/>
            <a:chExt cx="882592" cy="497708"/>
          </a:xfrm>
        </p:grpSpPr>
        <p:grpSp>
          <p:nvGrpSpPr>
            <p:cNvPr id="403" name="Gruppieren 402">
              <a:extLst>
                <a:ext uri="{FF2B5EF4-FFF2-40B4-BE49-F238E27FC236}">
                  <a16:creationId xmlns:a16="http://schemas.microsoft.com/office/drawing/2014/main" id="{52667C11-90AA-4380-986A-72DBC8134260}"/>
                </a:ext>
              </a:extLst>
            </p:cNvPr>
            <p:cNvGrpSpPr/>
            <p:nvPr/>
          </p:nvGrpSpPr>
          <p:grpSpPr>
            <a:xfrm>
              <a:off x="4165391" y="4774745"/>
              <a:ext cx="882592" cy="387612"/>
              <a:chOff x="4165391" y="4774745"/>
              <a:chExt cx="882592" cy="387612"/>
            </a:xfrm>
          </p:grpSpPr>
          <p:sp>
            <p:nvSpPr>
              <p:cNvPr id="405" name="Textfeld 404">
                <a:extLst>
                  <a:ext uri="{FF2B5EF4-FFF2-40B4-BE49-F238E27FC236}">
                    <a16:creationId xmlns:a16="http://schemas.microsoft.com/office/drawing/2014/main" id="{9B1118BD-F352-4324-9D50-465C4FE5222C}"/>
                  </a:ext>
                </a:extLst>
              </p:cNvPr>
              <p:cNvSpPr txBox="1"/>
              <p:nvPr/>
            </p:nvSpPr>
            <p:spPr>
              <a:xfrm>
                <a:off x="4700699" y="4793025"/>
                <a:ext cx="347284" cy="369332"/>
              </a:xfrm>
              <a:prstGeom prst="rect">
                <a:avLst/>
              </a:prstGeom>
              <a:noFill/>
            </p:spPr>
            <p:txBody>
              <a:bodyPr wrap="square" rtlCol="0">
                <a:spAutoFit/>
              </a:bodyPr>
              <a:lstStyle/>
              <a:p>
                <a:r>
                  <a:rPr lang="de-DE" b="1">
                    <a:solidFill>
                      <a:schemeClr val="bg1">
                        <a:lumMod val="50000"/>
                      </a:schemeClr>
                    </a:solidFill>
                  </a:rPr>
                  <a:t>H</a:t>
                </a:r>
              </a:p>
            </p:txBody>
          </p:sp>
          <p:sp>
            <p:nvSpPr>
              <p:cNvPr id="406" name="Textfeld 405">
                <a:extLst>
                  <a:ext uri="{FF2B5EF4-FFF2-40B4-BE49-F238E27FC236}">
                    <a16:creationId xmlns:a16="http://schemas.microsoft.com/office/drawing/2014/main" id="{86A373F4-0201-4D72-BC1A-8C7CBC19017D}"/>
                  </a:ext>
                </a:extLst>
              </p:cNvPr>
              <p:cNvSpPr txBox="1"/>
              <p:nvPr/>
            </p:nvSpPr>
            <p:spPr>
              <a:xfrm>
                <a:off x="4165391" y="4774745"/>
                <a:ext cx="347284" cy="369332"/>
              </a:xfrm>
              <a:prstGeom prst="rect">
                <a:avLst/>
              </a:prstGeom>
              <a:noFill/>
            </p:spPr>
            <p:txBody>
              <a:bodyPr wrap="square" rtlCol="0">
                <a:spAutoFit/>
              </a:bodyPr>
              <a:lstStyle/>
              <a:p>
                <a:r>
                  <a:rPr lang="de-DE" b="1">
                    <a:solidFill>
                      <a:schemeClr val="bg1">
                        <a:lumMod val="50000"/>
                      </a:schemeClr>
                    </a:solidFill>
                  </a:rPr>
                  <a:t>H</a:t>
                </a:r>
              </a:p>
            </p:txBody>
          </p:sp>
          <p:cxnSp>
            <p:nvCxnSpPr>
              <p:cNvPr id="407" name="Gerader Verbinder 406">
                <a:extLst>
                  <a:ext uri="{FF2B5EF4-FFF2-40B4-BE49-F238E27FC236}">
                    <a16:creationId xmlns:a16="http://schemas.microsoft.com/office/drawing/2014/main" id="{EDED2A7C-E1F7-4C3D-A22A-1861972F580D}"/>
                  </a:ext>
                </a:extLst>
              </p:cNvPr>
              <p:cNvCxnSpPr>
                <a:cxnSpLocks/>
              </p:cNvCxnSpPr>
              <p:nvPr/>
            </p:nvCxnSpPr>
            <p:spPr>
              <a:xfrm rot="79713" flipH="1" flipV="1">
                <a:off x="4668913" y="4873343"/>
                <a:ext cx="131386" cy="62038"/>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08" name="Gerader Verbinder 407">
                <a:extLst>
                  <a:ext uri="{FF2B5EF4-FFF2-40B4-BE49-F238E27FC236}">
                    <a16:creationId xmlns:a16="http://schemas.microsoft.com/office/drawing/2014/main" id="{BE699E95-EEF4-4DC3-B9EC-A24F7632D71A}"/>
                  </a:ext>
                </a:extLst>
              </p:cNvPr>
              <p:cNvCxnSpPr>
                <a:cxnSpLocks/>
              </p:cNvCxnSpPr>
              <p:nvPr/>
            </p:nvCxnSpPr>
            <p:spPr>
              <a:xfrm rot="21520287" flipV="1">
                <a:off x="4386494" y="4873343"/>
                <a:ext cx="131386" cy="62038"/>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404" name="Textfeld 84">
              <a:extLst>
                <a:ext uri="{FF2B5EF4-FFF2-40B4-BE49-F238E27FC236}">
                  <a16:creationId xmlns:a16="http://schemas.microsoft.com/office/drawing/2014/main" id="{229E1906-E140-4BE2-8C81-F4A1611224E2}"/>
                </a:ext>
              </a:extLst>
            </p:cNvPr>
            <p:cNvSpPr txBox="1"/>
            <p:nvPr/>
          </p:nvSpPr>
          <p:spPr>
            <a:xfrm rot="10800000">
              <a:off x="4445565" y="4664649"/>
              <a:ext cx="322245" cy="369332"/>
            </a:xfrm>
            <a:prstGeom prst="rect">
              <a:avLst/>
            </a:prstGeom>
            <a:noFill/>
          </p:spPr>
          <p:txBody>
            <a:bodyPr wrap="square" rtlCol="0">
              <a:spAutoFit/>
            </a:bodyP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de-DE" b="1">
                  <a:solidFill>
                    <a:srgbClr val="FF0000"/>
                  </a:solidFill>
                </a:rPr>
                <a:t>O</a:t>
              </a:r>
            </a:p>
          </p:txBody>
        </p:sp>
      </p:grpSp>
      <p:cxnSp>
        <p:nvCxnSpPr>
          <p:cNvPr id="116" name="Gerader Verbinder 115">
            <a:extLst>
              <a:ext uri="{FF2B5EF4-FFF2-40B4-BE49-F238E27FC236}">
                <a16:creationId xmlns:a16="http://schemas.microsoft.com/office/drawing/2014/main" id="{447F0CD2-4CA7-444C-B5BF-124EB1C1273E}"/>
              </a:ext>
            </a:extLst>
          </p:cNvPr>
          <p:cNvCxnSpPr>
            <a:cxnSpLocks/>
          </p:cNvCxnSpPr>
          <p:nvPr/>
        </p:nvCxnSpPr>
        <p:spPr>
          <a:xfrm>
            <a:off x="0" y="3552825"/>
            <a:ext cx="12192000" cy="0"/>
          </a:xfrm>
          <a:prstGeom prst="line">
            <a:avLst/>
          </a:prstGeom>
          <a:ln w="3175">
            <a:prstDash val="sysDot"/>
          </a:ln>
        </p:spPr>
        <p:style>
          <a:lnRef idx="1">
            <a:schemeClr val="dk1"/>
          </a:lnRef>
          <a:fillRef idx="0">
            <a:schemeClr val="dk1"/>
          </a:fillRef>
          <a:effectRef idx="0">
            <a:schemeClr val="dk1"/>
          </a:effectRef>
          <a:fontRef idx="minor">
            <a:schemeClr val="tx1"/>
          </a:fontRef>
        </p:style>
      </p:cxnSp>
      <p:sp>
        <p:nvSpPr>
          <p:cNvPr id="115" name="Textfeld 114">
            <a:extLst>
              <a:ext uri="{FF2B5EF4-FFF2-40B4-BE49-F238E27FC236}">
                <a16:creationId xmlns:a16="http://schemas.microsoft.com/office/drawing/2014/main" id="{E4FE18A0-EF39-4295-A080-7920B047A61C}"/>
              </a:ext>
            </a:extLst>
          </p:cNvPr>
          <p:cNvSpPr txBox="1"/>
          <p:nvPr/>
        </p:nvSpPr>
        <p:spPr>
          <a:xfrm>
            <a:off x="400050" y="3183493"/>
            <a:ext cx="1712713" cy="369332"/>
          </a:xfrm>
          <a:prstGeom prst="rect">
            <a:avLst/>
          </a:prstGeom>
          <a:noFill/>
        </p:spPr>
        <p:txBody>
          <a:bodyPr wrap="none" rtlCol="0">
            <a:spAutoFit/>
          </a:bodyPr>
          <a:lstStyle/>
          <a:p>
            <a:r>
              <a:rPr lang="de-DE" i="1">
                <a:latin typeface="+mj-lt"/>
              </a:rPr>
              <a:t>methyl benzoate</a:t>
            </a:r>
          </a:p>
        </p:txBody>
      </p:sp>
      <p:sp>
        <p:nvSpPr>
          <p:cNvPr id="117" name="Textfeld 116">
            <a:extLst>
              <a:ext uri="{FF2B5EF4-FFF2-40B4-BE49-F238E27FC236}">
                <a16:creationId xmlns:a16="http://schemas.microsoft.com/office/drawing/2014/main" id="{9510D699-EA16-4B57-91A7-73F41ABB4C6A}"/>
              </a:ext>
            </a:extLst>
          </p:cNvPr>
          <p:cNvSpPr txBox="1"/>
          <p:nvPr/>
        </p:nvSpPr>
        <p:spPr>
          <a:xfrm>
            <a:off x="400049" y="3632685"/>
            <a:ext cx="898131" cy="369332"/>
          </a:xfrm>
          <a:prstGeom prst="rect">
            <a:avLst/>
          </a:prstGeom>
          <a:noFill/>
        </p:spPr>
        <p:txBody>
          <a:bodyPr wrap="none" rtlCol="0">
            <a:spAutoFit/>
          </a:bodyPr>
          <a:lstStyle/>
          <a:p>
            <a:r>
              <a:rPr lang="de-DE" i="1">
                <a:latin typeface="+mj-lt"/>
              </a:rPr>
              <a:t>„water“</a:t>
            </a:r>
          </a:p>
        </p:txBody>
      </p:sp>
    </p:spTree>
    <p:extLst>
      <p:ext uri="{BB962C8B-B14F-4D97-AF65-F5344CB8AC3E}">
        <p14:creationId xmlns:p14="http://schemas.microsoft.com/office/powerpoint/2010/main" val="3043187403"/>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theme/theme1.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529</Words>
  <Application>Microsoft Office PowerPoint</Application>
  <PresentationFormat>Breitbild</PresentationFormat>
  <Paragraphs>166</Paragraphs>
  <Slides>4</Slides>
  <Notes>0</Notes>
  <HiddenSlides>0</HiddenSlides>
  <MMClips>0</MMClips>
  <ScaleCrop>false</ScaleCrop>
  <HeadingPairs>
    <vt:vector size="6" baseType="variant">
      <vt:variant>
        <vt:lpstr>Verwendete Schriftarten</vt:lpstr>
      </vt:variant>
      <vt:variant>
        <vt:i4>4</vt:i4>
      </vt:variant>
      <vt:variant>
        <vt:lpstr>Design</vt:lpstr>
      </vt:variant>
      <vt:variant>
        <vt:i4>1</vt:i4>
      </vt:variant>
      <vt:variant>
        <vt:lpstr>Folientitel</vt:lpstr>
      </vt:variant>
      <vt:variant>
        <vt:i4>4</vt:i4>
      </vt:variant>
    </vt:vector>
  </HeadingPairs>
  <TitlesOfParts>
    <vt:vector size="9" baseType="lpstr">
      <vt:lpstr>Arial</vt:lpstr>
      <vt:lpstr>Calibri</vt:lpstr>
      <vt:lpstr>Calibri Light</vt:lpstr>
      <vt:lpstr>CMU Serif</vt:lpstr>
      <vt:lpstr>Office</vt:lpstr>
      <vt:lpstr>Animation zum Thema [18]Krone-6 als Ionophor (Dekomplexierung)</vt:lpstr>
      <vt:lpstr>PowerPoint-Präsentation</vt:lpstr>
      <vt:lpstr>PowerPoint-Präsentation</vt:lpstr>
      <vt:lpstr>PowerPoint-Präsentation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Animation zum Thema [18]Krone-6 als Ionophor (Dekomplexierung)</dc:title>
  <dc:creator>hp</dc:creator>
  <cp:lastModifiedBy>hp</cp:lastModifiedBy>
  <cp:revision>2</cp:revision>
  <dcterms:created xsi:type="dcterms:W3CDTF">2025-08-31T17:29:18Z</dcterms:created>
  <dcterms:modified xsi:type="dcterms:W3CDTF">2025-08-31T17:42:31Z</dcterms:modified>
</cp:coreProperties>
</file>