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288" r:id="rId2"/>
    <p:sldId id="292" r:id="rId3"/>
    <p:sldId id="329" r:id="rId4"/>
    <p:sldId id="330" r:id="rId5"/>
    <p:sldId id="299" r:id="rId6"/>
    <p:sldId id="370" r:id="rId7"/>
    <p:sldId id="371" r:id="rId8"/>
    <p:sldId id="328" r:id="rId9"/>
    <p:sldId id="269" r:id="rId10"/>
    <p:sldId id="270" r:id="rId11"/>
    <p:sldId id="294" r:id="rId12"/>
    <p:sldId id="271" r:id="rId13"/>
    <p:sldId id="272" r:id="rId14"/>
    <p:sldId id="273" r:id="rId15"/>
    <p:sldId id="274" r:id="rId16"/>
    <p:sldId id="275" r:id="rId17"/>
    <p:sldId id="359" r:id="rId18"/>
    <p:sldId id="277" r:id="rId19"/>
    <p:sldId id="278" r:id="rId20"/>
    <p:sldId id="291" r:id="rId21"/>
    <p:sldId id="295" r:id="rId22"/>
    <p:sldId id="280" r:id="rId23"/>
    <p:sldId id="281" r:id="rId24"/>
    <p:sldId id="282" r:id="rId25"/>
    <p:sldId id="283" r:id="rId26"/>
    <p:sldId id="316" r:id="rId27"/>
    <p:sldId id="317" r:id="rId28"/>
    <p:sldId id="318" r:id="rId29"/>
    <p:sldId id="373" r:id="rId30"/>
    <p:sldId id="394" r:id="rId31"/>
    <p:sldId id="360" r:id="rId32"/>
    <p:sldId id="372" r:id="rId33"/>
    <p:sldId id="395" r:id="rId34"/>
    <p:sldId id="396" r:id="rId35"/>
    <p:sldId id="397" r:id="rId36"/>
    <p:sldId id="398" r:id="rId37"/>
    <p:sldId id="399" r:id="rId38"/>
    <p:sldId id="402" r:id="rId39"/>
    <p:sldId id="401" r:id="rId40"/>
    <p:sldId id="400" r:id="rId41"/>
    <p:sldId id="361" r:id="rId42"/>
    <p:sldId id="304" r:id="rId43"/>
    <p:sldId id="389" r:id="rId44"/>
    <p:sldId id="374" r:id="rId45"/>
    <p:sldId id="342" r:id="rId46"/>
    <p:sldId id="364" r:id="rId47"/>
    <p:sldId id="339" r:id="rId48"/>
    <p:sldId id="365" r:id="rId49"/>
    <p:sldId id="341" r:id="rId50"/>
    <p:sldId id="366" r:id="rId51"/>
    <p:sldId id="296" r:id="rId52"/>
    <p:sldId id="297" r:id="rId53"/>
    <p:sldId id="301" r:id="rId54"/>
    <p:sldId id="298" r:id="rId55"/>
    <p:sldId id="300" r:id="rId56"/>
    <p:sldId id="349" r:id="rId57"/>
    <p:sldId id="350" r:id="rId58"/>
    <p:sldId id="348" r:id="rId59"/>
    <p:sldId id="351" r:id="rId60"/>
    <p:sldId id="403" r:id="rId61"/>
    <p:sldId id="310" r:id="rId62"/>
    <p:sldId id="312" r:id="rId63"/>
    <p:sldId id="314" r:id="rId64"/>
    <p:sldId id="311" r:id="rId65"/>
    <p:sldId id="315" r:id="rId66"/>
    <p:sldId id="319" r:id="rId67"/>
    <p:sldId id="320" r:id="rId68"/>
    <p:sldId id="321" r:id="rId69"/>
    <p:sldId id="322" r:id="rId70"/>
    <p:sldId id="323" r:id="rId71"/>
    <p:sldId id="326" r:id="rId72"/>
    <p:sldId id="325" r:id="rId73"/>
    <p:sldId id="324" r:id="rId74"/>
    <p:sldId id="333" r:id="rId75"/>
    <p:sldId id="334" r:id="rId76"/>
    <p:sldId id="335" r:id="rId77"/>
    <p:sldId id="338" r:id="rId78"/>
    <p:sldId id="337" r:id="rId79"/>
    <p:sldId id="367" r:id="rId80"/>
    <p:sldId id="391" r:id="rId81"/>
    <p:sldId id="345" r:id="rId82"/>
    <p:sldId id="346" r:id="rId83"/>
    <p:sldId id="355" r:id="rId84"/>
    <p:sldId id="368" r:id="rId85"/>
    <p:sldId id="369" r:id="rId86"/>
    <p:sldId id="356" r:id="rId87"/>
    <p:sldId id="390" r:id="rId8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/>
    <p:restoredTop sz="90689"/>
  </p:normalViewPr>
  <p:slideViewPr>
    <p:cSldViewPr snapToGrid="0">
      <p:cViewPr varScale="1">
        <p:scale>
          <a:sx n="169" d="100"/>
          <a:sy n="169" d="100"/>
        </p:scale>
        <p:origin x="1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CD72A-84C9-EF44-B318-0C73E0A3FF71}" type="datetimeFigureOut">
              <a:rPr lang="en-GB" smtClean="0"/>
              <a:t>17/12/2025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5681C-1BD9-784C-AD3F-DB2C3FB049B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9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23F44-E51A-CA44-2570-AC58F0D44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6CC769-4406-99E8-EEFD-BC6F099B2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48918A6-124F-2667-7AA2-4B08FE55E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9FB397-2AF0-E509-E0EB-A6BE41FB6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7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AE02-6F8C-0E8E-E6F4-15F999368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71C018-F940-D53D-1192-408D7DA93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2AD64E-1475-D70D-F3D4-31E361226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D22963-E2FB-C4BA-77EB-60ECF1CFE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0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5A13B-7E6E-43DE-23F2-9B52E232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49AE52C-3BA4-BE35-9ADD-5DE56D58C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B00DB9-AA32-0334-F363-9321CAD6A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70947-9C54-C043-62F2-D8DE05E21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5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40848-7665-A631-B924-3D7ED7C6E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A7FDC8-B2E9-4EEB-56E9-0617201B0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28BD94-9467-43A5-D835-990681AF5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0A5F5-98B1-58D1-121E-D4AB054DC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040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3ED7-3B7F-B59C-9A70-B6CDE84E6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DA0B3A-B13B-C299-F319-6AA56257D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80F52FC-AD88-9214-B14D-20C3BBD63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6C72B8-0642-8F05-31FB-36C36EFB7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25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9F988-197C-A7A0-B7B6-025907F6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E59B56-0D9E-6820-2119-730D722EC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5BF6FE6-E195-43BA-8518-A4C5BCBE1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CA3BD9-2D13-5372-6166-87FF734AE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273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ED1FB-DAC1-BD85-E8BA-6FD0FA86E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7A88023-3D20-521B-E69B-D75C19D57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A8BAA33-EA79-484F-7233-07BC4A117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F807AA-3D1D-9697-D239-CB92AEA49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612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B0D7-97D8-1017-A2CF-DB64E1D0A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D87729-98B0-11AF-81A0-818C18A7E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2349AE-A7B0-D618-6508-9D0CB65F5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B32CC6-325E-6EF6-1F30-526FA7342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0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E595-33F9-F7E7-D7DF-DF7532BA5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ABF53B-BAD5-99F9-2137-779DE3076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FC880F-1662-49D4-DAA3-16CB8366E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850E0D-48AE-7536-4D56-5B0B80251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39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BF3D-00BC-4CBF-FFA5-CF3FF21AB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698996-14E7-1695-1623-9F21788D4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713940-7E21-C6F7-F531-848830C88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C5FB4C-A89B-F22C-67CC-7C178735A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84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869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6B209-FC72-F757-4A5F-C6140876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17A083-6219-5688-507F-3EDB15EC7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9720B9-6DDF-CFC6-4055-EC8C89EE8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F1C2F2-9E9A-7522-89B0-812C2D6FA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988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CEA86-7C13-5148-F7E7-9595FA8D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998396-6065-795C-1A12-66A506126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2E0487-9591-5933-5E6D-7A0D333AF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B28972-0271-7899-3FAA-2594C798A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48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5C0B9-04E4-6CD3-06FD-FAD452EB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CF773B-B038-38AD-F0AC-D51979418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6563A3D-874A-72ED-E86F-567B628AE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r>
              <a:rPr lang="en-GB" dirty="0"/>
              <a:t>https://</a:t>
            </a:r>
            <a:r>
              <a:rPr lang="en-GB" dirty="0" err="1"/>
              <a:t>de.wikipedia.org</a:t>
            </a:r>
            <a:r>
              <a:rPr lang="en-GB" dirty="0"/>
              <a:t>/wiki/Cyanidin#/media/</a:t>
            </a:r>
            <a:r>
              <a:rPr lang="en-GB" dirty="0" err="1"/>
              <a:t>Datei:Cyanidin.svg</a:t>
            </a:r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E0D28F-78CD-9ACB-5F08-23FFAF142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145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A5DDF-EEC8-BC7C-E591-2479362A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FECB914-9B4C-4F63-2825-857C8919C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7BFDA4-4B2A-B4E8-827E-8DC547023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06ECA7-70BD-672F-6690-A09FB0517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094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02C3-4126-CFAC-38BE-AAD366D24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545008-B2EA-3601-E1B6-4D0B7C667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FC294C-8368-0B48-19CC-6A6735CF0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/de/photos/weihnachtsmann-weihnachten-nikolaus-1680771/</a:t>
            </a: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/de/photos/weihnachtsmann-lego-spielzeug-8430150/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1EF31F-74B7-4293-FE3C-F1DCC7894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30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17E96-395B-C5F8-4C96-96D56890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09EC06-C59C-38E2-7984-FFA1673F4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B4132A-0220-4A04-0CDD-84ADCC89E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CEB12E-5451-8160-D4FA-6F27565CF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709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177BA-70CE-750B-290B-245F8003E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95122C-4457-049A-0C7E-1F32B7B25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277673-E569-EA1E-09CA-7A619DF5B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11A49-5120-7EE4-FF60-D2B08264B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562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6D1AD-ED5B-20E2-C377-1B05AF84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DC9254-3682-773E-B609-B1C4908A2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CD13D66-B460-EB51-7432-9ADC51B5C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3EC69-3F6F-0291-3E3A-B5578D2DF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741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D3D40-119D-2D96-8FA2-3605AF12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9375B4-CD7A-16C0-44C7-F79D55CE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24A2C0-49F9-FBB1-7E4A-84D1101DD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7FA119-0F9E-1562-9764-3F85CAC61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35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FB85F-C32E-A771-6A00-D2A3030AC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B9C3CF-0D6A-10DB-9098-C7D81E33D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18435C-228B-BC38-2672-92B9725BE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9EF4C1-14F0-3471-3CB0-D8231A6E7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1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H. Johnstone, „The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chemistry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</a:t>
            </a:r>
            <a:r>
              <a:rPr lang="de-DE" sz="1200" b="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Chem. </a:t>
            </a:r>
            <a:r>
              <a:rPr lang="de-DE" sz="1200" b="0" i="1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</a:t>
            </a:r>
            <a:r>
              <a:rPr lang="de-DE" sz="1200" b="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Bd. 70, Nr. 9, S. 701, Sep. 1993</a:t>
            </a:r>
            <a:r>
              <a:rPr lang="de-DE" dirty="0">
                <a:effectLst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95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88B7-9A1B-FB03-760E-9100058A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9D07CF-189D-E755-20B5-FFE0FCA03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EA34725-A0F0-37F2-5921-17A6ED725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D044C4-6427-3CC4-476F-E47B3EC70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07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E544A-B3DA-9D17-E682-9EB8B593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A1B8EE-2FE9-8F03-ACD9-B761F972F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35D87F-ABC0-451B-DF68-3BF54C5C6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B3DF4D-0036-E095-56A2-CA5A51502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68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5BAC3-5222-B6BF-6598-6F4ECF1A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7CF8F2-6297-C798-459D-9701E4FD7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2BB163-1B14-5580-21CC-EAF2865F7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81C89-B256-7D02-83D3-EF30E916F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57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F6A74-5A2C-EEB6-35DD-F011A7080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12F89C-D33B-C4FD-EB99-6472BB808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E4B8900-6721-3AB4-DB4D-C850DD202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90FE30-EA0D-81E5-E716-564AEBFD6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766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0BA32-22BB-8346-87AB-9EA16ABCB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FB991C-241E-47D3-3893-940C966F4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FAE5F5-A980-6A6A-2735-BC528A762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D8BDE0-EA7C-35D5-E788-92B4259EA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49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CC212-8597-FD1E-222D-7DD1F6B12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B176169-0FFD-B619-2AA0-E7903DA44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6EC71D-9ED3-B7CA-9D9B-A95DB7364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23CF25-3330-1742-6D18-7BD4912A5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01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186EC-548B-7899-FD71-A324C6C5D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AEF121-68B1-02E4-159B-47CAD9CD4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7552C8-A5D1-6C49-2AEB-016C033C7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1DEAA0-0574-A7B3-BDCD-6C633FE94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41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AFF8-DCC1-66F7-BDC1-8F1F64BA9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402A87-70DA-8CF6-727B-71B21718A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D08D1A-7590-7B2D-B105-CA219B074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1B647F-FB99-C9A2-082A-81D941823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63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7C376-1B35-BA5A-7DD9-14A26B2DC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163933-2968-752A-C03C-08652EEF3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7AABD5B-4CEF-0FE6-6B8D-0E2AF39F9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F4C3C6-4820-E803-9C38-14319E245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2073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B50E-8B4A-CCD2-5AE2-3AA8A1530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7FE3AC-8C8A-AAF3-0CC5-ACC7548B8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0F2FE4-DE35-54CE-6482-D159FC902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8D6FAB-6192-D677-27A7-C4217828C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23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F4BAD-0516-B7EA-D993-3BA526EE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28B59A-B33A-9AB6-05A6-88995704E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A4F866-3DD7-A420-C6FC-A4C8CD7AA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CB8A86-0699-74A2-B351-ADC583FB0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027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0C68E-E18E-8884-A607-454CB6288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8D4E12-9DD4-4ABD-6A48-7C77EAC53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C013DA7-3077-1C90-6A66-57304581E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1247DA-2F84-377A-9C46-C006F3072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898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0FBC-7B5F-0727-147A-7618D1A6D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2D93E56-F530-17E9-DBAA-CA5D8FE7E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5CFF61-FD91-663B-1AEC-E550B2BE0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</a:t>
            </a:r>
          </a:p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/de/illustrations/ai-generiert-baum-zimmer-kamin-8375574/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ED85F1-607A-DAA2-E125-B759EE8B9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283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2EC4A-AEB2-459B-D28C-A878DB5A9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0E30F3-55A0-A6C8-EF81-4DF7FEA29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E5656A-C55E-B803-5E97-1300A07C6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7BFA22-808C-E1EF-1D85-0E01AD30D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493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79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F41AE-FED4-9F7F-51C0-1A168851D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7BDC25-53C5-0199-039B-8B4DCEC4B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6106AD-6CD9-65EF-85A3-6C66C0DC6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023C9F-8CFE-E567-1060-152F5494A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93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44B8A-17AC-C91E-E6AD-D3FC16D4D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373BB9-EAFE-5BBA-C92B-9586E8DB5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9D1B4D-4F78-E296-4B2F-801988B5B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104930-7C5F-4F47-DF8D-FE7E0C272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4350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36306-1E80-D6CC-023B-97D1393F8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D45CE0-0AD6-6BBA-AABE-93C875970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F5B4CE-3B5F-38C3-0861-7F9DEA648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10175A-1C2A-4863-2CE7-F37D26B7E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703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E985B-F073-B7B0-A516-CA10E71EF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A6E70C-2AEE-BADA-00B0-E88D690F9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AC29DF-2921-F886-4C29-EC8020786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4653F2-D297-1382-36FC-00581B495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5398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F63C3-C2BF-FE93-B163-241AF9BF2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274574-3EFD-95DB-13EC-165DD0A06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6D5364-7D62-2831-9C5C-82B6B27EA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289508-A9C1-A389-0B52-250FAAEB1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5503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55669-4C43-19D4-135A-3EAB0D10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7EFDE70-8940-65C9-E046-FF445C009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CFDFFB-9A15-F358-F36B-6DDD33107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2C246F-7A1D-4295-B4B5-4ABB527BC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09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0188B-99AE-E010-5917-274D2942E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92AC05-908A-2685-F466-73463D262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600058-8B57-184F-E9C2-F83F4B4B6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H. Johnstone, „The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chemistry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</a:t>
            </a:r>
            <a:r>
              <a:rPr lang="de-DE" sz="1200" b="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Chem. </a:t>
            </a:r>
            <a:r>
              <a:rPr lang="de-DE" sz="1200" b="0" i="1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</a:t>
            </a:r>
            <a:r>
              <a:rPr lang="de-DE" sz="1200" b="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Bd. 70, Nr. 9, S. 701, Sep. 1993</a:t>
            </a:r>
            <a:r>
              <a:rPr lang="de-DE" dirty="0">
                <a:effectLst/>
              </a:rPr>
              <a:t>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EE9945-2621-D428-8099-BA14EFBBC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784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F41AE-FED4-9F7F-51C0-1A168851D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7BDC25-53C5-0199-039B-8B4DCEC4B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6106AD-6CD9-65EF-85A3-6C66C0DC6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023C9F-8CFE-E567-1060-152F5494A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955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F41AE-FED4-9F7F-51C0-1A168851D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7BDC25-53C5-0199-039B-8B4DCEC4B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6106AD-6CD9-65EF-85A3-6C66C0DC6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023C9F-8CFE-E567-1060-152F5494A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025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DB888-6666-7479-7EB2-4AFA1F7F2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301F1E-D03A-99A5-E8BB-B7DC15B71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6BE983-B326-7007-4213-4D269FE65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819DFF-7891-48F0-18C1-AD2BC04D8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5751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F41AE-FED4-9F7F-51C0-1A168851D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7BDC25-53C5-0199-039B-8B4DCEC4B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6106AD-6CD9-65EF-85A3-6C66C0DC6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023C9F-8CFE-E567-1060-152F5494A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8280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18A3-60D3-7FC4-DDA3-D1CCFDF97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855545-9AAB-54EB-2329-FABCDE605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F6453E-2183-1292-9B81-BBB150360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/de/illustrations/erde-welt-planet-globus-1303628/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8D8D64-F2DA-0FC9-AC04-2A4E686D0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177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83E93-51BD-78B4-3BAF-0D4E32A2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8B5AC54-3F9C-2875-735D-74BAFC06C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F2E16F-A671-3327-A42F-38CCF7941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</a:t>
            </a:r>
          </a:p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/de/illustrations/ai-generiert-baum-zimmer-kamin-8375574/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B4C718-0C6B-42A6-E4C5-DB688CB65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38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r>
              <a:rPr lang="en-GB" dirty="0" err="1"/>
              <a:t>Bildquelle</a:t>
            </a:r>
            <a:r>
              <a:rPr lang="en-GB" dirty="0"/>
              <a:t> MOF: https://</a:t>
            </a:r>
            <a:r>
              <a:rPr lang="en-GB" dirty="0" err="1"/>
              <a:t>en.wikipedia.org</a:t>
            </a:r>
            <a:r>
              <a:rPr lang="en-GB" dirty="0"/>
              <a:t>/wiki/HKUST-1#/media/File:HKUST-1_activated.png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4309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623A7-898D-A0EA-72EC-C78DB23D9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2D5844-9764-9BB5-F677-06B0D504D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C168009-100C-0871-DB28-296FB58A0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DD077C-124D-6824-C460-3C68A7B02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1289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B2F5D-95C7-A661-1654-F6155DE6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0947C4-DBF3-2E88-36A0-F9CEB7B15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C1FC4B-5795-BACB-B256-54FAB3517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F9F28E-5D9E-7643-9EA9-A73E4423A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371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7D558-186A-69E7-D451-AEF091FC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0DF879-E005-CDBA-5385-74D5EA92C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E160C22-993A-4D37-0342-813C45DCE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A45FB3-4A34-1FEF-16E6-7C9BD3444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39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1147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2354E-E77F-2E0E-013D-D4E168CF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C04A3E-3C92-ED19-80BD-579815F9E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447627-5CFC-D0E1-038F-72DF9F040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1863FF-278B-49A0-BEE5-CED6FA96E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0772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0C99-F460-CBE1-2842-06B863367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EC0321-3B5C-81C0-4251-7E170197F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634EE3-B1D0-5D07-FAC1-7A04C4B00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5D2D35-3A53-A5BF-AC58-844EFD5E6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5633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B2B58-4CA8-18B4-4FA9-05535E0CD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D40D91-E17A-142E-AEC9-13F1B9D31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D14B0A4-E28B-AA36-CAAB-63D525DF0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r>
              <a:rPr lang="en-GB" dirty="0" err="1"/>
              <a:t>Zeolithe</a:t>
            </a:r>
            <a:r>
              <a:rPr lang="en-GB" dirty="0"/>
              <a:t>: https://</a:t>
            </a:r>
            <a:r>
              <a:rPr lang="en-GB" dirty="0" err="1"/>
              <a:t>www.iza-structure.org</a:t>
            </a:r>
            <a:r>
              <a:rPr lang="en-GB" dirty="0"/>
              <a:t>/databases/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C735C7-EC4E-19A9-BC46-7CDF071BC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4508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9CF61-4659-39CA-89A9-B41F5B668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D0CC85-879C-29D6-6493-8FAE2713E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617715-AF45-4CDA-0CCB-DFE6D3E79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98DB85-F3BA-E4DD-C2F0-358EE1862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5766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058AE-5DFD-8774-1289-61C639B62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82D1AA-70F3-6F91-D88C-6B6D4EB2A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8AC454-8A69-6C0D-F9B2-88144F19F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E3192A-D5DA-EDF3-0FF0-F8F24C843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802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6F35-C9DC-6023-CEBE-540469026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2C526F-5D74-73F1-C073-E123F2BF5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51841A-BA92-D8F3-3FB3-2E098A52C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21BFD5-6C34-2FDE-094A-2F1F22ACF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5285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19C10-C90B-4592-51C1-A35CEAD57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0FFCED-F029-B427-5795-2E94FC934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C36A8C-4ED0-4343-5A41-7C6194524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C39C7-FAA1-7C43-C9B4-4E5087982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748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4524-C32B-8159-38E6-C4641E844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527FF8-EB48-30D2-D2EC-C98CB55FA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92D2C2D-54AD-9CF9-A63A-C0A91F5EB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518AFF-3166-DA32-1079-2B86CBDDC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5901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ECB0A-E7EA-653A-85AC-7437FB68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63AFF7A-4718-F658-8F9C-0E7E6E923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4C5BACF-C800-1A7D-9C55-CA9A7D649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www.deutschlandfunk.de</a:t>
            </a:r>
            <a:r>
              <a:rPr lang="en-GB" dirty="0"/>
              <a:t>/nobelpreis-chemie-2025-susumu-kitagawa-richard-robson-omar-m-yaghi-100.html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DBEA81-2AE8-45C3-3A92-655087B0B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63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19730-4EE5-54A5-28BE-06591BFEB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504C130-68FB-4521-0636-5D18D7DE4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A231C79-4BDB-3343-2E5E-6CCB2F97B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</a:t>
            </a:r>
          </a:p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/de/vectors/tee-teekanne-trinken-getr%c3%a4nk-2975184/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A447D0-A564-B8A5-6982-B3466E97E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69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66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8CD3-88B5-0EE1-5E46-457A3807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7D456F-C6E7-BE66-4391-45C1EBF4C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7011609-1BBD-F065-A76A-967B46DEB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6E36E3-1A4A-1975-758F-F8CBD1219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18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FFC36-6916-CF9F-4BDC-46B7A454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AC3322-EAC3-0583-FA77-A84A357C6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6D7E88-A4DA-24C5-FB00-FCD8CDAD5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Bildquelle</a:t>
            </a:r>
            <a:r>
              <a:rPr lang="en-GB" dirty="0"/>
              <a:t>: https://</a:t>
            </a:r>
            <a:r>
              <a:rPr lang="en-GB" dirty="0" err="1"/>
              <a:t>pixabay.com</a:t>
            </a:r>
            <a:r>
              <a:rPr lang="en-GB" dirty="0"/>
              <a:t>/de/photos/advent-weihnachten-kerze-1916295/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F04C9D-EDFD-7178-93C2-EF524997E6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681C-1BD9-784C-AD3F-DB2C3FB049B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5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31D0F287-7C98-2CC9-6515-E20BE62A5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" r="13619" b="31812"/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52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14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F7E072F-1775-0E52-D7F5-229FA55ABC4E}"/>
              </a:ext>
            </a:extLst>
          </p:cNvPr>
          <p:cNvSpPr txBox="1">
            <a:spLocks/>
          </p:cNvSpPr>
          <p:nvPr userDrawn="1"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C417224-F73F-A470-D7AD-6FBE188C2B11}"/>
              </a:ext>
            </a:extLst>
          </p:cNvPr>
          <p:cNvSpPr txBox="1">
            <a:spLocks/>
          </p:cNvSpPr>
          <p:nvPr userDrawn="1"/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9" name="Inhaltsplatzhalter 4">
            <a:extLst>
              <a:ext uri="{FF2B5EF4-FFF2-40B4-BE49-F238E27FC236}">
                <a16:creationId xmlns:a16="http://schemas.microsoft.com/office/drawing/2014/main" id="{570A9585-EF5C-C8E3-E649-770F24A85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" r="13619" b="31812"/>
          <a:stretch>
            <a:fillRect/>
          </a:stretch>
        </p:blipFill>
        <p:spPr>
          <a:xfrm>
            <a:off x="-1" y="-2"/>
            <a:ext cx="9144000" cy="514350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0887EB9-33E9-6C77-CA84-533152AFA344}"/>
              </a:ext>
            </a:extLst>
          </p:cNvPr>
          <p:cNvSpPr txBox="1"/>
          <p:nvPr userDrawn="1"/>
        </p:nvSpPr>
        <p:spPr>
          <a:xfrm>
            <a:off x="85927" y="139664"/>
            <a:ext cx="1298882" cy="451406"/>
          </a:xfrm>
          <a:prstGeom prst="rect">
            <a:avLst/>
          </a:prstGeom>
          <a:solidFill>
            <a:schemeClr val="tx2">
              <a:lumMod val="75000"/>
              <a:lumOff val="25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AG Banerji</a:t>
            </a:r>
          </a:p>
          <a:p>
            <a:pPr algn="ctr"/>
            <a:r>
              <a:rPr lang="de-DE" sz="1400" b="1" baseline="-25000" dirty="0">
                <a:solidFill>
                  <a:schemeClr val="bg1"/>
                </a:solidFill>
              </a:rPr>
              <a:t>Didaktik der Chemie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E05200C-89CA-1256-3489-126636C617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86726" y="62294"/>
            <a:ext cx="576737" cy="621929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5DFA665-021A-B55E-7CEA-D5B8292B2328}"/>
              </a:ext>
            </a:extLst>
          </p:cNvPr>
          <p:cNvSpPr/>
          <p:nvPr userDrawn="1"/>
        </p:nvSpPr>
        <p:spPr>
          <a:xfrm>
            <a:off x="2196926" y="86842"/>
            <a:ext cx="475014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Weihnachtsvorlesung 2025</a:t>
            </a:r>
          </a:p>
        </p:txBody>
      </p:sp>
      <p:sp>
        <p:nvSpPr>
          <p:cNvPr id="42" name="Freihandform 41">
            <a:extLst>
              <a:ext uri="{FF2B5EF4-FFF2-40B4-BE49-F238E27FC236}">
                <a16:creationId xmlns:a16="http://schemas.microsoft.com/office/drawing/2014/main" id="{35A4CC9F-CD9B-6BD9-A355-AFDD52867C84}"/>
              </a:ext>
            </a:extLst>
          </p:cNvPr>
          <p:cNvSpPr/>
          <p:nvPr userDrawn="1"/>
        </p:nvSpPr>
        <p:spPr>
          <a:xfrm>
            <a:off x="164756" y="741373"/>
            <a:ext cx="8766998" cy="3687883"/>
          </a:xfrm>
          <a:custGeom>
            <a:avLst/>
            <a:gdLst>
              <a:gd name="connsiteX0" fmla="*/ 266317 w 8766998"/>
              <a:gd name="connsiteY0" fmla="*/ 0 h 3721892"/>
              <a:gd name="connsiteX1" fmla="*/ 8500681 w 8766998"/>
              <a:gd name="connsiteY1" fmla="*/ 0 h 3721892"/>
              <a:gd name="connsiteX2" fmla="*/ 8766998 w 8766998"/>
              <a:gd name="connsiteY2" fmla="*/ 266317 h 3721892"/>
              <a:gd name="connsiteX3" fmla="*/ 8766998 w 8766998"/>
              <a:gd name="connsiteY3" fmla="*/ 2971184 h 3721892"/>
              <a:gd name="connsiteX4" fmla="*/ 8766997 w 8766998"/>
              <a:gd name="connsiteY4" fmla="*/ 2971189 h 3721892"/>
              <a:gd name="connsiteX5" fmla="*/ 8766997 w 8766998"/>
              <a:gd name="connsiteY5" fmla="*/ 3356601 h 3721892"/>
              <a:gd name="connsiteX6" fmla="*/ 8401706 w 8766998"/>
              <a:gd name="connsiteY6" fmla="*/ 3721892 h 3721892"/>
              <a:gd name="connsiteX7" fmla="*/ 2204355 w 8766998"/>
              <a:gd name="connsiteY7" fmla="*/ 3721892 h 3721892"/>
              <a:gd name="connsiteX8" fmla="*/ 1839064 w 8766998"/>
              <a:gd name="connsiteY8" fmla="*/ 3356601 h 3721892"/>
              <a:gd name="connsiteX9" fmla="*/ 1839064 w 8766998"/>
              <a:gd name="connsiteY9" fmla="*/ 3237501 h 3721892"/>
              <a:gd name="connsiteX10" fmla="*/ 266317 w 8766998"/>
              <a:gd name="connsiteY10" fmla="*/ 3237501 h 3721892"/>
              <a:gd name="connsiteX11" fmla="*/ 0 w 8766998"/>
              <a:gd name="connsiteY11" fmla="*/ 2971184 h 3721892"/>
              <a:gd name="connsiteX12" fmla="*/ 0 w 8766998"/>
              <a:gd name="connsiteY12" fmla="*/ 266317 h 3721892"/>
              <a:gd name="connsiteX13" fmla="*/ 266317 w 8766998"/>
              <a:gd name="connsiteY13" fmla="*/ 0 h 3721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66998" h="3721892">
                <a:moveTo>
                  <a:pt x="266317" y="0"/>
                </a:moveTo>
                <a:lnTo>
                  <a:pt x="8500681" y="0"/>
                </a:lnTo>
                <a:cubicBezTo>
                  <a:pt x="8647764" y="0"/>
                  <a:pt x="8766998" y="119234"/>
                  <a:pt x="8766998" y="266317"/>
                </a:cubicBezTo>
                <a:lnTo>
                  <a:pt x="8766998" y="2971184"/>
                </a:lnTo>
                <a:lnTo>
                  <a:pt x="8766997" y="2971189"/>
                </a:lnTo>
                <a:lnTo>
                  <a:pt x="8766997" y="3356601"/>
                </a:lnTo>
                <a:cubicBezTo>
                  <a:pt x="8766997" y="3558346"/>
                  <a:pt x="8603451" y="3721892"/>
                  <a:pt x="8401706" y="3721892"/>
                </a:cubicBezTo>
                <a:lnTo>
                  <a:pt x="2204355" y="3721892"/>
                </a:lnTo>
                <a:cubicBezTo>
                  <a:pt x="2002610" y="3721892"/>
                  <a:pt x="1839064" y="3558346"/>
                  <a:pt x="1839064" y="3356601"/>
                </a:cubicBezTo>
                <a:lnTo>
                  <a:pt x="1839064" y="3237501"/>
                </a:lnTo>
                <a:lnTo>
                  <a:pt x="266317" y="3237501"/>
                </a:lnTo>
                <a:cubicBezTo>
                  <a:pt x="119234" y="3237501"/>
                  <a:pt x="0" y="3118267"/>
                  <a:pt x="0" y="2971184"/>
                </a:cubicBezTo>
                <a:lnTo>
                  <a:pt x="0" y="266317"/>
                </a:lnTo>
                <a:cubicBezTo>
                  <a:pt x="0" y="119234"/>
                  <a:pt x="119234" y="0"/>
                  <a:pt x="266317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141B82F-BF18-D3E3-2CA8-3B1923993E99}"/>
              </a:ext>
            </a:extLst>
          </p:cNvPr>
          <p:cNvGrpSpPr/>
          <p:nvPr userDrawn="1"/>
        </p:nvGrpSpPr>
        <p:grpSpPr>
          <a:xfrm>
            <a:off x="7635569" y="4405384"/>
            <a:ext cx="1296186" cy="725942"/>
            <a:chOff x="6663905" y="2604910"/>
            <a:chExt cx="1296186" cy="725942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C40F2BB-8CC3-1E50-707B-CD3996ED82C7}"/>
                </a:ext>
              </a:extLst>
            </p:cNvPr>
            <p:cNvSpPr txBox="1"/>
            <p:nvPr/>
          </p:nvSpPr>
          <p:spPr>
            <a:xfrm>
              <a:off x="6664320" y="2604910"/>
              <a:ext cx="129535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algn="ctr">
                <a:defRPr sz="3000" b="1" cap="none" spc="5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ndara" panose="020E0502030303020204" pitchFamily="34" charset="0"/>
                </a:defRPr>
              </a:lvl1pPr>
            </a:lstStyle>
            <a:p>
              <a:pPr lvl="0"/>
              <a:r>
                <a:rPr lang="en-GB" sz="1400" dirty="0">
                  <a:latin typeface="ADLaM Display" panose="02010000000000000000" pitchFamily="2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#upxmas25</a:t>
              </a:r>
              <a:br>
                <a:rPr lang="en-GB" sz="1400" dirty="0">
                  <a:latin typeface="ADLaM Display" panose="02010000000000000000" pitchFamily="2" charset="77"/>
                  <a:ea typeface="ADLaM Display" panose="02010000000000000000" pitchFamily="2" charset="77"/>
                  <a:cs typeface="ADLaM Display" panose="02010000000000000000" pitchFamily="2" charset="77"/>
                </a:rPr>
              </a:br>
              <a:r>
                <a:rPr lang="en-GB" sz="1400" dirty="0">
                  <a:latin typeface="ADLaM Display" panose="02010000000000000000" pitchFamily="2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@</a:t>
              </a:r>
              <a:r>
                <a:rPr lang="en-GB" sz="1400" dirty="0" err="1">
                  <a:latin typeface="ADLaM Display" panose="02010000000000000000" pitchFamily="2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banlab_up</a:t>
              </a:r>
              <a:endParaRPr lang="en-GB" sz="14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B0748D3C-F5AE-4DFE-94C6-D87FD918FD67}"/>
                </a:ext>
              </a:extLst>
            </p:cNvPr>
            <p:cNvGrpSpPr/>
            <p:nvPr/>
          </p:nvGrpSpPr>
          <p:grpSpPr>
            <a:xfrm>
              <a:off x="6663905" y="3121789"/>
              <a:ext cx="1296186" cy="209063"/>
              <a:chOff x="2818614" y="1987653"/>
              <a:chExt cx="2630079" cy="424207"/>
            </a:xfrm>
          </p:grpSpPr>
          <p:pic>
            <p:nvPicPr>
              <p:cNvPr id="5" name="Picture 2" descr="Social Media Icons-Bilder: Stock-Fotos &amp; -Videos. | Adobe Stock">
                <a:extLst>
                  <a:ext uri="{FF2B5EF4-FFF2-40B4-BE49-F238E27FC236}">
                    <a16:creationId xmlns:a16="http://schemas.microsoft.com/office/drawing/2014/main" id="{508CEF14-1C3F-1461-0BAE-11C2EAF33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03" t="7668" r="2197" b="53324"/>
              <a:stretch>
                <a:fillRect/>
              </a:stretch>
            </p:blipFill>
            <p:spPr bwMode="auto">
              <a:xfrm>
                <a:off x="4157221" y="1987653"/>
                <a:ext cx="1291472" cy="424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Social Media Icons-Bilder: Stock-Fotos &amp; -Videos. | Adobe Stock">
                <a:extLst>
                  <a:ext uri="{FF2B5EF4-FFF2-40B4-BE49-F238E27FC236}">
                    <a16:creationId xmlns:a16="http://schemas.microsoft.com/office/drawing/2014/main" id="{231B1B6C-2555-BDC6-7036-BE16326C5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8" t="7523" r="62145" b="53469"/>
              <a:stretch>
                <a:fillRect/>
              </a:stretch>
            </p:blipFill>
            <p:spPr bwMode="auto">
              <a:xfrm>
                <a:off x="2818614" y="1987653"/>
                <a:ext cx="1310326" cy="424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E7F979F-94F0-E19B-BA51-74260F9BF9B3}"/>
              </a:ext>
            </a:extLst>
          </p:cNvPr>
          <p:cNvSpPr/>
          <p:nvPr userDrawn="1"/>
        </p:nvSpPr>
        <p:spPr>
          <a:xfrm>
            <a:off x="862661" y="4504196"/>
            <a:ext cx="452846" cy="4528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200">
              <a:solidFill>
                <a:srgbClr val="002060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B98DC82-A760-1126-AE5B-A4BD7813F112}"/>
              </a:ext>
            </a:extLst>
          </p:cNvPr>
          <p:cNvSpPr txBox="1">
            <a:spLocks/>
          </p:cNvSpPr>
          <p:nvPr userDrawn="1"/>
        </p:nvSpPr>
        <p:spPr>
          <a:xfrm>
            <a:off x="669381" y="4469009"/>
            <a:ext cx="839405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7F6052D-4FCD-6A4E-B8A4-4C5603813250}" type="slidenum">
              <a:rPr lang="en-GB" sz="1200" b="0" smtClean="0">
                <a:solidFill>
                  <a:srgbClr val="002060"/>
                </a:solidFill>
              </a:rPr>
              <a:pPr algn="ctr"/>
              <a:t>‹Nr.›</a:t>
            </a:fld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7" name="Band nach oben 6">
            <a:extLst>
              <a:ext uri="{FF2B5EF4-FFF2-40B4-BE49-F238E27FC236}">
                <a16:creationId xmlns:a16="http://schemas.microsoft.com/office/drawing/2014/main" id="{87459DE4-851B-7719-8906-8B61FC60811A}"/>
              </a:ext>
            </a:extLst>
          </p:cNvPr>
          <p:cNvSpPr/>
          <p:nvPr userDrawn="1"/>
        </p:nvSpPr>
        <p:spPr>
          <a:xfrm>
            <a:off x="319822" y="4140517"/>
            <a:ext cx="1556872" cy="492205"/>
          </a:xfrm>
          <a:prstGeom prst="ribbon2">
            <a:avLst>
              <a:gd name="adj1" fmla="val 15385"/>
              <a:gd name="adj2" fmla="val 75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rgbClr val="002060"/>
                </a:solidFill>
              </a:rPr>
              <a:t>Amitabh Banerji</a:t>
            </a:r>
            <a:br>
              <a:rPr lang="de-DE" sz="1000" dirty="0">
                <a:solidFill>
                  <a:srgbClr val="002060"/>
                </a:solidFill>
              </a:rPr>
            </a:br>
            <a:r>
              <a:rPr lang="de-DE" sz="1000" dirty="0">
                <a:solidFill>
                  <a:srgbClr val="002060"/>
                </a:solidFill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398001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Stern mit 10 Zacken 6">
            <a:extLst>
              <a:ext uri="{FF2B5EF4-FFF2-40B4-BE49-F238E27FC236}">
                <a16:creationId xmlns:a16="http://schemas.microsoft.com/office/drawing/2014/main" id="{5E4AABD8-3976-6B91-058F-87FCDC10B6C2}"/>
              </a:ext>
            </a:extLst>
          </p:cNvPr>
          <p:cNvSpPr/>
          <p:nvPr userDrawn="1"/>
        </p:nvSpPr>
        <p:spPr>
          <a:xfrm>
            <a:off x="726847" y="4286509"/>
            <a:ext cx="476518" cy="476518"/>
          </a:xfrm>
          <a:prstGeom prst="star10">
            <a:avLst>
              <a:gd name="adj" fmla="val 30540"/>
              <a:gd name="hf" fmla="val 105146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B9F8B4-2F13-6D56-D1E5-7949F5D3A8D3}"/>
              </a:ext>
            </a:extLst>
          </p:cNvPr>
          <p:cNvSpPr txBox="1">
            <a:spLocks/>
          </p:cNvSpPr>
          <p:nvPr userDrawn="1"/>
        </p:nvSpPr>
        <p:spPr>
          <a:xfrm>
            <a:off x="545404" y="4274773"/>
            <a:ext cx="839405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7F6052D-4FCD-6A4E-B8A4-4C5603813250}" type="slidenum">
              <a:rPr lang="en-GB" sz="1000" b="1" smtClean="0">
                <a:solidFill>
                  <a:srgbClr val="002060"/>
                </a:solidFill>
              </a:rPr>
              <a:pPr algn="ctr"/>
              <a:t>‹Nr.›</a:t>
            </a:fld>
            <a:endParaRPr lang="en-GB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6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6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4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29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8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F6052D-4FCD-6A4E-B8A4-4C560381325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07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3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svg"/><Relationship Id="rId9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4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23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24.svg"/><Relationship Id="rId9" Type="http://schemas.openxmlformats.org/officeDocument/2006/relationships/image" Target="../media/image52.svg"/><Relationship Id="rId14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23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24.svg"/><Relationship Id="rId9" Type="http://schemas.openxmlformats.org/officeDocument/2006/relationships/image" Target="../media/image52.svg"/><Relationship Id="rId14" Type="http://schemas.openxmlformats.org/officeDocument/2006/relationships/image" Target="../media/image4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24.svg"/><Relationship Id="rId10" Type="http://schemas.openxmlformats.org/officeDocument/2006/relationships/image" Target="../media/image53.png"/><Relationship Id="rId4" Type="http://schemas.openxmlformats.org/officeDocument/2006/relationships/image" Target="../media/image23.png"/><Relationship Id="rId9" Type="http://schemas.openxmlformats.org/officeDocument/2006/relationships/image" Target="../media/image52.svg"/><Relationship Id="rId14" Type="http://schemas.openxmlformats.org/officeDocument/2006/relationships/image" Target="../media/image4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24.svg"/><Relationship Id="rId10" Type="http://schemas.openxmlformats.org/officeDocument/2006/relationships/image" Target="../media/image53.png"/><Relationship Id="rId4" Type="http://schemas.openxmlformats.org/officeDocument/2006/relationships/image" Target="../media/image23.png"/><Relationship Id="rId9" Type="http://schemas.openxmlformats.org/officeDocument/2006/relationships/image" Target="../media/image52.svg"/><Relationship Id="rId1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24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emf"/><Relationship Id="rId4" Type="http://schemas.openxmlformats.org/officeDocument/2006/relationships/image" Target="../media/image24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24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24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24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24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4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01.galaxus.com/productimages/3/3/8/6/9/4/3/7/7/6/6/1/1/0/0/8/3/5/9/019782b5-d46e-7826-a6e6-ff9bfeacb9af_720.jpeg" TargetMode="External"/><Relationship Id="rId13" Type="http://schemas.openxmlformats.org/officeDocument/2006/relationships/hyperlink" Target="https://pixabay.com/de/illustrations/erde-welt-planet-globus-1303628/" TargetMode="External"/><Relationship Id="rId18" Type="http://schemas.openxmlformats.org/officeDocument/2006/relationships/hyperlink" Target="https://pixabay.com/de/vectors/tee-teekanne-trinken-getr%c3%a4nk-2975184/" TargetMode="External"/><Relationship Id="rId3" Type="http://schemas.openxmlformats.org/officeDocument/2006/relationships/hyperlink" Target="https://upload.wikimedia.org/wikipedia/commons/thumb/e/e1/Logo_of_YouTube_%282015-2017%29.svg/2560px-Logo_of_YouTube_%282015-2017%29.svg.png" TargetMode="External"/><Relationship Id="rId7" Type="http://schemas.openxmlformats.org/officeDocument/2006/relationships/hyperlink" Target="https://pixabay.com/de/vectors/skala-waage-kochen-lebensmittel-154924/" TargetMode="External"/><Relationship Id="rId12" Type="http://schemas.openxmlformats.org/officeDocument/2006/relationships/hyperlink" Target="https://pixabay.com/de/illustrations/ai-generiert-baum-zimmer-kamin-8375574/" TargetMode="External"/><Relationship Id="rId17" Type="http://schemas.openxmlformats.org/officeDocument/2006/relationships/hyperlink" Target="https://pixabay.com/de/photos/kraftwerk-energie-elektrizit%c3%a4t-374097/" TargetMode="External"/><Relationship Id="rId2" Type="http://schemas.openxmlformats.org/officeDocument/2006/relationships/hyperlink" Target="https://www.uni-potsdam.de/fileadmin/projects/uniges/images/Allgemein/Campus_Golm.jpg" TargetMode="External"/><Relationship Id="rId16" Type="http://schemas.openxmlformats.org/officeDocument/2006/relationships/hyperlink" Target="https://www.iza-structure.org/databas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photos/weihnachtsmann-lego-spielzeug-8430150/" TargetMode="External"/><Relationship Id="rId11" Type="http://schemas.openxmlformats.org/officeDocument/2006/relationships/hyperlink" Target="https://pixabay.com/de/photos/seifenblasen-mehrfarbig-schillernde-7337647/" TargetMode="External"/><Relationship Id="rId5" Type="http://schemas.openxmlformats.org/officeDocument/2006/relationships/hyperlink" Target="https://pixabay.com/de/photos/weihnachtsmann-weihnachten-nikolaus-1680771/" TargetMode="External"/><Relationship Id="rId15" Type="http://schemas.openxmlformats.org/officeDocument/2006/relationships/hyperlink" Target="https://en.wikipedia.org/wiki/HKUST-1#/media/File:HKUST-1_activated.png" TargetMode="External"/><Relationship Id="rId10" Type="http://schemas.openxmlformats.org/officeDocument/2006/relationships/hyperlink" Target="https://www.schule-und-familie.de/assets/images/Experimente/Experimente%20ST/Fotos%20Experimente/2008/0808/cooler-kohl-schritt4.jpg" TargetMode="External"/><Relationship Id="rId4" Type="http://schemas.openxmlformats.org/officeDocument/2006/relationships/hyperlink" Target="https://pixabay.com/de/photos/advent-weihnachten-kerze-1916295/" TargetMode="External"/><Relationship Id="rId9" Type="http://schemas.openxmlformats.org/officeDocument/2006/relationships/hyperlink" Target="https://de.wikipedia.org/wiki/Cyanidin#/media/Datei:Cyanidin.svg" TargetMode="External"/><Relationship Id="rId14" Type="http://schemas.openxmlformats.org/officeDocument/2006/relationships/hyperlink" Target="https://www.lindau-nobel.org/wp-content/uploads/2025/10/Nobel-Prize_Chemistry_2025-1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B750A-7FC4-4BEC-6504-E81FE7400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24D763C-1CF5-BBC5-A334-A2128867B76D}"/>
              </a:ext>
            </a:extLst>
          </p:cNvPr>
          <p:cNvGrpSpPr/>
          <p:nvPr/>
        </p:nvGrpSpPr>
        <p:grpSpPr>
          <a:xfrm>
            <a:off x="7208195" y="4724401"/>
            <a:ext cx="258234" cy="258234"/>
            <a:chOff x="1876694" y="1922131"/>
            <a:chExt cx="859048" cy="859048"/>
          </a:xfrm>
        </p:grpSpPr>
        <p:pic>
          <p:nvPicPr>
            <p:cNvPr id="6" name="Picture 2" descr="chatgpt Logo - - Plaudern gpt Symbol auf Grün Hintergrund 21059825 Vektor  Kunst bei Vecteezy">
              <a:extLst>
                <a:ext uri="{FF2B5EF4-FFF2-40B4-BE49-F238E27FC236}">
                  <a16:creationId xmlns:a16="http://schemas.microsoft.com/office/drawing/2014/main" id="{68E6E241-F6E4-0B0F-BAC3-4FC4AB1D0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694" y="1922131"/>
              <a:ext cx="859048" cy="859048"/>
            </a:xfrm>
            <a:prstGeom prst="ellips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6707BB71-F635-C008-8AD0-5596CA260154}"/>
                </a:ext>
              </a:extLst>
            </p:cNvPr>
            <p:cNvCxnSpPr>
              <a:cxnSpLocks/>
              <a:stCxn id="6" idx="3"/>
              <a:endCxn id="6" idx="7"/>
            </p:cNvCxnSpPr>
            <p:nvPr/>
          </p:nvCxnSpPr>
          <p:spPr>
            <a:xfrm flipV="1">
              <a:off x="2002499" y="2047936"/>
              <a:ext cx="607438" cy="60743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F9A710-E2BC-7E40-A7D5-315485CF67C0}"/>
              </a:ext>
            </a:extLst>
          </p:cNvPr>
          <p:cNvGrpSpPr/>
          <p:nvPr/>
        </p:nvGrpSpPr>
        <p:grpSpPr>
          <a:xfrm>
            <a:off x="7738892" y="4721140"/>
            <a:ext cx="260470" cy="260717"/>
            <a:chOff x="987239" y="2872889"/>
            <a:chExt cx="456767" cy="457200"/>
          </a:xfrm>
        </p:grpSpPr>
        <p:pic>
          <p:nvPicPr>
            <p:cNvPr id="20" name="Picture 4" descr="Google Gemini gets new app icon and some handy features">
              <a:extLst>
                <a:ext uri="{FF2B5EF4-FFF2-40B4-BE49-F238E27FC236}">
                  <a16:creationId xmlns:a16="http://schemas.microsoft.com/office/drawing/2014/main" id="{30366A4F-4670-4A38-9BA3-72C7EA327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3" r="22230"/>
            <a:stretch>
              <a:fillRect/>
            </a:stretch>
          </p:blipFill>
          <p:spPr bwMode="auto">
            <a:xfrm>
              <a:off x="987239" y="2872889"/>
              <a:ext cx="456767" cy="457200"/>
            </a:xfrm>
            <a:prstGeom prst="ellips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Gerade Verbindung 71">
              <a:extLst>
                <a:ext uri="{FF2B5EF4-FFF2-40B4-BE49-F238E27FC236}">
                  <a16:creationId xmlns:a16="http://schemas.microsoft.com/office/drawing/2014/main" id="{3515BBE3-53D7-C53E-7FC7-51CD57228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128" y="2945343"/>
              <a:ext cx="320210" cy="32021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551B28DA-AA5E-470E-CD01-33503EB6BEAA}"/>
              </a:ext>
            </a:extLst>
          </p:cNvPr>
          <p:cNvGrpSpPr/>
          <p:nvPr/>
        </p:nvGrpSpPr>
        <p:grpSpPr>
          <a:xfrm>
            <a:off x="8265765" y="4721140"/>
            <a:ext cx="260596" cy="260717"/>
            <a:chOff x="417232" y="3430985"/>
            <a:chExt cx="456987" cy="457200"/>
          </a:xfrm>
        </p:grpSpPr>
        <p:pic>
          <p:nvPicPr>
            <p:cNvPr id="10242" name="Picture 2" descr="Why DeepSeek's logo represents a new era of AI branding - Fast Company">
              <a:extLst>
                <a:ext uri="{FF2B5EF4-FFF2-40B4-BE49-F238E27FC236}">
                  <a16:creationId xmlns:a16="http://schemas.microsoft.com/office/drawing/2014/main" id="{6319048B-5AC3-5916-6816-0B95188C32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8" t="11667" r="28746" b="11878"/>
            <a:stretch>
              <a:fillRect/>
            </a:stretch>
          </p:blipFill>
          <p:spPr bwMode="auto">
            <a:xfrm>
              <a:off x="417232" y="3430985"/>
              <a:ext cx="456987" cy="457200"/>
            </a:xfrm>
            <a:prstGeom prst="ellips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4" name="Gerade Verbindung 73">
              <a:extLst>
                <a:ext uri="{FF2B5EF4-FFF2-40B4-BE49-F238E27FC236}">
                  <a16:creationId xmlns:a16="http://schemas.microsoft.com/office/drawing/2014/main" id="{AF817C38-04D2-4321-631B-D7F6C5754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199" y="3499480"/>
              <a:ext cx="320210" cy="32021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EA19D96E-A175-D24C-3A32-79BC14568A59}"/>
              </a:ext>
            </a:extLst>
          </p:cNvPr>
          <p:cNvGrpSpPr/>
          <p:nvPr/>
        </p:nvGrpSpPr>
        <p:grpSpPr>
          <a:xfrm>
            <a:off x="8792764" y="4721140"/>
            <a:ext cx="261820" cy="260717"/>
            <a:chOff x="7809666" y="3641559"/>
            <a:chExt cx="459134" cy="457200"/>
          </a:xfrm>
        </p:grpSpPr>
        <p:pic>
          <p:nvPicPr>
            <p:cNvPr id="10244" name="Picture 4" descr="Meta Ads : définition et points clés à connaître">
              <a:extLst>
                <a:ext uri="{FF2B5EF4-FFF2-40B4-BE49-F238E27FC236}">
                  <a16:creationId xmlns:a16="http://schemas.microsoft.com/office/drawing/2014/main" id="{475238CC-FEAC-ECEB-457D-76FFA00CA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1" t="11538" r="25890" b="10701"/>
            <a:stretch>
              <a:fillRect/>
            </a:stretch>
          </p:blipFill>
          <p:spPr bwMode="auto">
            <a:xfrm>
              <a:off x="7809666" y="3641559"/>
              <a:ext cx="459134" cy="457200"/>
            </a:xfrm>
            <a:prstGeom prst="ellips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6" name="Gerade Verbindung 75">
              <a:extLst>
                <a:ext uri="{FF2B5EF4-FFF2-40B4-BE49-F238E27FC236}">
                  <a16:creationId xmlns:a16="http://schemas.microsoft.com/office/drawing/2014/main" id="{426FF8AA-8415-D8CF-193E-349FD9FFCF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6508" y="3718075"/>
              <a:ext cx="320210" cy="32021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 descr="Ein Bild, das Text, Mann, Menschliches Gesicht, Screenshot enthält.&#10;&#10;KI-generierte Inhalte können fehlerhaft sein.">
            <a:extLst>
              <a:ext uri="{FF2B5EF4-FFF2-40B4-BE49-F238E27FC236}">
                <a16:creationId xmlns:a16="http://schemas.microsoft.com/office/drawing/2014/main" id="{4009E952-D8B9-35E0-1B62-85F0398B0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 descr="Schneeflocke Silhouette">
            <a:extLst>
              <a:ext uri="{FF2B5EF4-FFF2-40B4-BE49-F238E27FC236}">
                <a16:creationId xmlns:a16="http://schemas.microsoft.com/office/drawing/2014/main" id="{0ACEC8BA-F2BD-8F78-1D37-D884F23E3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248" y="-220104"/>
            <a:ext cx="260717" cy="260717"/>
          </a:xfrm>
          <a:prstGeom prst="rect">
            <a:avLst/>
          </a:prstGeom>
        </p:spPr>
      </p:pic>
      <p:pic>
        <p:nvPicPr>
          <p:cNvPr id="9" name="Grafik 8" descr="Schneeflocke Silhouette">
            <a:extLst>
              <a:ext uri="{FF2B5EF4-FFF2-40B4-BE49-F238E27FC236}">
                <a16:creationId xmlns:a16="http://schemas.microsoft.com/office/drawing/2014/main" id="{D519DC60-1096-A4E2-87B6-0375A2DD7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247" y="-220099"/>
            <a:ext cx="260717" cy="260717"/>
          </a:xfrm>
          <a:prstGeom prst="rect">
            <a:avLst/>
          </a:prstGeom>
        </p:spPr>
      </p:pic>
      <p:pic>
        <p:nvPicPr>
          <p:cNvPr id="10" name="Grafik 9" descr="Schneeflocke Silhouette">
            <a:extLst>
              <a:ext uri="{FF2B5EF4-FFF2-40B4-BE49-F238E27FC236}">
                <a16:creationId xmlns:a16="http://schemas.microsoft.com/office/drawing/2014/main" id="{EC935A16-7CAD-9382-6406-37FC0EBE1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246" y="-220099"/>
            <a:ext cx="260717" cy="260717"/>
          </a:xfrm>
          <a:prstGeom prst="rect">
            <a:avLst/>
          </a:prstGeom>
        </p:spPr>
      </p:pic>
      <p:pic>
        <p:nvPicPr>
          <p:cNvPr id="11" name="Grafik 10" descr="Schneeflocke Silhouette">
            <a:extLst>
              <a:ext uri="{FF2B5EF4-FFF2-40B4-BE49-F238E27FC236}">
                <a16:creationId xmlns:a16="http://schemas.microsoft.com/office/drawing/2014/main" id="{C92595E1-F961-A8A4-4DB1-E50D17600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694" y="-220100"/>
            <a:ext cx="260717" cy="260717"/>
          </a:xfrm>
          <a:prstGeom prst="rect">
            <a:avLst/>
          </a:prstGeom>
        </p:spPr>
      </p:pic>
      <p:pic>
        <p:nvPicPr>
          <p:cNvPr id="12" name="Grafik 11" descr="Schneeflocke Silhouette">
            <a:extLst>
              <a:ext uri="{FF2B5EF4-FFF2-40B4-BE49-F238E27FC236}">
                <a16:creationId xmlns:a16="http://schemas.microsoft.com/office/drawing/2014/main" id="{5FE26648-D75B-77A5-C913-9207DACB7D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693" y="-220099"/>
            <a:ext cx="260717" cy="260717"/>
          </a:xfrm>
          <a:prstGeom prst="rect">
            <a:avLst/>
          </a:prstGeom>
        </p:spPr>
      </p:pic>
      <p:pic>
        <p:nvPicPr>
          <p:cNvPr id="13" name="Grafik 12" descr="Schneeflocke Silhouette">
            <a:extLst>
              <a:ext uri="{FF2B5EF4-FFF2-40B4-BE49-F238E27FC236}">
                <a16:creationId xmlns:a16="http://schemas.microsoft.com/office/drawing/2014/main" id="{E904C615-5F29-5223-5042-51E5AA782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692" y="-220099"/>
            <a:ext cx="260717" cy="260717"/>
          </a:xfrm>
          <a:prstGeom prst="rect">
            <a:avLst/>
          </a:prstGeom>
        </p:spPr>
      </p:pic>
      <p:pic>
        <p:nvPicPr>
          <p:cNvPr id="14" name="Grafik 13" descr="Schneeflocke Silhouette">
            <a:extLst>
              <a:ext uri="{FF2B5EF4-FFF2-40B4-BE49-F238E27FC236}">
                <a16:creationId xmlns:a16="http://schemas.microsoft.com/office/drawing/2014/main" id="{8A0B71BE-5E78-B623-8331-EBC2238DC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639" y="-220102"/>
            <a:ext cx="260717" cy="260717"/>
          </a:xfrm>
          <a:prstGeom prst="rect">
            <a:avLst/>
          </a:prstGeom>
        </p:spPr>
      </p:pic>
      <p:pic>
        <p:nvPicPr>
          <p:cNvPr id="15" name="Grafik 14" descr="Schneeflocke Silhouette">
            <a:extLst>
              <a:ext uri="{FF2B5EF4-FFF2-40B4-BE49-F238E27FC236}">
                <a16:creationId xmlns:a16="http://schemas.microsoft.com/office/drawing/2014/main" id="{4054E22C-DE80-F41C-43AB-54883FEFB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638" y="-220100"/>
            <a:ext cx="260717" cy="260717"/>
          </a:xfrm>
          <a:prstGeom prst="rect">
            <a:avLst/>
          </a:prstGeom>
        </p:spPr>
      </p:pic>
      <p:pic>
        <p:nvPicPr>
          <p:cNvPr id="16" name="Grafik 15" descr="Schneeflocke Silhouette">
            <a:extLst>
              <a:ext uri="{FF2B5EF4-FFF2-40B4-BE49-F238E27FC236}">
                <a16:creationId xmlns:a16="http://schemas.microsoft.com/office/drawing/2014/main" id="{6864DB19-E372-E206-E804-83BD13737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637" y="-220100"/>
            <a:ext cx="260717" cy="260717"/>
          </a:xfrm>
          <a:prstGeom prst="rect">
            <a:avLst/>
          </a:prstGeom>
        </p:spPr>
      </p:pic>
      <p:pic>
        <p:nvPicPr>
          <p:cNvPr id="17" name="Grafik 16" descr="Schneeflocke Silhouette">
            <a:extLst>
              <a:ext uri="{FF2B5EF4-FFF2-40B4-BE49-F238E27FC236}">
                <a16:creationId xmlns:a16="http://schemas.microsoft.com/office/drawing/2014/main" id="{54BEC699-36C2-E338-0375-D6AF4915D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5085" y="-220101"/>
            <a:ext cx="260717" cy="260717"/>
          </a:xfrm>
          <a:prstGeom prst="rect">
            <a:avLst/>
          </a:prstGeom>
        </p:spPr>
      </p:pic>
      <p:pic>
        <p:nvPicPr>
          <p:cNvPr id="18" name="Grafik 17" descr="Schneeflocke Silhouette">
            <a:extLst>
              <a:ext uri="{FF2B5EF4-FFF2-40B4-BE49-F238E27FC236}">
                <a16:creationId xmlns:a16="http://schemas.microsoft.com/office/drawing/2014/main" id="{D72F0546-C325-653C-1C9B-778150DC5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5084" y="-220100"/>
            <a:ext cx="260717" cy="260717"/>
          </a:xfrm>
          <a:prstGeom prst="rect">
            <a:avLst/>
          </a:prstGeom>
        </p:spPr>
      </p:pic>
      <p:pic>
        <p:nvPicPr>
          <p:cNvPr id="19" name="Grafik 18" descr="Schneeflocke Silhouette">
            <a:extLst>
              <a:ext uri="{FF2B5EF4-FFF2-40B4-BE49-F238E27FC236}">
                <a16:creationId xmlns:a16="http://schemas.microsoft.com/office/drawing/2014/main" id="{CFDD547F-28E5-D2E7-C918-1FF0267BF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5083" y="-220100"/>
            <a:ext cx="260717" cy="260717"/>
          </a:xfrm>
          <a:prstGeom prst="rect">
            <a:avLst/>
          </a:prstGeom>
        </p:spPr>
      </p:pic>
      <p:pic>
        <p:nvPicPr>
          <p:cNvPr id="21" name="Grafik 20" descr="Schneeflocke Silhouette">
            <a:extLst>
              <a:ext uri="{FF2B5EF4-FFF2-40B4-BE49-F238E27FC236}">
                <a16:creationId xmlns:a16="http://schemas.microsoft.com/office/drawing/2014/main" id="{171204EB-DF04-05B4-E04F-4DB00C34D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9031" y="-220104"/>
            <a:ext cx="260717" cy="260717"/>
          </a:xfrm>
          <a:prstGeom prst="rect">
            <a:avLst/>
          </a:prstGeom>
        </p:spPr>
      </p:pic>
      <p:pic>
        <p:nvPicPr>
          <p:cNvPr id="22" name="Grafik 21" descr="Schneeflocke Silhouette">
            <a:extLst>
              <a:ext uri="{FF2B5EF4-FFF2-40B4-BE49-F238E27FC236}">
                <a16:creationId xmlns:a16="http://schemas.microsoft.com/office/drawing/2014/main" id="{B7A579B0-4333-E507-C8F8-A9DBA8182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9030" y="-220102"/>
            <a:ext cx="260717" cy="260717"/>
          </a:xfrm>
          <a:prstGeom prst="rect">
            <a:avLst/>
          </a:prstGeom>
        </p:spPr>
      </p:pic>
      <p:pic>
        <p:nvPicPr>
          <p:cNvPr id="23" name="Grafik 22" descr="Schneeflocke Silhouette">
            <a:extLst>
              <a:ext uri="{FF2B5EF4-FFF2-40B4-BE49-F238E27FC236}">
                <a16:creationId xmlns:a16="http://schemas.microsoft.com/office/drawing/2014/main" id="{374E9ADB-6965-B8FE-DB36-D37C05325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9029" y="-220102"/>
            <a:ext cx="260717" cy="260717"/>
          </a:xfrm>
          <a:prstGeom prst="rect">
            <a:avLst/>
          </a:prstGeom>
        </p:spPr>
      </p:pic>
      <p:pic>
        <p:nvPicPr>
          <p:cNvPr id="24" name="Grafik 23" descr="Schneeflocke Silhouette">
            <a:extLst>
              <a:ext uri="{FF2B5EF4-FFF2-40B4-BE49-F238E27FC236}">
                <a16:creationId xmlns:a16="http://schemas.microsoft.com/office/drawing/2014/main" id="{FFA990CF-9EF2-A47D-F02D-4A000D9AF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9694" y="-220106"/>
            <a:ext cx="260717" cy="260717"/>
          </a:xfrm>
          <a:prstGeom prst="rect">
            <a:avLst/>
          </a:prstGeom>
        </p:spPr>
      </p:pic>
      <p:pic>
        <p:nvPicPr>
          <p:cNvPr id="25" name="Grafik 24" descr="Schneeflocke Silhouette">
            <a:extLst>
              <a:ext uri="{FF2B5EF4-FFF2-40B4-BE49-F238E27FC236}">
                <a16:creationId xmlns:a16="http://schemas.microsoft.com/office/drawing/2014/main" id="{E24056C6-8EC9-3467-B1D2-D5E3DB591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9693" y="-220101"/>
            <a:ext cx="260717" cy="260717"/>
          </a:xfrm>
          <a:prstGeom prst="rect">
            <a:avLst/>
          </a:prstGeom>
        </p:spPr>
      </p:pic>
      <p:pic>
        <p:nvPicPr>
          <p:cNvPr id="26" name="Grafik 25" descr="Schneeflocke Silhouette">
            <a:extLst>
              <a:ext uri="{FF2B5EF4-FFF2-40B4-BE49-F238E27FC236}">
                <a16:creationId xmlns:a16="http://schemas.microsoft.com/office/drawing/2014/main" id="{6EDD9E22-C8EF-D502-58A1-B5B0705B2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9692" y="-220101"/>
            <a:ext cx="260717" cy="260717"/>
          </a:xfrm>
          <a:prstGeom prst="rect">
            <a:avLst/>
          </a:prstGeom>
        </p:spPr>
      </p:pic>
      <p:pic>
        <p:nvPicPr>
          <p:cNvPr id="27" name="Grafik 26" descr="Schneeflocke Silhouette">
            <a:extLst>
              <a:ext uri="{FF2B5EF4-FFF2-40B4-BE49-F238E27FC236}">
                <a16:creationId xmlns:a16="http://schemas.microsoft.com/office/drawing/2014/main" id="{8EF462CC-2D53-33C6-5A56-6C4789B75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4140" y="-220102"/>
            <a:ext cx="260717" cy="260717"/>
          </a:xfrm>
          <a:prstGeom prst="rect">
            <a:avLst/>
          </a:prstGeom>
        </p:spPr>
      </p:pic>
      <p:pic>
        <p:nvPicPr>
          <p:cNvPr id="28" name="Grafik 27" descr="Schneeflocke Silhouette">
            <a:extLst>
              <a:ext uri="{FF2B5EF4-FFF2-40B4-BE49-F238E27FC236}">
                <a16:creationId xmlns:a16="http://schemas.microsoft.com/office/drawing/2014/main" id="{69C5E146-0BE1-480F-5614-3B64A14BD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4139" y="-220101"/>
            <a:ext cx="260717" cy="260717"/>
          </a:xfrm>
          <a:prstGeom prst="rect">
            <a:avLst/>
          </a:prstGeom>
        </p:spPr>
      </p:pic>
      <p:pic>
        <p:nvPicPr>
          <p:cNvPr id="29" name="Grafik 28" descr="Schneeflocke Silhouette">
            <a:extLst>
              <a:ext uri="{FF2B5EF4-FFF2-40B4-BE49-F238E27FC236}">
                <a16:creationId xmlns:a16="http://schemas.microsoft.com/office/drawing/2014/main" id="{DC8556B8-C4B1-35E1-A338-BD3FC5623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4138" y="-220101"/>
            <a:ext cx="260717" cy="260717"/>
          </a:xfrm>
          <a:prstGeom prst="rect">
            <a:avLst/>
          </a:prstGeom>
        </p:spPr>
      </p:pic>
      <p:pic>
        <p:nvPicPr>
          <p:cNvPr id="30" name="Grafik 29" descr="Schneeflocke Silhouette">
            <a:extLst>
              <a:ext uri="{FF2B5EF4-FFF2-40B4-BE49-F238E27FC236}">
                <a16:creationId xmlns:a16="http://schemas.microsoft.com/office/drawing/2014/main" id="{85137527-0027-7D16-C15E-CF9ED8E5B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8085" y="-220104"/>
            <a:ext cx="260717" cy="260717"/>
          </a:xfrm>
          <a:prstGeom prst="rect">
            <a:avLst/>
          </a:prstGeom>
        </p:spPr>
      </p:pic>
      <p:pic>
        <p:nvPicPr>
          <p:cNvPr id="31" name="Grafik 30" descr="Schneeflocke Silhouette">
            <a:extLst>
              <a:ext uri="{FF2B5EF4-FFF2-40B4-BE49-F238E27FC236}">
                <a16:creationId xmlns:a16="http://schemas.microsoft.com/office/drawing/2014/main" id="{B11AC0BB-CAD3-D7FF-6004-1C5D2B2D9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8084" y="-220102"/>
            <a:ext cx="260717" cy="260717"/>
          </a:xfrm>
          <a:prstGeom prst="rect">
            <a:avLst/>
          </a:prstGeom>
        </p:spPr>
      </p:pic>
      <p:pic>
        <p:nvPicPr>
          <p:cNvPr id="32" name="Grafik 31" descr="Schneeflocke Silhouette">
            <a:extLst>
              <a:ext uri="{FF2B5EF4-FFF2-40B4-BE49-F238E27FC236}">
                <a16:creationId xmlns:a16="http://schemas.microsoft.com/office/drawing/2014/main" id="{532BB539-8C21-271A-72A4-3EA283124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8083" y="-220102"/>
            <a:ext cx="260717" cy="260717"/>
          </a:xfrm>
          <a:prstGeom prst="rect">
            <a:avLst/>
          </a:prstGeom>
        </p:spPr>
      </p:pic>
      <p:pic>
        <p:nvPicPr>
          <p:cNvPr id="33" name="Grafik 32" descr="Schneeflocke Silhouette">
            <a:extLst>
              <a:ext uri="{FF2B5EF4-FFF2-40B4-BE49-F238E27FC236}">
                <a16:creationId xmlns:a16="http://schemas.microsoft.com/office/drawing/2014/main" id="{31442B22-1E31-B2D4-571B-D1A542BE5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2531" y="-220103"/>
            <a:ext cx="260717" cy="260717"/>
          </a:xfrm>
          <a:prstGeom prst="rect">
            <a:avLst/>
          </a:prstGeom>
        </p:spPr>
      </p:pic>
      <p:pic>
        <p:nvPicPr>
          <p:cNvPr id="34" name="Grafik 33" descr="Schneeflocke Silhouette">
            <a:extLst>
              <a:ext uri="{FF2B5EF4-FFF2-40B4-BE49-F238E27FC236}">
                <a16:creationId xmlns:a16="http://schemas.microsoft.com/office/drawing/2014/main" id="{4E184FFE-A34D-9517-97F0-9E37D05AD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2530" y="-220102"/>
            <a:ext cx="260717" cy="260717"/>
          </a:xfrm>
          <a:prstGeom prst="rect">
            <a:avLst/>
          </a:prstGeom>
        </p:spPr>
      </p:pic>
      <p:pic>
        <p:nvPicPr>
          <p:cNvPr id="35" name="Grafik 34" descr="Schneeflocke Silhouette">
            <a:extLst>
              <a:ext uri="{FF2B5EF4-FFF2-40B4-BE49-F238E27FC236}">
                <a16:creationId xmlns:a16="http://schemas.microsoft.com/office/drawing/2014/main" id="{5ECE78EC-8521-504B-9363-8C9FC04A4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2529" y="-220102"/>
            <a:ext cx="260717" cy="260717"/>
          </a:xfrm>
          <a:prstGeom prst="rect">
            <a:avLst/>
          </a:prstGeom>
        </p:spPr>
      </p:pic>
      <p:pic>
        <p:nvPicPr>
          <p:cNvPr id="36" name="Grafik 35" descr="Schneeflocke Silhouette">
            <a:extLst>
              <a:ext uri="{FF2B5EF4-FFF2-40B4-BE49-F238E27FC236}">
                <a16:creationId xmlns:a16="http://schemas.microsoft.com/office/drawing/2014/main" id="{24CCD3BF-DEDF-F050-33C9-4CE321402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6477" y="-220106"/>
            <a:ext cx="260717" cy="260717"/>
          </a:xfrm>
          <a:prstGeom prst="rect">
            <a:avLst/>
          </a:prstGeom>
        </p:spPr>
      </p:pic>
      <p:pic>
        <p:nvPicPr>
          <p:cNvPr id="37" name="Grafik 36" descr="Schneeflocke Silhouette">
            <a:extLst>
              <a:ext uri="{FF2B5EF4-FFF2-40B4-BE49-F238E27FC236}">
                <a16:creationId xmlns:a16="http://schemas.microsoft.com/office/drawing/2014/main" id="{F99E08C5-3F3C-5983-D683-0EBEA5A4A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6476" y="-220104"/>
            <a:ext cx="260717" cy="260717"/>
          </a:xfrm>
          <a:prstGeom prst="rect">
            <a:avLst/>
          </a:prstGeom>
        </p:spPr>
      </p:pic>
      <p:pic>
        <p:nvPicPr>
          <p:cNvPr id="38" name="Grafik 37" descr="Schneeflocke Silhouette">
            <a:extLst>
              <a:ext uri="{FF2B5EF4-FFF2-40B4-BE49-F238E27FC236}">
                <a16:creationId xmlns:a16="http://schemas.microsoft.com/office/drawing/2014/main" id="{E3482482-B01B-FF85-1100-594A99E14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6475" y="-220104"/>
            <a:ext cx="260717" cy="260717"/>
          </a:xfrm>
          <a:prstGeom prst="rect">
            <a:avLst/>
          </a:prstGeom>
        </p:spPr>
      </p:pic>
      <p:pic>
        <p:nvPicPr>
          <p:cNvPr id="48" name="Grafik 47" descr="Schneeflocke Silhouette">
            <a:extLst>
              <a:ext uri="{FF2B5EF4-FFF2-40B4-BE49-F238E27FC236}">
                <a16:creationId xmlns:a16="http://schemas.microsoft.com/office/drawing/2014/main" id="{A32FB402-F68E-81C7-B8A6-68F888EF1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5621" y="-220105"/>
            <a:ext cx="260717" cy="260717"/>
          </a:xfrm>
          <a:prstGeom prst="rect">
            <a:avLst/>
          </a:prstGeom>
        </p:spPr>
      </p:pic>
      <p:pic>
        <p:nvPicPr>
          <p:cNvPr id="49" name="Grafik 48" descr="Schneeflocke Silhouette">
            <a:extLst>
              <a:ext uri="{FF2B5EF4-FFF2-40B4-BE49-F238E27FC236}">
                <a16:creationId xmlns:a16="http://schemas.microsoft.com/office/drawing/2014/main" id="{010B2BAF-94F5-1CB0-A764-44C414599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5620" y="-220104"/>
            <a:ext cx="260717" cy="260717"/>
          </a:xfrm>
          <a:prstGeom prst="rect">
            <a:avLst/>
          </a:prstGeom>
        </p:spPr>
      </p:pic>
      <p:pic>
        <p:nvPicPr>
          <p:cNvPr id="50" name="Grafik 49" descr="Schneeflocke Silhouette">
            <a:extLst>
              <a:ext uri="{FF2B5EF4-FFF2-40B4-BE49-F238E27FC236}">
                <a16:creationId xmlns:a16="http://schemas.microsoft.com/office/drawing/2014/main" id="{BD28B0FE-0235-DC9E-1649-B406061AA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5619" y="-220104"/>
            <a:ext cx="260717" cy="260717"/>
          </a:xfrm>
          <a:prstGeom prst="rect">
            <a:avLst/>
          </a:prstGeom>
        </p:spPr>
      </p:pic>
      <p:pic>
        <p:nvPicPr>
          <p:cNvPr id="51" name="Grafik 50" descr="Schneeflocke Silhouette">
            <a:extLst>
              <a:ext uri="{FF2B5EF4-FFF2-40B4-BE49-F238E27FC236}">
                <a16:creationId xmlns:a16="http://schemas.microsoft.com/office/drawing/2014/main" id="{8F90D3CE-AF19-F53C-D769-C85FB683D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5773" y="-220108"/>
            <a:ext cx="260717" cy="260717"/>
          </a:xfrm>
          <a:prstGeom prst="rect">
            <a:avLst/>
          </a:prstGeom>
        </p:spPr>
      </p:pic>
      <p:pic>
        <p:nvPicPr>
          <p:cNvPr id="52" name="Grafik 51" descr="Schneeflocke Silhouette">
            <a:extLst>
              <a:ext uri="{FF2B5EF4-FFF2-40B4-BE49-F238E27FC236}">
                <a16:creationId xmlns:a16="http://schemas.microsoft.com/office/drawing/2014/main" id="{1895A2AD-B68B-B570-4EB6-C81D0B4DB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5772" y="-220106"/>
            <a:ext cx="260717" cy="260717"/>
          </a:xfrm>
          <a:prstGeom prst="rect">
            <a:avLst/>
          </a:prstGeom>
        </p:spPr>
      </p:pic>
      <p:pic>
        <p:nvPicPr>
          <p:cNvPr id="53" name="Grafik 52" descr="Schneeflocke Silhouette">
            <a:extLst>
              <a:ext uri="{FF2B5EF4-FFF2-40B4-BE49-F238E27FC236}">
                <a16:creationId xmlns:a16="http://schemas.microsoft.com/office/drawing/2014/main" id="{B6092D87-0D64-3D51-1BAD-AA882E1F71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5771" y="-220106"/>
            <a:ext cx="260717" cy="260717"/>
          </a:xfrm>
          <a:prstGeom prst="rect">
            <a:avLst/>
          </a:prstGeom>
        </p:spPr>
      </p:pic>
      <p:pic>
        <p:nvPicPr>
          <p:cNvPr id="54" name="Grafik 53" descr="Schneeflocke Silhouette">
            <a:extLst>
              <a:ext uri="{FF2B5EF4-FFF2-40B4-BE49-F238E27FC236}">
                <a16:creationId xmlns:a16="http://schemas.microsoft.com/office/drawing/2014/main" id="{9EFEE7A2-3F97-38D5-8F10-57C5E2FDC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3317" y="-220108"/>
            <a:ext cx="260717" cy="260717"/>
          </a:xfrm>
          <a:prstGeom prst="rect">
            <a:avLst/>
          </a:prstGeom>
        </p:spPr>
      </p:pic>
      <p:pic>
        <p:nvPicPr>
          <p:cNvPr id="55" name="Grafik 54" descr="Schneeflocke Silhouette">
            <a:extLst>
              <a:ext uri="{FF2B5EF4-FFF2-40B4-BE49-F238E27FC236}">
                <a16:creationId xmlns:a16="http://schemas.microsoft.com/office/drawing/2014/main" id="{C0F51454-9A5E-75B7-7295-E09D8FA3F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3316" y="-220103"/>
            <a:ext cx="260717" cy="260717"/>
          </a:xfrm>
          <a:prstGeom prst="rect">
            <a:avLst/>
          </a:prstGeom>
        </p:spPr>
      </p:pic>
      <p:pic>
        <p:nvPicPr>
          <p:cNvPr id="56" name="Grafik 55" descr="Schneeflocke Silhouette">
            <a:extLst>
              <a:ext uri="{FF2B5EF4-FFF2-40B4-BE49-F238E27FC236}">
                <a16:creationId xmlns:a16="http://schemas.microsoft.com/office/drawing/2014/main" id="{55473FED-ECEE-8FC5-DAC8-9CACE9EC1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3315" y="-220103"/>
            <a:ext cx="260717" cy="260717"/>
          </a:xfrm>
          <a:prstGeom prst="rect">
            <a:avLst/>
          </a:prstGeom>
        </p:spPr>
      </p:pic>
      <p:pic>
        <p:nvPicPr>
          <p:cNvPr id="57" name="Grafik 56" descr="Schneeflocke Silhouette">
            <a:extLst>
              <a:ext uri="{FF2B5EF4-FFF2-40B4-BE49-F238E27FC236}">
                <a16:creationId xmlns:a16="http://schemas.microsoft.com/office/drawing/2014/main" id="{D833889C-EE87-2D7B-20BE-60DE7CB15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969" y="-220104"/>
            <a:ext cx="260717" cy="260717"/>
          </a:xfrm>
          <a:prstGeom prst="rect">
            <a:avLst/>
          </a:prstGeom>
        </p:spPr>
      </p:pic>
      <p:pic>
        <p:nvPicPr>
          <p:cNvPr id="58" name="Grafik 57" descr="Schneeflocke Silhouette">
            <a:extLst>
              <a:ext uri="{FF2B5EF4-FFF2-40B4-BE49-F238E27FC236}">
                <a16:creationId xmlns:a16="http://schemas.microsoft.com/office/drawing/2014/main" id="{6AE59EDD-F738-8A15-AF90-B103D2EC19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968" y="-220103"/>
            <a:ext cx="260717" cy="260717"/>
          </a:xfrm>
          <a:prstGeom prst="rect">
            <a:avLst/>
          </a:prstGeom>
        </p:spPr>
      </p:pic>
      <p:pic>
        <p:nvPicPr>
          <p:cNvPr id="59" name="Grafik 58" descr="Schneeflocke Silhouette">
            <a:extLst>
              <a:ext uri="{FF2B5EF4-FFF2-40B4-BE49-F238E27FC236}">
                <a16:creationId xmlns:a16="http://schemas.microsoft.com/office/drawing/2014/main" id="{532ED156-E141-6E40-6FDB-10C691AF0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967" y="-220103"/>
            <a:ext cx="260717" cy="260717"/>
          </a:xfrm>
          <a:prstGeom prst="rect">
            <a:avLst/>
          </a:prstGeom>
        </p:spPr>
      </p:pic>
      <p:pic>
        <p:nvPicPr>
          <p:cNvPr id="60" name="Grafik 59" descr="Schneeflocke Silhouette">
            <a:extLst>
              <a:ext uri="{FF2B5EF4-FFF2-40B4-BE49-F238E27FC236}">
                <a16:creationId xmlns:a16="http://schemas.microsoft.com/office/drawing/2014/main" id="{B26CA722-2D49-CB45-032E-5BFF86ACE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4120" y="-220106"/>
            <a:ext cx="260717" cy="260717"/>
          </a:xfrm>
          <a:prstGeom prst="rect">
            <a:avLst/>
          </a:prstGeom>
        </p:spPr>
      </p:pic>
      <p:pic>
        <p:nvPicPr>
          <p:cNvPr id="61" name="Grafik 60" descr="Schneeflocke Silhouette">
            <a:extLst>
              <a:ext uri="{FF2B5EF4-FFF2-40B4-BE49-F238E27FC236}">
                <a16:creationId xmlns:a16="http://schemas.microsoft.com/office/drawing/2014/main" id="{4A99FEB9-C955-1C02-BCAB-73424E1C09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4119" y="-220104"/>
            <a:ext cx="260717" cy="260717"/>
          </a:xfrm>
          <a:prstGeom prst="rect">
            <a:avLst/>
          </a:prstGeom>
        </p:spPr>
      </p:pic>
      <p:pic>
        <p:nvPicPr>
          <p:cNvPr id="62" name="Grafik 61" descr="Schneeflocke Silhouette">
            <a:extLst>
              <a:ext uri="{FF2B5EF4-FFF2-40B4-BE49-F238E27FC236}">
                <a16:creationId xmlns:a16="http://schemas.microsoft.com/office/drawing/2014/main" id="{1916C983-94C8-29E8-DC2F-15CB0652A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4118" y="-220104"/>
            <a:ext cx="260717" cy="260717"/>
          </a:xfrm>
          <a:prstGeom prst="rect">
            <a:avLst/>
          </a:prstGeom>
        </p:spPr>
      </p:pic>
      <p:pic>
        <p:nvPicPr>
          <p:cNvPr id="63" name="Grafik 62" descr="Schneeflocke Silhouette">
            <a:extLst>
              <a:ext uri="{FF2B5EF4-FFF2-40B4-BE49-F238E27FC236}">
                <a16:creationId xmlns:a16="http://schemas.microsoft.com/office/drawing/2014/main" id="{4B40A926-6A5A-4C79-6E88-879558F3F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4772" y="-220105"/>
            <a:ext cx="260717" cy="260717"/>
          </a:xfrm>
          <a:prstGeom prst="rect">
            <a:avLst/>
          </a:prstGeom>
        </p:spPr>
      </p:pic>
      <p:pic>
        <p:nvPicPr>
          <p:cNvPr id="64" name="Grafik 63" descr="Schneeflocke Silhouette">
            <a:extLst>
              <a:ext uri="{FF2B5EF4-FFF2-40B4-BE49-F238E27FC236}">
                <a16:creationId xmlns:a16="http://schemas.microsoft.com/office/drawing/2014/main" id="{CD454144-9F11-8530-2696-470DF9DC1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4771" y="-220104"/>
            <a:ext cx="260717" cy="260717"/>
          </a:xfrm>
          <a:prstGeom prst="rect">
            <a:avLst/>
          </a:prstGeom>
        </p:spPr>
      </p:pic>
      <p:pic>
        <p:nvPicPr>
          <p:cNvPr id="65" name="Grafik 64" descr="Schneeflocke Silhouette">
            <a:extLst>
              <a:ext uri="{FF2B5EF4-FFF2-40B4-BE49-F238E27FC236}">
                <a16:creationId xmlns:a16="http://schemas.microsoft.com/office/drawing/2014/main" id="{0CA003AF-72BA-F7EA-D635-77DE1730B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4770" y="-220104"/>
            <a:ext cx="260717" cy="260717"/>
          </a:xfrm>
          <a:prstGeom prst="rect">
            <a:avLst/>
          </a:prstGeom>
        </p:spPr>
      </p:pic>
      <p:pic>
        <p:nvPicPr>
          <p:cNvPr id="66" name="Grafik 65" descr="Schneeflocke Silhouette">
            <a:extLst>
              <a:ext uri="{FF2B5EF4-FFF2-40B4-BE49-F238E27FC236}">
                <a16:creationId xmlns:a16="http://schemas.microsoft.com/office/drawing/2014/main" id="{C1F12D08-3C3F-AB44-7568-8F179EAAA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4924" y="-220108"/>
            <a:ext cx="260717" cy="260717"/>
          </a:xfrm>
          <a:prstGeom prst="rect">
            <a:avLst/>
          </a:prstGeom>
        </p:spPr>
      </p:pic>
      <p:pic>
        <p:nvPicPr>
          <p:cNvPr id="67" name="Grafik 66" descr="Schneeflocke Silhouette">
            <a:extLst>
              <a:ext uri="{FF2B5EF4-FFF2-40B4-BE49-F238E27FC236}">
                <a16:creationId xmlns:a16="http://schemas.microsoft.com/office/drawing/2014/main" id="{E6AA51FD-CB38-4AFA-A614-99DBBCA5A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4923" y="-220106"/>
            <a:ext cx="260717" cy="260717"/>
          </a:xfrm>
          <a:prstGeom prst="rect">
            <a:avLst/>
          </a:prstGeom>
        </p:spPr>
      </p:pic>
      <p:pic>
        <p:nvPicPr>
          <p:cNvPr id="68" name="Grafik 67" descr="Schneeflocke Silhouette">
            <a:extLst>
              <a:ext uri="{FF2B5EF4-FFF2-40B4-BE49-F238E27FC236}">
                <a16:creationId xmlns:a16="http://schemas.microsoft.com/office/drawing/2014/main" id="{AB5F3EFC-57B2-A9AA-86C4-D60B11686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4922" y="-220106"/>
            <a:ext cx="260717" cy="260717"/>
          </a:xfrm>
          <a:prstGeom prst="rect">
            <a:avLst/>
          </a:prstGeom>
        </p:spPr>
      </p:pic>
      <p:pic>
        <p:nvPicPr>
          <p:cNvPr id="69" name="Grafik 68" descr="Schneeflocke Silhouette">
            <a:extLst>
              <a:ext uri="{FF2B5EF4-FFF2-40B4-BE49-F238E27FC236}">
                <a16:creationId xmlns:a16="http://schemas.microsoft.com/office/drawing/2014/main" id="{90EE941C-3C7D-6AEF-1A28-503964D62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3936" y="-220110"/>
            <a:ext cx="260717" cy="260717"/>
          </a:xfrm>
          <a:prstGeom prst="rect">
            <a:avLst/>
          </a:prstGeom>
        </p:spPr>
      </p:pic>
      <p:pic>
        <p:nvPicPr>
          <p:cNvPr id="70" name="Grafik 69" descr="Schneeflocke Silhouette">
            <a:extLst>
              <a:ext uri="{FF2B5EF4-FFF2-40B4-BE49-F238E27FC236}">
                <a16:creationId xmlns:a16="http://schemas.microsoft.com/office/drawing/2014/main" id="{A49B6968-C32A-E0D6-1DE6-F45866134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3935" y="-220108"/>
            <a:ext cx="260717" cy="260717"/>
          </a:xfrm>
          <a:prstGeom prst="rect">
            <a:avLst/>
          </a:prstGeom>
        </p:spPr>
      </p:pic>
      <p:pic>
        <p:nvPicPr>
          <p:cNvPr id="71" name="Grafik 70" descr="Schneeflocke Silhouette">
            <a:extLst>
              <a:ext uri="{FF2B5EF4-FFF2-40B4-BE49-F238E27FC236}">
                <a16:creationId xmlns:a16="http://schemas.microsoft.com/office/drawing/2014/main" id="{B1AA921A-2866-2338-3920-FFE386B51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3934" y="-220108"/>
            <a:ext cx="260717" cy="26071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6B4F39E-C138-D102-7B4E-6BECFA0B5A2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4391" y="199190"/>
            <a:ext cx="770576" cy="830957"/>
          </a:xfrm>
          <a:prstGeom prst="rect">
            <a:avLst/>
          </a:prstGeom>
        </p:spPr>
      </p:pic>
      <p:pic>
        <p:nvPicPr>
          <p:cNvPr id="39" name="Grafik 38" descr="Schneeflocke Silhouette">
            <a:extLst>
              <a:ext uri="{FF2B5EF4-FFF2-40B4-BE49-F238E27FC236}">
                <a16:creationId xmlns:a16="http://schemas.microsoft.com/office/drawing/2014/main" id="{37EA2AA0-BF19-AC4D-C9BA-3A96979DF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476" y="-220108"/>
            <a:ext cx="260717" cy="260717"/>
          </a:xfrm>
          <a:prstGeom prst="rect">
            <a:avLst/>
          </a:prstGeom>
        </p:spPr>
      </p:pic>
      <p:pic>
        <p:nvPicPr>
          <p:cNvPr id="40" name="Grafik 39" descr="Schneeflocke Silhouette">
            <a:extLst>
              <a:ext uri="{FF2B5EF4-FFF2-40B4-BE49-F238E27FC236}">
                <a16:creationId xmlns:a16="http://schemas.microsoft.com/office/drawing/2014/main" id="{2293E7C3-B1E3-F9E4-97AF-7979C8B55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475" y="-220103"/>
            <a:ext cx="260717" cy="260717"/>
          </a:xfrm>
          <a:prstGeom prst="rect">
            <a:avLst/>
          </a:prstGeom>
        </p:spPr>
      </p:pic>
      <p:pic>
        <p:nvPicPr>
          <p:cNvPr id="41" name="Grafik 40" descr="Schneeflocke Silhouette">
            <a:extLst>
              <a:ext uri="{FF2B5EF4-FFF2-40B4-BE49-F238E27FC236}">
                <a16:creationId xmlns:a16="http://schemas.microsoft.com/office/drawing/2014/main" id="{1AA78CD2-186A-D9BD-9AAA-15A7957ED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474" y="-220103"/>
            <a:ext cx="260717" cy="260717"/>
          </a:xfrm>
          <a:prstGeom prst="rect">
            <a:avLst/>
          </a:prstGeom>
        </p:spPr>
      </p:pic>
      <p:pic>
        <p:nvPicPr>
          <p:cNvPr id="42" name="Grafik 41" descr="Schneeflocke Silhouette">
            <a:extLst>
              <a:ext uri="{FF2B5EF4-FFF2-40B4-BE49-F238E27FC236}">
                <a16:creationId xmlns:a16="http://schemas.microsoft.com/office/drawing/2014/main" id="{9E73C768-3067-6E2D-7B8F-552F7D739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4818" y="-220104"/>
            <a:ext cx="260717" cy="260717"/>
          </a:xfrm>
          <a:prstGeom prst="rect">
            <a:avLst/>
          </a:prstGeom>
        </p:spPr>
      </p:pic>
      <p:pic>
        <p:nvPicPr>
          <p:cNvPr id="43" name="Grafik 42" descr="Schneeflocke Silhouette">
            <a:extLst>
              <a:ext uri="{FF2B5EF4-FFF2-40B4-BE49-F238E27FC236}">
                <a16:creationId xmlns:a16="http://schemas.microsoft.com/office/drawing/2014/main" id="{328FF173-BA8F-C014-1995-0938F0E55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4817" y="-220103"/>
            <a:ext cx="260717" cy="260717"/>
          </a:xfrm>
          <a:prstGeom prst="rect">
            <a:avLst/>
          </a:prstGeom>
        </p:spPr>
      </p:pic>
      <p:pic>
        <p:nvPicPr>
          <p:cNvPr id="44" name="Grafik 43" descr="Schneeflocke Silhouette">
            <a:extLst>
              <a:ext uri="{FF2B5EF4-FFF2-40B4-BE49-F238E27FC236}">
                <a16:creationId xmlns:a16="http://schemas.microsoft.com/office/drawing/2014/main" id="{096C21AE-E22C-0475-3D50-8A96DB591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4816" y="-220103"/>
            <a:ext cx="260717" cy="260717"/>
          </a:xfrm>
          <a:prstGeom prst="rect">
            <a:avLst/>
          </a:prstGeom>
        </p:spPr>
      </p:pic>
      <p:pic>
        <p:nvPicPr>
          <p:cNvPr id="45" name="Grafik 44" descr="Schneeflocke Silhouette">
            <a:extLst>
              <a:ext uri="{FF2B5EF4-FFF2-40B4-BE49-F238E27FC236}">
                <a16:creationId xmlns:a16="http://schemas.microsoft.com/office/drawing/2014/main" id="{986CD34F-4DF6-DC5A-0FEA-3F51B903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4969" y="-220106"/>
            <a:ext cx="260717" cy="260717"/>
          </a:xfrm>
          <a:prstGeom prst="rect">
            <a:avLst/>
          </a:prstGeom>
        </p:spPr>
      </p:pic>
      <p:pic>
        <p:nvPicPr>
          <p:cNvPr id="46" name="Grafik 45" descr="Schneeflocke Silhouette">
            <a:extLst>
              <a:ext uri="{FF2B5EF4-FFF2-40B4-BE49-F238E27FC236}">
                <a16:creationId xmlns:a16="http://schemas.microsoft.com/office/drawing/2014/main" id="{4D826F02-6F61-5503-E4AA-E2D1688C9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4968" y="-220104"/>
            <a:ext cx="260717" cy="260717"/>
          </a:xfrm>
          <a:prstGeom prst="rect">
            <a:avLst/>
          </a:prstGeom>
        </p:spPr>
      </p:pic>
      <p:pic>
        <p:nvPicPr>
          <p:cNvPr id="47" name="Grafik 46" descr="Schneeflocke Silhouette">
            <a:extLst>
              <a:ext uri="{FF2B5EF4-FFF2-40B4-BE49-F238E27FC236}">
                <a16:creationId xmlns:a16="http://schemas.microsoft.com/office/drawing/2014/main" id="{6D0E0309-F4F5-33B2-849C-F44CF47B1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4967" y="-220104"/>
            <a:ext cx="260717" cy="2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031 L -0.00157 3.95062E-6 C -0.00122 0.00895 -0.00105 0.0179 -0.00052 0.02747 C -0.00035 0.03302 0.00017 0.03827 0.00052 0.04413 C 0.00086 0.05308 0.00121 0.06265 0.00156 0.07191 C 0.00121 0.09969 0.00138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5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8 0.6429 0.00052 0.64506 0.00052 0.64784 C -0.00052 0.67963 -0.00157 0.74413 -0.00157 0.74444 C 4.16667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5 0.96172 -0.00122 0.96512 -0.00157 0.96821 C -0.00278 0.99568 -0.00261 0.98395 -0.00261 1.00339 " pathEditMode="relative" rAng="0" ptsTypes="AAAAAAAAAAAAAAAAAAAAAAAAAAAAAAAA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7 -0.00031 L -0.00157 3.95062E-6 C -0.00122 0.00895 -0.00104 0.0179 -0.00052 0.02747 C -0.00035 0.03302 0.00017 0.03827 0.00052 0.04413 C 0.00086 0.05308 0.00121 0.06265 0.00156 0.07191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33333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8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7 -0.00031 L -0.00157 3.95062E-6 C -0.00122 0.00895 -0.00105 0.0179 -0.00052 0.02747 C -0.00035 0.03302 0.00017 0.03827 0.00052 0.04413 C 0.00086 0.05308 0.00121 0.06265 0.00156 0.07191 C 0.00121 0.09969 0.00138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5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8 0.6429 0.00052 0.64506 0.00052 0.64784 C -0.00052 0.67963 -0.00157 0.74413 -0.00157 0.74444 C 4.16667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5 0.96172 -0.00122 0.96512 -0.00157 0.96821 C -0.00278 0.99568 -0.00261 0.98395 -0.00261 1.00339 " pathEditMode="relative" rAng="0" ptsTypes="AAAAAAAAAAAAAAAAAAAAAAAAAAAAAAAA">
                                      <p:cBhvr>
                                        <p:cTn id="10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7 -0.00031 L -0.00157 3.95062E-6 C -0.00122 0.00895 -0.00104 0.0179 -0.00052 0.02747 C -0.00035 0.03302 0.00017 0.03827 0.00052 0.04413 C 0.00086 0.05308 0.00121 0.06265 0.00156 0.07191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33333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12" dur="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7 -0.00031 L -0.00157 3.95062E-6 C -0.00122 0.00895 -0.00105 0.0179 -0.00052 0.02747 C -0.00035 0.03302 0.00017 0.03827 0.00052 0.04413 C 0.00086 0.05308 0.00121 0.06265 0.00156 0.07191 C 0.00121 0.09969 0.00138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5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8 0.6429 0.00052 0.64506 0.00052 0.64784 C -0.00052 0.67963 -0.00157 0.74413 -0.00157 0.74444 C 4.16667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5 0.96172 -0.00122 0.96512 -0.00157 0.96821 C -0.00278 0.99568 -0.00261 0.98395 -0.00261 1.00339 " pathEditMode="relative" rAng="0" ptsTypes="AAAAAAAAAAAAAAAAAAAAAAAAAAAAAAAA">
                                      <p:cBhvr>
                                        <p:cTn id="14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7 -0.00031 L -0.00157 3.95062E-6 C -0.00122 0.00895 -0.00104 0.0179 -0.00052 0.02747 C -0.00035 0.03302 0.00017 0.03827 0.00052 0.04413 C 0.00086 0.05308 0.00121 0.06265 0.00156 0.07191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33333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16" dur="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1 0.00895 -0.00104 0.0179 -0.00052 0.02747 C -0.00034 0.03302 0.00018 0.03827 0.00052 0.04413 C 0.00087 0.05308 0.00122 0.06265 0.00156 0.07191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9 0.62993 0.00156 0.64043 C 0.00139 0.6429 0.00052 0.64506 0.00052 0.64784 C -0.00052 0.67963 -0.00156 0.74413 -0.00156 0.74444 C -2.22222E-6 0.91327 -0.0033 0.80956 0.00052 0.86821 C 0.00191 0.89074 0.00052 0.87993 0.00261 0.89413 C 0.00295 0.90092 0.00365 0.9074 0.00365 0.9145 C 0.00365 0.91759 0.00278 0.92037 0.00261 0.92376 C 0.00209 0.92777 0.00174 0.93209 0.00156 0.93672 C 0.00104 0.94197 0.00087 0.94784 0.00052 0.95339 C 0.00018 0.95524 -0.00034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18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6 -0.00031 L -0.00156 3.95062E-6 C -0.00121 0.00895 -0.00104 0.0179 -0.00052 0.02747 C -0.00034 0.03302 0.00018 0.03827 0.00052 0.04413 C 0.00087 0.05308 0.00122 0.06265 0.00157 0.07191 C 0.00122 0.09969 0.00139 0.12747 0.00052 0.15524 C 0.00035 0.15895 -0.00121 0.16234 -0.00156 0.16635 L -0.0026 0.17561 C -0.00225 0.1824 -0.00208 0.18919 -0.00156 0.19598 C -0.00139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05556E-6 0.91327 -0.0033 0.80956 0.00052 0.86821 C 0.00191 0.89074 0.00052 0.87993 0.00261 0.89413 C 0.00295 0.90092 0.00365 0.9074 0.00365 0.9145 C 0.00365 0.91759 0.00278 0.92037 0.00261 0.92376 C 0.00209 0.92777 0.00174 0.93209 0.00157 0.93672 C 0.00104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20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1 0.00895 -0.00104 0.0179 -0.00052 0.02747 C -0.00034 0.03302 0.00018 0.03827 0.00052 0.04413 C 0.00087 0.05308 0.00122 0.06265 0.00156 0.07191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9 0.62993 0.00156 0.64043 C 0.00139 0.6429 0.00052 0.64506 0.00052 0.64784 C -0.00052 0.67963 -0.00156 0.74413 -0.00156 0.74444 C -2.22222E-6 0.91327 -0.0033 0.80956 0.00052 0.86821 C 0.00191 0.89074 0.00052 0.87993 0.00261 0.89413 C 0.00295 0.90092 0.00365 0.9074 0.00365 0.9145 C 0.00365 0.91759 0.00278 0.92037 0.00261 0.92376 C 0.00209 0.92777 0.00174 0.93209 0.00156 0.93672 C 0.00104 0.94197 0.00087 0.94784 0.00052 0.95339 C 0.00018 0.95524 -0.00034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22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6 -0.00031 L -0.00156 3.95062E-6 C -0.00121 0.00895 -0.00104 0.0179 -0.00052 0.02747 C -0.00034 0.03302 0.00018 0.03827 0.00052 0.04413 C 0.00087 0.05308 0.00122 0.06265 0.00157 0.07191 C 0.00122 0.09969 0.00139 0.12747 0.00052 0.15524 C 0.00035 0.15895 -0.00121 0.16234 -0.00156 0.16635 L -0.0026 0.17561 C -0.00225 0.1824 -0.00208 0.18919 -0.00156 0.19598 C -0.00139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05556E-6 0.91327 -0.0033 0.80956 0.00052 0.86821 C 0.00191 0.89074 0.00052 0.87993 0.00261 0.89413 C 0.00295 0.90092 0.00365 0.9074 0.00365 0.9145 C 0.00365 0.91759 0.00278 0.92037 0.00261 0.92376 C 0.00209 0.92777 0.00174 0.93209 0.00157 0.93672 C 0.00104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24" dur="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1 0.00895 -0.00104 0.0179 -0.00052 0.02747 C -0.00034 0.03302 0.00018 0.03827 0.00052 0.04413 C 0.00087 0.05308 0.00122 0.06265 0.00156 0.07191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9 0.62993 0.00156 0.64043 C 0.00139 0.6429 0.00052 0.64506 0.00052 0.64784 C -0.00052 0.67963 -0.00156 0.74413 -0.00156 0.74444 C -2.22222E-6 0.91327 -0.0033 0.80956 0.00052 0.86821 C 0.00191 0.89074 0.00052 0.87993 0.00261 0.89413 C 0.00295 0.90092 0.00365 0.9074 0.00365 0.9145 C 0.00365 0.91759 0.00278 0.92037 0.00261 0.92376 C 0.00209 0.92777 0.00174 0.93209 0.00156 0.93672 C 0.00104 0.94197 0.00087 0.94784 0.00052 0.95339 C 0.00018 0.95524 -0.00034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26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6 -0.00031 L -0.00156 3.95062E-6 C -0.00121 0.00895 -0.00104 0.0179 -0.00052 0.02747 C -0.00034 0.03302 0.00018 0.03827 0.00052 0.04413 C 0.00087 0.05308 0.00122 0.06265 0.00157 0.07191 C 0.00122 0.09969 0.00139 0.12747 0.00052 0.15524 C 0.00035 0.15895 -0.00121 0.16234 -0.00156 0.16635 L -0.0026 0.17561 C -0.00225 0.1824 -0.00208 0.18919 -0.00156 0.19598 C -0.00139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05556E-6 0.91327 -0.0033 0.80956 0.00052 0.86821 C 0.00191 0.89074 0.00052 0.87993 0.00261 0.89413 C 0.00295 0.90092 0.00365 0.9074 0.00365 0.9145 C 0.00365 0.91759 0.00278 0.92037 0.00261 0.92376 C 0.00209 0.92777 0.00174 0.93209 0.00157 0.93672 C 0.00104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28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56 -0.00031 L -0.00156 3.95062E-6 C -0.00122 0.00895 -0.00104 0.0179 -0.00052 0.02747 C -0.00035 0.03302 0.00017 0.03827 0.00052 0.04413 C 0.00087 0.05308 0.00121 0.06265 0.00156 0.07191 C 0.00121 0.09969 0.00139 0.12747 0.00052 0.15524 C 0.00035 0.15895 -0.00122 0.16234 -0.00156 0.16635 L -0.00261 0.17561 C -0.00226 0.1824 -0.00208 0.18919 -0.00156 0.19598 C -0.00139 0.19907 -0.00087 0.20185 -0.00052 0.20524 C -0.00017 0.21358 0.00017 0.22253 0.00052 0.23117 C -0.00017 0.24259 -0.00017 0.24845 -0.00156 0.25895 C -0.00191 0.2608 -0.00226 0.26265 -0.00261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1.38889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156 -0.00031 L -0.00156 3.95062E-6 C -0.00122 0.00895 -0.00104 0.0179 -0.00052 0.02747 C -0.00035 0.03302 0.00017 0.03827 0.00052 0.04413 C 0.00087 0.05308 0.00121 0.06265 0.00156 0.07191 C 0.00121 0.09969 0.00139 0.12747 0.00052 0.15524 C 0.00035 0.15895 -0.00122 0.16234 -0.00156 0.16635 L -0.00261 0.17561 C -0.00226 0.1824 -0.00208 0.18919 -0.00156 0.19598 C -0.00139 0.19907 -0.00087 0.20185 -0.00052 0.20524 C -0.00017 0.21358 0.00017 0.22253 0.00052 0.23117 C -0.00017 0.24259 -0.00017 0.24845 -0.00156 0.25895 C -0.00191 0.2608 -0.00226 0.26265 -0.00261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1.38889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32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156 -0.00031 L -0.00156 3.95062E-6 C -0.00122 0.00895 -0.00104 0.0179 -0.00052 0.02747 C -0.00035 0.03302 0.00017 0.03827 0.00052 0.04413 C 0.00087 0.05308 0.00121 0.06265 0.00156 0.07191 C 0.00121 0.09969 0.00139 0.12747 0.00052 0.15524 C 0.00035 0.15895 -0.00122 0.16234 -0.00156 0.16635 L -0.00261 0.17561 C -0.00226 0.1824 -0.00208 0.18919 -0.00156 0.19598 C -0.00139 0.19907 -0.00087 0.20185 -0.00052 0.20524 C -0.00017 0.21358 0.00017 0.22253 0.00052 0.23117 C -0.00017 0.24259 -0.00017 0.24845 -0.00156 0.25895 C -0.00191 0.2608 -0.00226 0.26265 -0.00261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1.38889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34" dur="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2 0.00895 -0.00104 0.0179 -0.00052 0.02747 C -0.00035 0.03302 0.00017 0.03827 0.00052 0.04413 C 0.00087 0.05308 0.00121 0.06265 0.00156 0.07191 C 0.00121 0.09969 0.00139 0.12747 0.00052 0.15524 C 0.00035 0.15895 -0.00122 0.16234 -0.00156 0.16635 L -0.00261 0.17561 C -0.00226 0.1824 -0.00209 0.18919 -0.00156 0.19598 C -0.00139 0.19907 -0.00087 0.20185 -0.00052 0.20524 C -0.00018 0.21358 0.00017 0.22253 0.00052 0.23117 C -0.00018 0.24259 -0.00018 0.24845 -0.00156 0.25895 C -0.00191 0.2608 -0.00226 0.26265 -0.00261 0.26419 C -0.00226 0.28919 -0.00209 0.31388 -0.00156 0.33858 C -0.00104 0.3645 -0.00174 0.35833 0.00052 0.37376 C 0.00017 0.39166 -0.00018 0.40956 -0.00052 0.42747 C -0.00087 0.43426 -0.00156 0.44074 -0.00156 0.44784 C -0.00156 0.49166 -0.00122 0.53549 -0.00052 0.57901 C -0.00052 0.58642 0.00069 0.59105 0.00156 0.59784 C 0.00191 0.60123 0.00225 0.60524 0.0026 0.60895 C 0.00225 0.61913 0.00208 0.62993 0.00156 0.64043 C 0.00139 0.6429 0.00052 0.64506 0.00052 0.64784 C -0.00052 0.67963 -0.00156 0.74413 -0.00156 0.74444 C 2.22222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36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7 -0.00031 L -0.00157 3.95062E-6 C -0.00122 0.00895 -0.00105 0.0179 -0.00052 0.02747 C -0.00035 0.03302 0.00017 0.03827 0.00052 0.04413 C 0.00087 0.05308 0.00121 0.06265 0.00156 0.07191 C 0.00121 0.09969 0.00138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5 0.3645 -0.00174 0.35833 0.00052 0.37376 C 0.00017 0.39166 -0.00018 0.40956 -0.00052 0.42747 C -0.00087 0.43426 -0.00157 0.44074 -0.00157 0.44784 C -0.00157 0.49166 -0.00122 0.53549 -0.00052 0.57901 C -0.00052 0.58642 0.0007 0.59105 0.00156 0.59784 C 0.0019 0.60123 0.00226 0.60524 0.0026 0.60895 C 0.00226 0.61913 0.00209 0.62993 0.00156 0.64043 C 0.00138 0.6429 0.00052 0.64506 0.00052 0.64784 C -0.00052 0.67963 -0.00157 0.74413 -0.00157 0.74444 C 5E-6 0.91327 -0.0033 0.80956 0.00052 0.86821 C 0.0019 0.89074 0.00052 0.87993 0.0026 0.89413 C 0.00295 0.90092 0.00365 0.9074 0.00365 0.9145 C 0.00365 0.91759 0.00277 0.92037 0.0026 0.92376 C 0.00209 0.92777 0.00173 0.93209 0.00156 0.93672 C 0.00104 0.94197 0.00087 0.94784 0.00052 0.95339 C 0.00017 0.95524 -0.00035 0.95679 -0.00052 0.95895 C -0.00105 0.96172 -0.00122 0.96512 -0.00157 0.96821 C -0.00278 0.99568 -0.00261 0.98395 -0.00261 1.00339 " pathEditMode="relative" rAng="0" ptsTypes="AAAAAAAAAAAAAAAAAAAAAAAAAAAAAAAA">
                                      <p:cBhvr>
                                        <p:cTn id="38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2 0.00895 -0.00104 0.0179 -0.00052 0.02747 C -0.00035 0.03302 0.00017 0.03827 0.00052 0.04413 C 0.00087 0.05308 0.00121 0.06265 0.00156 0.07191 C 0.00121 0.09969 0.00139 0.12747 0.00052 0.15524 C 0.00035 0.15895 -0.00122 0.16234 -0.00156 0.16635 L -0.00261 0.17561 C -0.00226 0.1824 -0.00209 0.18919 -0.00156 0.19598 C -0.00139 0.19907 -0.00087 0.20185 -0.00052 0.20524 C -0.00018 0.21358 0.00017 0.22253 0.00052 0.23117 C -0.00018 0.24259 -0.00018 0.24845 -0.00156 0.25895 C -0.00191 0.2608 -0.00226 0.26265 -0.00261 0.26419 C -0.00226 0.28919 -0.00209 0.31388 -0.00156 0.33858 C -0.00104 0.3645 -0.00174 0.35833 0.00052 0.37376 C 0.00017 0.39166 -0.00018 0.40956 -0.00052 0.42747 C -0.00087 0.43426 -0.00156 0.44074 -0.00156 0.44784 C -0.00156 0.49166 -0.00122 0.53549 -0.00052 0.57901 C -0.00052 0.58642 0.00069 0.59105 0.00156 0.59784 C 0.00191 0.60123 0.00225 0.60524 0.0026 0.60895 C 0.00225 0.61913 0.00208 0.62993 0.00156 0.64043 C 0.00139 0.6429 0.00052 0.64506 0.00052 0.64784 C -0.00052 0.67963 -0.00156 0.74413 -0.00156 0.74444 C 2.22222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40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7 -0.00031 L -0.00157 3.95062E-6 C -0.00122 0.00895 -0.00105 0.0179 -0.00052 0.02747 C -0.00035 0.03302 0.00017 0.03827 0.00052 0.04413 C 0.00087 0.05308 0.00121 0.06265 0.00156 0.07191 C 0.00121 0.09969 0.00138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5 0.3645 -0.00174 0.35833 0.00052 0.37376 C 0.00017 0.39166 -0.00018 0.40956 -0.00052 0.42747 C -0.00087 0.43426 -0.00157 0.44074 -0.00157 0.44784 C -0.00157 0.49166 -0.00122 0.53549 -0.00052 0.57901 C -0.00052 0.58642 0.0007 0.59105 0.00156 0.59784 C 0.0019 0.60123 0.00226 0.60524 0.0026 0.60895 C 0.00226 0.61913 0.00209 0.62993 0.00156 0.64043 C 0.00138 0.6429 0.00052 0.64506 0.00052 0.64784 C -0.00052 0.67963 -0.00157 0.74413 -0.00157 0.74444 C 5E-6 0.91327 -0.0033 0.80956 0.00052 0.86821 C 0.0019 0.89074 0.00052 0.87993 0.0026 0.89413 C 0.00295 0.90092 0.00365 0.9074 0.00365 0.9145 C 0.00365 0.91759 0.00277 0.92037 0.0026 0.92376 C 0.00209 0.92777 0.00173 0.93209 0.00156 0.93672 C 0.00104 0.94197 0.00087 0.94784 0.00052 0.95339 C 0.00017 0.95524 -0.00035 0.95679 -0.00052 0.95895 C -0.00105 0.96172 -0.00122 0.96512 -0.00157 0.96821 C -0.00278 0.99568 -0.00261 0.98395 -0.00261 1.00339 " pathEditMode="relative" rAng="0" ptsTypes="AAAAAAAAAAAAAAAAAAAAAAAAAAAAAAAA">
                                      <p:cBhvr>
                                        <p:cTn id="42" dur="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2 0.00895 -0.00104 0.0179 -0.00052 0.02747 C -0.00035 0.03302 0.00017 0.03827 0.00052 0.04413 C 0.00087 0.05308 0.00121 0.06265 0.00156 0.07191 C 0.00121 0.09969 0.00139 0.12747 0.00052 0.15524 C 0.00035 0.15895 -0.00122 0.16234 -0.00156 0.16635 L -0.00261 0.17561 C -0.00226 0.1824 -0.00209 0.18919 -0.00156 0.19598 C -0.00139 0.19907 -0.00087 0.20185 -0.00052 0.20524 C -0.00018 0.21358 0.00017 0.22253 0.00052 0.23117 C -0.00018 0.24259 -0.00018 0.24845 -0.00156 0.25895 C -0.00191 0.2608 -0.00226 0.26265 -0.00261 0.26419 C -0.00226 0.28919 -0.00209 0.31388 -0.00156 0.33858 C -0.00104 0.3645 -0.00174 0.35833 0.00052 0.37376 C 0.00017 0.39166 -0.00018 0.40956 -0.00052 0.42747 C -0.00087 0.43426 -0.00156 0.44074 -0.00156 0.44784 C -0.00156 0.49166 -0.00122 0.53549 -0.00052 0.57901 C -0.00052 0.58642 0.00069 0.59105 0.00156 0.59784 C 0.00191 0.60123 0.00225 0.60524 0.0026 0.60895 C 0.00225 0.61913 0.00208 0.62993 0.00156 0.64043 C 0.00139 0.6429 0.00052 0.64506 0.00052 0.64784 C -0.00052 0.67963 -0.00156 0.74413 -0.00156 0.74444 C 2.22222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44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7 -0.00031 L -0.00157 3.95062E-6 C -0.00122 0.00895 -0.00105 0.0179 -0.00052 0.02747 C -0.00035 0.03302 0.00017 0.03827 0.00052 0.04413 C 0.00087 0.05308 0.00121 0.06265 0.00156 0.07191 C 0.00121 0.09969 0.00138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5 0.3645 -0.00174 0.35833 0.00052 0.37376 C 0.00017 0.39166 -0.00018 0.40956 -0.00052 0.42747 C -0.00087 0.43426 -0.00157 0.44074 -0.00157 0.44784 C -0.00157 0.49166 -0.00122 0.53549 -0.00052 0.57901 C -0.00052 0.58642 0.0007 0.59105 0.00156 0.59784 C 0.0019 0.60123 0.00226 0.60524 0.0026 0.60895 C 0.00226 0.61913 0.00209 0.62993 0.00156 0.64043 C 0.00138 0.6429 0.00052 0.64506 0.00052 0.64784 C -0.00052 0.67963 -0.00157 0.74413 -0.00157 0.74444 C 5E-6 0.91327 -0.0033 0.80956 0.00052 0.86821 C 0.0019 0.89074 0.00052 0.87993 0.0026 0.89413 C 0.00295 0.90092 0.00365 0.9074 0.00365 0.9145 C 0.00365 0.91759 0.00277 0.92037 0.0026 0.92376 C 0.00209 0.92777 0.00173 0.93209 0.00156 0.93672 C 0.00104 0.94197 0.00087 0.94784 0.00052 0.95339 C 0.00017 0.95524 -0.00035 0.95679 -0.00052 0.95895 C -0.00105 0.96172 -0.00122 0.96512 -0.00157 0.96821 C -0.00278 0.99568 -0.00261 0.98395 -0.00261 1.00339 " pathEditMode="relative" rAng="0" ptsTypes="AAAAAAAAAAAAAAAAAAAAAAAAAAAAAAAA">
                                      <p:cBhvr>
                                        <p:cTn id="46" dur="9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1 0.00895 -0.00104 0.0179 -0.00052 0.02747 C -0.00035 0.03302 0.00017 0.03827 0.00052 0.04413 C 0.00087 0.05308 0.00122 0.06265 0.00156 0.07191 C 0.00122 0.09969 0.00139 0.12747 0.00052 0.15524 C 0.00035 0.15895 -0.00121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1 0.53549 -0.00052 0.57901 C -0.00052 0.58642 0.0007 0.59105 0.00156 0.59784 C 0.00191 0.60123 0.00226 0.60524 0.0026 0.60895 C 0.00226 0.61913 0.00208 0.62993 0.00156 0.64043 C 0.00139 0.6429 0.00052 0.64506 0.00052 0.64784 C -0.00052 0.67963 -0.00156 0.74413 -0.00156 0.74444 C -5.55556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48" dur="9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6 -0.00031 L -0.00156 3.95062E-6 C -0.00121 0.00895 -0.00104 0.0179 -0.00052 0.02747 C -0.00035 0.03302 0.00018 0.03827 0.00052 0.04413 C 0.00087 0.05308 0.00122 0.06265 0.00156 0.07191 C 0.00122 0.09969 0.00139 0.12747 0.00052 0.15524 C 0.00035 0.15895 -0.00121 0.16234 -0.00156 0.16635 L -0.0026 0.17561 C -0.00226 0.1824 -0.00208 0.18919 -0.00156 0.19598 C -0.00139 0.19907 -0.00087 0.20185 -0.00052 0.20524 C -0.00017 0.21358 0.00018 0.22253 0.00052 0.23117 C -0.00017 0.24259 -0.00017 0.24845 -0.00156 0.25895 C -0.00191 0.2608 -0.00226 0.26265 -0.0026 0.26419 C -0.00226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8 0.62993 0.00156 0.64043 C 0.00139 0.6429 0.00052 0.64506 0.00052 0.64784 C -0.00052 0.67963 -0.00156 0.74413 -0.00156 0.74444 C -1.38889E-6 0.91327 -0.0033 0.80956 0.00052 0.86821 C 0.00191 0.89074 0.00052 0.87993 0.00261 0.89413 C 0.00295 0.90092 0.00365 0.9074 0.00365 0.9145 C 0.00365 0.91759 0.00278 0.92037 0.00261 0.92376 C 0.00208 0.92777 0.00174 0.93209 0.00156 0.93672 C 0.00104 0.94197 0.00087 0.94784 0.00052 0.95339 C 0.00018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50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1 0.00895 -0.00104 0.0179 -0.00052 0.02747 C -0.00035 0.03302 0.00017 0.03827 0.00052 0.04413 C 0.00087 0.05308 0.00122 0.06265 0.00156 0.07191 C 0.00122 0.09969 0.00139 0.12747 0.00052 0.15524 C 0.00035 0.15895 -0.00121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1 0.53549 -0.00052 0.57901 C -0.00052 0.58642 0.0007 0.59105 0.00156 0.59784 C 0.00191 0.60123 0.00226 0.60524 0.0026 0.60895 C 0.00226 0.61913 0.00208 0.62993 0.00156 0.64043 C 0.00139 0.6429 0.00052 0.64506 0.00052 0.64784 C -0.00052 0.67963 -0.00156 0.74413 -0.00156 0.74444 C -5.55556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52" dur="9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6 -0.00031 L -0.00156 3.95062E-6 C -0.00121 0.00895 -0.00104 0.0179 -0.00052 0.02747 C -0.00035 0.03302 0.00018 0.03827 0.00052 0.04413 C 0.00087 0.05308 0.00122 0.06265 0.00156 0.07191 C 0.00122 0.09969 0.00139 0.12747 0.00052 0.15524 C 0.00035 0.15895 -0.00121 0.16234 -0.00156 0.16635 L -0.0026 0.17561 C -0.00226 0.1824 -0.00208 0.18919 -0.00156 0.19598 C -0.00139 0.19907 -0.00087 0.20185 -0.00052 0.20524 C -0.00017 0.21358 0.00018 0.22253 0.00052 0.23117 C -0.00017 0.24259 -0.00017 0.24845 -0.00156 0.25895 C -0.00191 0.2608 -0.00226 0.26265 -0.0026 0.26419 C -0.00226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8 0.62993 0.00156 0.64043 C 0.00139 0.6429 0.00052 0.64506 0.00052 0.64784 C -0.00052 0.67963 -0.00156 0.74413 -0.00156 0.74444 C -1.38889E-6 0.91327 -0.0033 0.80956 0.00052 0.86821 C 0.00191 0.89074 0.00052 0.87993 0.00261 0.89413 C 0.00295 0.90092 0.00365 0.9074 0.00365 0.9145 C 0.00365 0.91759 0.00278 0.92037 0.00261 0.92376 C 0.00208 0.92777 0.00174 0.93209 0.00156 0.93672 C 0.00104 0.94197 0.00087 0.94784 0.00052 0.95339 C 0.00018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54" dur="9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1 0.00895 -0.00104 0.0179 -0.00052 0.02747 C -0.00035 0.03302 0.00017 0.03827 0.00052 0.04413 C 0.00087 0.05308 0.00122 0.06265 0.00156 0.07191 C 0.00122 0.09969 0.00139 0.12747 0.00052 0.15524 C 0.00035 0.15895 -0.00121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1 0.53549 -0.00052 0.57901 C -0.00052 0.58642 0.0007 0.59105 0.00156 0.59784 C 0.00191 0.60123 0.00226 0.60524 0.0026 0.60895 C 0.00226 0.61913 0.00208 0.62993 0.00156 0.64043 C 0.00139 0.6429 0.00052 0.64506 0.00052 0.64784 C -0.00052 0.67963 -0.00156 0.74413 -0.00156 0.74444 C -5.55556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56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6 -0.00031 L -0.00156 3.95062E-6 C -0.00121 0.00895 -0.00104 0.0179 -0.00052 0.02747 C -0.00035 0.03302 0.00018 0.03827 0.00052 0.04413 C 0.00087 0.05308 0.00122 0.06265 0.00156 0.07191 C 0.00122 0.09969 0.00139 0.12747 0.00052 0.15524 C 0.00035 0.15895 -0.00121 0.16234 -0.00156 0.16635 L -0.0026 0.17561 C -0.00226 0.1824 -0.00208 0.18919 -0.00156 0.19598 C -0.00139 0.19907 -0.00087 0.20185 -0.00052 0.20524 C -0.00017 0.21358 0.00018 0.22253 0.00052 0.23117 C -0.00017 0.24259 -0.00017 0.24845 -0.00156 0.25895 C -0.00191 0.2608 -0.00226 0.26265 -0.0026 0.26419 C -0.00226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8 0.62993 0.00156 0.64043 C 0.00139 0.6429 0.00052 0.64506 0.00052 0.64784 C -0.00052 0.67963 -0.00156 0.74413 -0.00156 0.74444 C -1.38889E-6 0.91327 -0.0033 0.80956 0.00052 0.86821 C 0.00191 0.89074 0.00052 0.87993 0.00261 0.89413 C 0.00295 0.90092 0.00365 0.9074 0.00365 0.9145 C 0.00365 0.91759 0.00278 0.92037 0.00261 0.92376 C 0.00208 0.92777 0.00174 0.93209 0.00156 0.93672 C 0.00104 0.94197 0.00087 0.94784 0.00052 0.95339 C 0.00018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58" dur="9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57 -0.00031 L -0.00157 3.95062E-6 C -0.00122 0.00895 -0.00104 0.0179 -0.00052 0.02747 C -0.00035 0.03302 0.00017 0.03827 0.00052 0.04413 C 0.00087 0.05308 0.00121 0.06265 0.00156 0.07191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05556E-6 0.91327 -0.0033 0.80956 0.00052 0.86821 C 0.00191 0.89074 0.00052 0.87993 0.0026 0.89413 C 0.00295 0.90092 0.00364 0.9074 0.00364 0.9145 C 0.00364 0.91759 0.00277 0.92037 0.0026 0.92376 C 0.00208 0.92777 0.00173 0.93209 0.00156 0.93672 C 0.00104 0.94197 0.00087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60" dur="9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157 -0.00031 L -0.00157 3.95062E-6 C -0.00122 0.00895 -0.00104 0.0179 -0.00052 0.02747 C -0.00035 0.03302 0.00017 0.03827 0.00052 0.04413 C 0.00087 0.05308 0.00121 0.06265 0.00156 0.07191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05556E-6 0.91327 -0.0033 0.80956 0.00052 0.86821 C 0.00191 0.89074 0.00052 0.87993 0.0026 0.89413 C 0.00295 0.90092 0.00364 0.9074 0.00364 0.9145 C 0.00364 0.91759 0.00277 0.92037 0.0026 0.92376 C 0.00208 0.92777 0.00173 0.93209 0.00156 0.93672 C 0.00104 0.94197 0.00087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62" dur="9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157 -0.00031 L -0.00157 3.95062E-6 C -0.00122 0.00895 -0.00104 0.0179 -0.00052 0.02747 C -0.00035 0.03302 0.00017 0.03827 0.00052 0.04413 C 0.00087 0.05308 0.00121 0.06265 0.00156 0.07191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05556E-6 0.91327 -0.0033 0.80956 0.00052 0.86821 C 0.00191 0.89074 0.00052 0.87993 0.0026 0.89413 C 0.00295 0.90092 0.00364 0.9074 0.00364 0.9145 C 0.00364 0.91759 0.00277 0.92037 0.0026 0.92376 C 0.00208 0.92777 0.00173 0.93209 0.00156 0.93672 C 0.00104 0.94197 0.00087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64" dur="9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1 0.06234 0.00156 0.0716 C 0.00121 0.09969 0.00139 0.12747 0.00052 0.15524 C 0.00035 0.15895 -0.00122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5.55556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2 0.96512 -0.00156 0.96821 C -0.00278 0.99568 -0.0026 0.98395 -0.0026 1.00339 " pathEditMode="relative" rAng="0" ptsTypes="AAAAAAAAAAAAAAAAAAAAAAAAAAAAAAAA">
                                      <p:cBhvr>
                                        <p:cTn id="66" dur="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6 -0.00031 L -0.00156 3.95062E-6 C -0.00122 0.00895 -0.00105 0.0179 -0.00052 0.02716 C -0.00034 0.03333 0.00017 0.03827 0.00052 0.04413 C 0.00087 0.05308 0.00122 0.06234 0.00156 0.0716 C 0.00122 0.09969 0.00139 0.12747 0.00052 0.15524 C 0.00034 0.15895 -0.00122 0.16234 -0.00156 0.16635 L -0.00261 0.17561 C -0.00226 0.1824 -0.00209 0.18919 -0.00156 0.19598 C -0.00139 0.19907 -0.00087 0.20185 -0.00052 0.20524 C -0.00017 0.21358 0.00017 0.22253 0.00052 0.23117 C -0.00017 0.24259 -0.00017 0.24845 -0.00156 0.25895 C -0.0019 0.2608 -0.00226 0.26265 -0.00261 0.26419 C -0.00226 0.28919 -0.00209 0.31388 -0.00156 0.33858 C -0.00105 0.3645 -0.00173 0.35833 0.00052 0.37376 C 0.00017 0.39166 -0.00017 0.40956 -0.00052 0.42747 C -0.00087 0.43426 -0.00156 0.44074 -0.00156 0.44784 C -0.00156 0.49166 -0.00122 0.53549 -0.00052 0.57901 C -0.00052 0.58642 0.0007 0.59105 0.00156 0.59784 C 0.0019 0.60123 0.00226 0.60524 0.00261 0.60895 C 0.00226 0.61913 0.00209 0.62993 0.00156 0.64043 C 0.00139 0.6429 0.00052 0.64506 0.00052 0.64784 C -0.00052 0.67963 -0.00156 0.74413 -0.00156 0.74444 C 5E-6 0.91327 -0.00329 0.80956 0.00052 0.86821 C 0.0019 0.89074 0.00052 0.87993 0.00261 0.89413 C 0.00295 0.90092 0.00365 0.9074 0.00365 0.9145 C 0.00365 0.91759 0.00278 0.92037 0.00261 0.92376 C 0.00209 0.92777 0.00173 0.93209 0.00156 0.93672 C 0.00105 0.94197 0.00087 0.94784 0.00052 0.95339 C 0.00017 0.95524 -0.00034 0.95679 -0.00052 0.95895 C -0.00105 0.96172 -0.00122 0.96512 -0.00156 0.96821 C -0.00278 0.99568 -0.00261 0.98395 -0.00261 1.00339 " pathEditMode="relative" rAng="0" ptsTypes="AAAAAAAAAAAAAAAAAAAAAAAAAAAAAAAA">
                                      <p:cBhvr>
                                        <p:cTn id="68" dur="9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1 0.06234 0.00156 0.0716 C 0.00121 0.09969 0.00139 0.12747 0.00052 0.15524 C 0.00035 0.15895 -0.00122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5.55556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2 0.96512 -0.00156 0.96821 C -0.00278 0.99568 -0.0026 0.98395 -0.0026 1.00339 " pathEditMode="relative" rAng="0" ptsTypes="AAAAAAAAAAAAAAAAAAAAAAAAAAAAAAAA">
                                      <p:cBhvr>
                                        <p:cTn id="70" dur="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6 -0.00031 L -0.00156 3.95062E-6 C -0.00122 0.00895 -0.00105 0.0179 -0.00052 0.02716 C -0.00034 0.03333 0.00017 0.03827 0.00052 0.04413 C 0.00087 0.05308 0.00122 0.06234 0.00156 0.0716 C 0.00122 0.09969 0.00139 0.12747 0.00052 0.15524 C 0.00034 0.15895 -0.00122 0.16234 -0.00156 0.16635 L -0.00261 0.17561 C -0.00226 0.1824 -0.00209 0.18919 -0.00156 0.19598 C -0.00139 0.19907 -0.00087 0.20185 -0.00052 0.20524 C -0.00017 0.21358 0.00017 0.22253 0.00052 0.23117 C -0.00017 0.24259 -0.00017 0.24845 -0.00156 0.25895 C -0.0019 0.2608 -0.00226 0.26265 -0.00261 0.26419 C -0.00226 0.28919 -0.00209 0.31388 -0.00156 0.33858 C -0.00105 0.3645 -0.00173 0.35833 0.00052 0.37376 C 0.00017 0.39166 -0.00017 0.40956 -0.00052 0.42747 C -0.00087 0.43426 -0.00156 0.44074 -0.00156 0.44784 C -0.00156 0.49166 -0.00122 0.53549 -0.00052 0.57901 C -0.00052 0.58642 0.0007 0.59105 0.00156 0.59784 C 0.0019 0.60123 0.00226 0.60524 0.00261 0.60895 C 0.00226 0.61913 0.00209 0.62993 0.00156 0.64043 C 0.00139 0.6429 0.00052 0.64506 0.00052 0.64784 C -0.00052 0.67963 -0.00156 0.74413 -0.00156 0.74444 C 5E-6 0.91327 -0.00329 0.80956 0.00052 0.86821 C 0.0019 0.89074 0.00052 0.87993 0.00261 0.89413 C 0.00295 0.90092 0.00365 0.9074 0.00365 0.9145 C 0.00365 0.91759 0.00278 0.92037 0.00261 0.92376 C 0.00209 0.92777 0.00173 0.93209 0.00156 0.93672 C 0.00105 0.94197 0.00087 0.94784 0.00052 0.95339 C 0.00017 0.95524 -0.00034 0.95679 -0.00052 0.95895 C -0.00105 0.96172 -0.00122 0.96512 -0.00156 0.96821 C -0.00278 0.99568 -0.00261 0.98395 -0.00261 1.00339 " pathEditMode="relative" rAng="0" ptsTypes="AAAAAAAAAAAAAAAAAAAAAAAAAAAAAAAA">
                                      <p:cBhvr>
                                        <p:cTn id="72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1 0.06234 0.00156 0.0716 C 0.00121 0.09969 0.00139 0.12747 0.00052 0.15524 C 0.00035 0.15895 -0.00122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5.55556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2 0.96512 -0.00156 0.96821 C -0.00278 0.99568 -0.0026 0.98395 -0.0026 1.00339 " pathEditMode="relative" rAng="0" ptsTypes="AAAAAAAAAAAAAAAAAAAAAAAAAAAAAAAA">
                                      <p:cBhvr>
                                        <p:cTn id="74" dur="9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6 -0.00031 L -0.00156 3.95062E-6 C -0.00122 0.00895 -0.00105 0.0179 -0.00052 0.02716 C -0.00034 0.03333 0.00017 0.03827 0.00052 0.04413 C 0.00087 0.05308 0.00122 0.06234 0.00156 0.0716 C 0.00122 0.09969 0.00139 0.12747 0.00052 0.15524 C 0.00034 0.15895 -0.00122 0.16234 -0.00156 0.16635 L -0.00261 0.17561 C -0.00226 0.1824 -0.00209 0.18919 -0.00156 0.19598 C -0.00139 0.19907 -0.00087 0.20185 -0.00052 0.20524 C -0.00017 0.21358 0.00017 0.22253 0.00052 0.23117 C -0.00017 0.24259 -0.00017 0.24845 -0.00156 0.25895 C -0.0019 0.2608 -0.00226 0.26265 -0.00261 0.26419 C -0.00226 0.28919 -0.00209 0.31388 -0.00156 0.33858 C -0.00105 0.3645 -0.00173 0.35833 0.00052 0.37376 C 0.00017 0.39166 -0.00017 0.40956 -0.00052 0.42747 C -0.00087 0.43426 -0.00156 0.44074 -0.00156 0.44784 C -0.00156 0.49166 -0.00122 0.53549 -0.00052 0.57901 C -0.00052 0.58642 0.0007 0.59105 0.00156 0.59784 C 0.0019 0.60123 0.00226 0.60524 0.00261 0.60895 C 0.00226 0.61913 0.00209 0.62993 0.00156 0.64043 C 0.00139 0.6429 0.00052 0.64506 0.00052 0.64784 C -0.00052 0.67963 -0.00156 0.74413 -0.00156 0.74444 C 5E-6 0.91327 -0.00329 0.80956 0.00052 0.86821 C 0.0019 0.89074 0.00052 0.87993 0.00261 0.89413 C 0.00295 0.90092 0.00365 0.9074 0.00365 0.9145 C 0.00365 0.91759 0.00278 0.92037 0.00261 0.92376 C 0.00209 0.92777 0.00173 0.93209 0.00156 0.93672 C 0.00105 0.94197 0.00087 0.94784 0.00052 0.95339 C 0.00017 0.95524 -0.00034 0.95679 -0.00052 0.95895 C -0.00105 0.96172 -0.00122 0.96512 -0.00156 0.96821 C -0.00278 0.99568 -0.00261 0.98395 -0.00261 1.00339 " pathEditMode="relative" rAng="0" ptsTypes="AAAAAAAAAAAAAAAAAAAAAAAAAAAAAAAA">
                                      <p:cBhvr>
                                        <p:cTn id="76" dur="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8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88889E-6 0.91327 -0.00329 0.80956 0.00052 0.86821 C 0.00191 0.89074 0.00052 0.87993 0.00261 0.89413 C 0.00296 0.90092 0.00365 0.9074 0.00365 0.9145 C 0.00365 0.91759 0.00278 0.92037 0.00261 0.92376 C 0.00209 0.92777 0.00174 0.93209 0.00157 0.93672 C 0.00105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78" dur="9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1 0.06234 0.00156 0.0716 C 0.00121 0.09969 0.00139 0.12747 0.00052 0.15524 C 0.00035 0.15895 -0.00122 0.16234 -0.00156 0.16635 L -0.00261 0.17561 C -0.00226 0.1824 -0.00209 0.18919 -0.00156 0.19598 C -0.00139 0.19907 -0.00087 0.20185 -0.00052 0.20524 C -0.00018 0.21358 0.00017 0.22253 0.00052 0.23117 C -0.00018 0.24259 -0.00018 0.24845 -0.00156 0.25895 C -0.00191 0.2608 -0.00226 0.26265 -0.00261 0.26419 C -0.00226 0.28919 -0.00209 0.31388 -0.00156 0.33858 C -0.00104 0.3645 -0.00174 0.35833 0.00052 0.37376 C 0.00017 0.39166 -0.00018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1.94444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80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8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88889E-6 0.91327 -0.00329 0.80956 0.00052 0.86821 C 0.00191 0.89074 0.00052 0.87993 0.00261 0.89413 C 0.00296 0.90092 0.00365 0.9074 0.00365 0.9145 C 0.00365 0.91759 0.00278 0.92037 0.00261 0.92376 C 0.00209 0.92777 0.00174 0.93209 0.00157 0.93672 C 0.00105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82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1 0.06234 0.00156 0.0716 C 0.00121 0.09969 0.00139 0.12747 0.00052 0.15524 C 0.00035 0.15895 -0.00122 0.16234 -0.00156 0.16635 L -0.00261 0.17561 C -0.00226 0.1824 -0.00209 0.18919 -0.00156 0.19598 C -0.00139 0.19907 -0.00087 0.20185 -0.00052 0.20524 C -0.00018 0.21358 0.00017 0.22253 0.00052 0.23117 C -0.00018 0.24259 -0.00018 0.24845 -0.00156 0.25895 C -0.00191 0.2608 -0.00226 0.26265 -0.00261 0.26419 C -0.00226 0.28919 -0.00209 0.31388 -0.00156 0.33858 C -0.00104 0.3645 -0.00174 0.35833 0.00052 0.37376 C 0.00017 0.39166 -0.00018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1.94444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84" dur="9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8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88889E-6 0.91327 -0.00329 0.80956 0.00052 0.86821 C 0.00191 0.89074 0.00052 0.87993 0.00261 0.89413 C 0.00296 0.90092 0.00365 0.9074 0.00365 0.9145 C 0.00365 0.91759 0.00278 0.92037 0.00261 0.92376 C 0.00209 0.92777 0.00174 0.93209 0.00157 0.93672 C 0.00105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86" dur="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1 0.06234 0.00156 0.0716 C 0.00121 0.09969 0.00139 0.12747 0.00052 0.15524 C 0.00035 0.15895 -0.00122 0.16234 -0.00156 0.16635 L -0.00261 0.17561 C -0.00226 0.1824 -0.00209 0.18919 -0.00156 0.19598 C -0.00139 0.19907 -0.00087 0.20185 -0.00052 0.20524 C -0.00018 0.21358 0.00017 0.22253 0.00052 0.23117 C -0.00018 0.24259 -0.00018 0.24845 -0.00156 0.25895 C -0.00191 0.2608 -0.00226 0.26265 -0.00261 0.26419 C -0.00226 0.28919 -0.00209 0.31388 -0.00156 0.33858 C -0.00104 0.3645 -0.00174 0.35833 0.00052 0.37376 C 0.00017 0.39166 -0.00018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1.94444E-6 0.91327 -0.0033 0.80956 0.00052 0.86821 C 0.00191 0.89074 0.00052 0.87993 0.0026 0.89413 C 0.00295 0.90092 0.00364 0.9074 0.00364 0.9145 C 0.00364 0.91759 0.00278 0.92037 0.0026 0.92376 C 0.00208 0.92777 0.00173 0.93209 0.00156 0.93672 C 0.00104 0.94197 0.00087 0.94784 0.00052 0.95339 C 0.00017 0.95524 -0.00035 0.95679 -0.00052 0.95895 C -0.00104 0.96172 -0.00122 0.96512 -0.00156 0.96821 C -0.00278 0.99568 -0.00261 0.98395 -0.00261 1.00339 " pathEditMode="relative" rAng="0" ptsTypes="AAAAAAAAAAAAAAAAAAAAAAAAAAAAAAAA">
                                      <p:cBhvr>
                                        <p:cTn id="88" dur="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57 -0.00031 L -0.00157 3.95062E-6 C -0.00122 0.00895 -0.00104 0.0179 -0.00052 0.02716 C -0.00035 0.03333 0.00017 0.03827 0.00052 0.04413 C 0.00087 0.05308 0.00121 0.06234 0.00156 0.0716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05556E-6 0.91327 -0.0033 0.80956 0.00052 0.86821 C 0.00191 0.89074 0.00052 0.87993 0.0026 0.89413 C 0.00295 0.90092 0.00364 0.9074 0.00364 0.9145 C 0.00364 0.91759 0.00277 0.92037 0.0026 0.92376 C 0.00208 0.92777 0.00173 0.93209 0.00156 0.93672 C 0.00104 0.94197 0.00087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90" dur="9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157 -0.00031 L -0.00157 3.95062E-6 C -0.00122 0.00895 -0.00104 0.0179 -0.00052 0.02716 C -0.00035 0.03333 0.00017 0.03827 0.00052 0.04413 C 0.00087 0.05308 0.00121 0.06234 0.00156 0.0716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05556E-6 0.91327 -0.0033 0.80956 0.00052 0.86821 C 0.00191 0.89074 0.00052 0.87993 0.0026 0.89413 C 0.00295 0.90092 0.00364 0.9074 0.00364 0.9145 C 0.00364 0.91759 0.00277 0.92037 0.0026 0.92376 C 0.00208 0.92777 0.00173 0.93209 0.00156 0.93672 C 0.00104 0.94197 0.00087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92" dur="9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157 -0.00031 L -0.00157 3.95062E-6 C -0.00122 0.00895 -0.00104 0.0179 -0.00052 0.02716 C -0.00035 0.03333 0.00017 0.03827 0.00052 0.04413 C 0.00087 0.05308 0.00121 0.06234 0.00156 0.0716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05556E-6 0.91327 -0.0033 0.80956 0.00052 0.86821 C 0.00191 0.89074 0.00052 0.87993 0.0026 0.89413 C 0.00295 0.90092 0.00364 0.9074 0.00364 0.9145 C 0.00364 0.91759 0.00277 0.92037 0.0026 0.92376 C 0.00208 0.92777 0.00173 0.93209 0.00156 0.93672 C 0.00104 0.94197 0.00087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94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031 L -0.00157 3.95062E-6 C -0.00122 0.00895 -0.00104 0.0179 -0.00052 0.02716 C -0.00035 0.03333 0.00017 0.03827 0.00052 0.04413 C 0.00086 0.05308 0.00121 0.06234 0.00156 0.0716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33333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96" dur="9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5 0.03333 0.00017 0.03827 0.00052 0.04413 C 0.00087 0.05308 0.00122 0.06234 0.00156 0.0716 C 0.00122 0.09969 0.00139 0.12747 0.00052 0.15524 C 0.00035 0.15895 -0.00121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1 0.53549 -0.00052 0.57901 C -0.00052 0.58642 0.0007 0.59105 0.00156 0.59784 C 0.00191 0.60123 0.00226 0.60524 0.00261 0.60895 C 0.00226 0.61913 0.00208 0.62993 0.00156 0.64043 C 0.00139 0.6429 0.00052 0.64506 0.00052 0.64784 C -0.00052 0.67963 -0.00156 0.74413 -0.00156 0.74444 C -8.33333E-7 0.91327 -0.0033 0.80956 0.00052 0.86821 C 0.00191 0.89074 0.00052 0.87993 0.00261 0.89413 C 0.00295 0.90092 0.00365 0.9074 0.00365 0.9145 C 0.00365 0.91759 0.00278 0.92037 0.00261 0.92376 C 0.00208 0.92777 0.00174 0.93209 0.00156 0.93672 C 0.00104 0.94197 0.00087 0.94784 0.00052 0.95339 C 0.00017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98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7 -0.00031 L -0.00157 3.95062E-6 C -0.00122 0.00895 -0.00104 0.0179 -0.00052 0.02716 C -0.00035 0.03333 0.00017 0.03827 0.00052 0.04413 C 0.00086 0.05308 0.00121 0.06234 0.00156 0.0716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33333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100" dur="9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5 0.03333 0.00017 0.03827 0.00052 0.04413 C 0.00087 0.05308 0.00122 0.06234 0.00156 0.0716 C 0.00122 0.09969 0.00139 0.12747 0.00052 0.15524 C 0.00035 0.15895 -0.00121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1 0.53549 -0.00052 0.57901 C -0.00052 0.58642 0.0007 0.59105 0.00156 0.59784 C 0.00191 0.60123 0.00226 0.60524 0.00261 0.60895 C 0.00226 0.61913 0.00208 0.62993 0.00156 0.64043 C 0.00139 0.6429 0.00052 0.64506 0.00052 0.64784 C -0.00052 0.67963 -0.00156 0.74413 -0.00156 0.74444 C -8.33333E-7 0.91327 -0.0033 0.80956 0.00052 0.86821 C 0.00191 0.89074 0.00052 0.87993 0.00261 0.89413 C 0.00295 0.90092 0.00365 0.9074 0.00365 0.9145 C 0.00365 0.91759 0.00278 0.92037 0.00261 0.92376 C 0.00208 0.92777 0.00174 0.93209 0.00156 0.93672 C 0.00104 0.94197 0.00087 0.94784 0.00052 0.95339 C 0.00017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102" dur="9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7 -0.00031 L -0.00157 3.95062E-6 C -0.00122 0.00895 -0.00104 0.0179 -0.00052 0.02716 C -0.00035 0.03333 0.00017 0.03827 0.00052 0.04413 C 0.00086 0.05308 0.00121 0.06234 0.00156 0.0716 C 0.00121 0.09969 0.00139 0.12747 0.00052 0.15524 C 0.00034 0.15895 -0.00122 0.16234 -0.00157 0.16635 L -0.00261 0.17561 C -0.00226 0.1824 -0.00209 0.18919 -0.00157 0.19598 C -0.00139 0.19907 -0.00087 0.20185 -0.00052 0.20524 C -0.00018 0.21358 0.00017 0.22253 0.00052 0.23117 C -0.00018 0.24259 -0.00018 0.24845 -0.00157 0.25895 C -0.00191 0.2608 -0.00226 0.26265 -0.00261 0.26419 C -0.00226 0.28919 -0.00209 0.31388 -0.00157 0.33858 C -0.00104 0.3645 -0.00174 0.35833 0.00052 0.37376 C 0.00017 0.39166 -0.00018 0.40956 -0.00052 0.42747 C -0.00087 0.43426 -0.00157 0.44074 -0.00157 0.44784 C -0.00157 0.49166 -0.00122 0.53549 -0.00052 0.57901 C -0.00052 0.58642 0.00069 0.59105 0.00156 0.59784 C 0.00191 0.60123 0.00225 0.60524 0.0026 0.60895 C 0.00225 0.61913 0.00208 0.62993 0.00156 0.64043 C 0.00139 0.6429 0.00052 0.64506 0.00052 0.64784 C -0.00052 0.67963 -0.00157 0.74413 -0.00157 0.74444 C 3.33333E-6 0.91327 -0.0033 0.80956 0.00052 0.86821 C 0.00191 0.89074 0.00052 0.87993 0.0026 0.89413 C 0.00295 0.90092 0.00364 0.9074 0.00364 0.9145 C 0.00364 0.91759 0.00277 0.92037 0.0026 0.92376 C 0.00208 0.92777 0.00173 0.93209 0.00156 0.93672 C 0.00104 0.94197 0.00086 0.94784 0.00052 0.95339 C 0.00017 0.95524 -0.00035 0.95679 -0.00052 0.95895 C -0.00104 0.96172 -0.00122 0.96512 -0.00157 0.96821 C -0.00278 0.99568 -0.00261 0.98395 -0.00261 1.00339 " pathEditMode="relative" rAng="0" ptsTypes="AAAAAAAAAAAAAAAAAAAAAAAAAAAAAAAA">
                                      <p:cBhvr>
                                        <p:cTn id="104" dur="9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5 0.03333 0.00017 0.03827 0.00052 0.04413 C 0.00087 0.05308 0.00122 0.06234 0.00156 0.0716 C 0.00122 0.09969 0.00139 0.12747 0.00052 0.15524 C 0.00035 0.15895 -0.00121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1 0.53549 -0.00052 0.57901 C -0.00052 0.58642 0.0007 0.59105 0.00156 0.59784 C 0.00191 0.60123 0.00226 0.60524 0.00261 0.60895 C 0.00226 0.61913 0.00208 0.62993 0.00156 0.64043 C 0.00139 0.6429 0.00052 0.64506 0.00052 0.64784 C -0.00052 0.67963 -0.00156 0.74413 -0.00156 0.74444 C -8.33333E-7 0.91327 -0.0033 0.80956 0.00052 0.86821 C 0.00191 0.89074 0.00052 0.87993 0.00261 0.89413 C 0.00295 0.90092 0.00365 0.9074 0.00365 0.9145 C 0.00365 0.91759 0.00278 0.92037 0.00261 0.92376 C 0.00208 0.92777 0.00174 0.93209 0.00156 0.93672 C 0.00104 0.94197 0.00087 0.94784 0.00052 0.95339 C 0.00017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106" dur="9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2 0.06234 0.00156 0.0716 C 0.00122 0.09969 0.00139 0.12747 0.00052 0.15524 C 0.00035 0.15895 -0.00122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2.77778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2 0.96512 -0.00156 0.96821 C -0.00278 0.99568 -0.0026 0.98395 -0.0026 1.00339 " pathEditMode="relative" rAng="0" ptsTypes="AAAAAAAAAAAAAAAAAAAAAAAAAAAAAAAA">
                                      <p:cBhvr>
                                        <p:cTn id="108" dur="9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8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88889E-6 0.91327 -0.00329 0.80956 0.00052 0.86821 C 0.00191 0.89074 0.00052 0.87993 0.00261 0.89413 C 0.00296 0.90092 0.00365 0.9074 0.00365 0.9145 C 0.00365 0.91759 0.00278 0.92037 0.00261 0.92376 C 0.00209 0.92777 0.00174 0.93209 0.00157 0.93672 C 0.00105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110" dur="9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2 0.06234 0.00156 0.0716 C 0.00122 0.09969 0.00139 0.12747 0.00052 0.15524 C 0.00035 0.15895 -0.00122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2.77778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2 0.96512 -0.00156 0.96821 C -0.00278 0.99568 -0.0026 0.98395 -0.0026 1.00339 " pathEditMode="relative" rAng="0" ptsTypes="AAAAAAAAAAAAAAAAAAAAAAAAAAAAAAAA">
                                      <p:cBhvr>
                                        <p:cTn id="112" dur="9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8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88889E-6 0.91327 -0.00329 0.80956 0.00052 0.86821 C 0.00191 0.89074 0.00052 0.87993 0.00261 0.89413 C 0.00296 0.90092 0.00365 0.9074 0.00365 0.9145 C 0.00365 0.91759 0.00278 0.92037 0.00261 0.92376 C 0.00209 0.92777 0.00174 0.93209 0.00157 0.93672 C 0.00105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114" dur="9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2 0.00895 -0.00104 0.0179 -0.00052 0.02716 C -0.00035 0.03333 0.00017 0.03827 0.00052 0.04413 C 0.00087 0.05308 0.00122 0.06234 0.00156 0.0716 C 0.00122 0.09969 0.00139 0.12747 0.00052 0.15524 C 0.00035 0.15895 -0.00122 0.16234 -0.00156 0.16635 L -0.0026 0.17561 C -0.00226 0.1824 -0.00208 0.18919 -0.00156 0.19598 C -0.00139 0.19907 -0.00087 0.20185 -0.00052 0.20524 C -0.00017 0.21358 0.00017 0.22253 0.00052 0.23117 C -0.00017 0.24259 -0.00017 0.24845 -0.00156 0.25895 C -0.00191 0.2608 -0.00226 0.26265 -0.0026 0.26419 C -0.00226 0.28919 -0.00208 0.31388 -0.00156 0.33858 C -0.00104 0.3645 -0.00174 0.35833 0.00052 0.37376 C 0.00017 0.39166 -0.00017 0.40956 -0.00052 0.42747 C -0.00087 0.43426 -0.00156 0.44074 -0.00156 0.44784 C -0.00156 0.49166 -0.00122 0.53549 -0.00052 0.57901 C -0.00052 0.58642 0.00069 0.59105 0.00156 0.59784 C 0.00191 0.60123 0.00226 0.60524 0.0026 0.60895 C 0.00226 0.61913 0.00208 0.62993 0.00156 0.64043 C 0.00139 0.6429 0.00052 0.64506 0.00052 0.64784 C -0.00052 0.67963 -0.00156 0.74413 -0.00156 0.74444 C 2.77778E-7 0.91327 -0.0033 0.80956 0.00052 0.86821 C 0.00191 0.89074 0.00052 0.87993 0.0026 0.89413 C 0.00295 0.90092 0.00365 0.9074 0.00365 0.9145 C 0.00365 0.91759 0.00278 0.92037 0.0026 0.92376 C 0.00208 0.92777 0.00174 0.93209 0.00156 0.93672 C 0.00104 0.94197 0.00087 0.94784 0.00052 0.95339 C 0.00017 0.95524 -0.00035 0.95679 -0.00052 0.95895 C -0.00104 0.96172 -0.00122 0.96512 -0.00156 0.96821 C -0.00278 0.99568 -0.0026 0.98395 -0.0026 1.00339 " pathEditMode="relative" rAng="0" ptsTypes="AAAAAAAAAAAAAAAAAAAAAAAAAAAAAAAA">
                                      <p:cBhvr>
                                        <p:cTn id="116" dur="9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8 0.19907 -0.00086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6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3.88889E-6 0.91327 -0.00329 0.80956 0.00052 0.86821 C 0.00191 0.89074 0.00052 0.87993 0.00261 0.89413 C 0.00296 0.90092 0.00365 0.9074 0.00365 0.9145 C 0.00365 0.91759 0.00278 0.92037 0.00261 0.92376 C 0.00209 0.92777 0.00174 0.93209 0.00157 0.93672 C 0.00105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118" dur="9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2.77778E-6 0.91327 -0.0033 0.80956 0.00052 0.86821 C 0.00191 0.89074 0.00052 0.87993 0.00261 0.89413 C 0.00295 0.90092 0.00365 0.9074 0.00365 0.9145 C 0.00365 0.91759 0.00278 0.92037 0.00261 0.92376 C 0.00209 0.92777 0.00174 0.93209 0.00157 0.93672 C 0.00104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120" dur="9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2.77778E-6 0.91327 -0.0033 0.80956 0.00052 0.86821 C 0.00191 0.89074 0.00052 0.87993 0.00261 0.89413 C 0.00295 0.90092 0.00365 0.9074 0.00365 0.9145 C 0.00365 0.91759 0.00278 0.92037 0.00261 0.92376 C 0.00209 0.92777 0.00174 0.93209 0.00157 0.93672 C 0.00104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122" dur="9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156 -0.00031 L -0.00156 3.95062E-6 C -0.00121 0.00895 -0.00104 0.0179 -0.00052 0.02716 C -0.00034 0.03333 0.00018 0.03827 0.00052 0.04413 C 0.00087 0.05308 0.00122 0.06234 0.00157 0.0716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7 0.59784 C 0.00191 0.60123 0.00226 0.60524 0.00261 0.60895 C 0.00226 0.61913 0.00209 0.62993 0.00157 0.64043 C 0.00139 0.6429 0.00052 0.64506 0.00052 0.64784 C -0.00052 0.67963 -0.00156 0.74413 -0.00156 0.74444 C -2.77778E-6 0.91327 -0.0033 0.80956 0.00052 0.86821 C 0.00191 0.89074 0.00052 0.87993 0.00261 0.89413 C 0.00295 0.90092 0.00365 0.9074 0.00365 0.9145 C 0.00365 0.91759 0.00278 0.92037 0.00261 0.92376 C 0.00209 0.92777 0.00174 0.93209 0.00157 0.93672 C 0.00104 0.94197 0.00087 0.94784 0.00052 0.95339 C 0.00018 0.95524 -0.00034 0.95679 -0.00052 0.95895 C -0.00104 0.96172 -0.00121 0.96512 -0.00156 0.96821 C -0.00277 0.99568 -0.0026 0.98395 -0.0026 1.00339 " pathEditMode="relative" rAng="0" ptsTypes="AAAAAAAAAAAAAAAAAAAAAAAAAAAAAAAA">
                                      <p:cBhvr>
                                        <p:cTn id="124" dur="9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31 L -0.00156 3.95062E-6 C -0.00121 0.00895 -0.00104 0.0179 -0.00052 0.02716 C -0.00035 0.03333 0.00018 0.03827 0.00052 0.04413 C 0.00087 0.05308 0.00122 0.06234 0.00156 0.0716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9 0.62993 0.00156 0.64043 C 0.00139 0.6429 0.00052 0.64506 0.00052 0.64784 C -0.00052 0.67963 -0.00156 0.74413 -0.00156 0.74444 C -1.94444E-6 0.91327 -0.0033 0.80956 0.00052 0.86821 C 0.00191 0.89074 0.00052 0.87993 0.00261 0.89413 C 0.00295 0.90092 0.00365 0.9074 0.00365 0.9145 C 0.00365 0.91759 0.00278 0.92037 0.00261 0.92376 C 0.00209 0.92777 0.00174 0.93209 0.00156 0.93672 C 0.00104 0.94197 0.00087 0.94784 0.00052 0.95339 C 0.00018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126" dur="8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031 L -0.00156 3.95062E-6 C -0.00121 0.00895 -0.00104 0.0179 -0.00052 0.02716 C -0.00035 0.03333 0.00018 0.03827 0.00052 0.04413 C 0.00087 0.05308 0.00122 0.06234 0.00156 0.0716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9 0.62993 0.00156 0.64043 C 0.00139 0.6429 0.00052 0.64506 0.00052 0.64784 C -0.00052 0.67963 -0.00156 0.74413 -0.00156 0.74444 C -1.94444E-6 0.91327 -0.0033 0.80956 0.00052 0.86821 C 0.00191 0.89074 0.00052 0.87993 0.00261 0.89413 C 0.00295 0.90092 0.00365 0.9074 0.00365 0.9145 C 0.00365 0.91759 0.00278 0.92037 0.00261 0.92376 C 0.00209 0.92777 0.00174 0.93209 0.00156 0.93672 C 0.00104 0.94197 0.00087 0.94784 0.00052 0.95339 C 0.00018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128" dur="8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56 -0.00031 L -0.00156 3.95062E-6 C -0.00121 0.00895 -0.00104 0.0179 -0.00052 0.02716 C -0.00035 0.03333 0.00018 0.03827 0.00052 0.04413 C 0.00087 0.05308 0.00122 0.06234 0.00156 0.0716 C 0.00122 0.09969 0.00139 0.12747 0.00052 0.15524 C 0.00035 0.15895 -0.00121 0.16234 -0.00156 0.16635 L -0.0026 0.17561 C -0.00225 0.1824 -0.00208 0.18919 -0.00156 0.19598 C -0.00139 0.19907 -0.00087 0.20185 -0.00052 0.20524 C -0.00017 0.21358 0.00018 0.22253 0.00052 0.23117 C -0.00017 0.24259 -0.00017 0.24845 -0.00156 0.25895 C -0.00191 0.2608 -0.00225 0.26265 -0.0026 0.26419 C -0.00225 0.28919 -0.00208 0.31388 -0.00156 0.33858 C -0.00104 0.3645 -0.00173 0.35833 0.00052 0.37376 C 0.00018 0.39166 -0.00017 0.40956 -0.00052 0.42747 C -0.00087 0.43426 -0.00156 0.44074 -0.00156 0.44784 C -0.00156 0.49166 -0.00121 0.53549 -0.00052 0.57901 C -0.00052 0.58642 0.0007 0.59105 0.00156 0.59784 C 0.00191 0.60123 0.00226 0.60524 0.00261 0.60895 C 0.00226 0.61913 0.00209 0.62993 0.00156 0.64043 C 0.00139 0.6429 0.00052 0.64506 0.00052 0.64784 C -0.00052 0.67963 -0.00156 0.74413 -0.00156 0.74444 C -1.94444E-6 0.91327 -0.0033 0.80956 0.00052 0.86821 C 0.00191 0.89074 0.00052 0.87993 0.00261 0.89413 C 0.00295 0.90092 0.00365 0.9074 0.00365 0.9145 C 0.00365 0.91759 0.00278 0.92037 0.00261 0.92376 C 0.00209 0.92777 0.00174 0.93209 0.00156 0.93672 C 0.00104 0.94197 0.00087 0.94784 0.00052 0.95339 C 0.00018 0.95524 -0.00035 0.95679 -0.00052 0.95895 C -0.00104 0.96172 -0.00121 0.96512 -0.00156 0.96821 C -0.00278 0.99568 -0.0026 0.98395 -0.0026 1.00339 " pathEditMode="relative" rAng="0" ptsTypes="AAAAAAAAAAAAAAAAAAAAAAAAAAAAAAAA">
                                      <p:cBhvr>
                                        <p:cTn id="130" dur="8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EB6F1-F3AE-08D6-633E-34023B1C4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A3F5AF-1813-DD09-9685-D466259F7B6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B2D0438B-E744-03B0-4D5D-9351A383B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2100881" y="562452"/>
            <a:ext cx="4942237" cy="4018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32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EE66-C6D1-2D25-6CFE-80F77CA71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CF96FD41-3AF9-71A7-8061-FE9DBEDCB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084881"/>
            <a:ext cx="3161654" cy="257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2F40ACC6-4D2D-7F7A-9EEA-92E4684D7C8A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CB8E197E-8958-5B32-57D6-E9B5A0E8A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748FEE-5726-A904-4056-8C7204AD207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01DBF52A-11DF-9B37-8A4B-0BE5B217042C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E4F22D-1F2C-94D6-C592-B59F0BFB2F9E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466FAD-B92D-8752-9848-2C11FED219B6}"/>
              </a:ext>
            </a:extLst>
          </p:cNvPr>
          <p:cNvSpPr/>
          <p:nvPr/>
        </p:nvSpPr>
        <p:spPr>
          <a:xfrm>
            <a:off x="3977557" y="1402677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6BFD1B-CBEF-6871-A87A-B88AB03342F8}"/>
              </a:ext>
            </a:extLst>
          </p:cNvPr>
          <p:cNvSpPr/>
          <p:nvPr/>
        </p:nvSpPr>
        <p:spPr>
          <a:xfrm>
            <a:off x="4189459" y="1402677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9524ED-4EB2-BB35-0BB6-5D98735E18F5}"/>
              </a:ext>
            </a:extLst>
          </p:cNvPr>
          <p:cNvSpPr/>
          <p:nvPr/>
        </p:nvSpPr>
        <p:spPr>
          <a:xfrm>
            <a:off x="4705431" y="228582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14FAE-B88C-96CF-92F5-9A521C4B8EA4}"/>
              </a:ext>
            </a:extLst>
          </p:cNvPr>
          <p:cNvSpPr/>
          <p:nvPr/>
        </p:nvSpPr>
        <p:spPr>
          <a:xfrm>
            <a:off x="4879077" y="2285823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21E198-2CA6-3CC5-5180-93B55AD9A510}"/>
              </a:ext>
            </a:extLst>
          </p:cNvPr>
          <p:cNvSpPr/>
          <p:nvPr/>
        </p:nvSpPr>
        <p:spPr>
          <a:xfrm>
            <a:off x="4876301" y="2459469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4D005F-FD36-07D8-7E53-92578F588F69}"/>
              </a:ext>
            </a:extLst>
          </p:cNvPr>
          <p:cNvSpPr/>
          <p:nvPr/>
        </p:nvSpPr>
        <p:spPr>
          <a:xfrm>
            <a:off x="4876301" y="211217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BB45CCE-2E82-1508-1F63-405E4FF69570}"/>
              </a:ext>
            </a:extLst>
          </p:cNvPr>
          <p:cNvSpPr/>
          <p:nvPr/>
        </p:nvSpPr>
        <p:spPr>
          <a:xfrm>
            <a:off x="5049844" y="228344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10F0F38-4C81-A465-361F-3D066195F232}"/>
              </a:ext>
            </a:extLst>
          </p:cNvPr>
          <p:cNvSpPr/>
          <p:nvPr/>
        </p:nvSpPr>
        <p:spPr>
          <a:xfrm>
            <a:off x="5626654" y="1402677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04D37DD-4972-9F6A-94EF-CCD62564B03E}"/>
              </a:ext>
            </a:extLst>
          </p:cNvPr>
          <p:cNvSpPr/>
          <p:nvPr/>
        </p:nvSpPr>
        <p:spPr>
          <a:xfrm>
            <a:off x="5838556" y="1402677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00342EBE-0CC4-3E8B-2A49-5411A0260AAD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D96974E-5FDE-2D55-A1FC-40D6EE8517B2}"/>
              </a:ext>
            </a:extLst>
          </p:cNvPr>
          <p:cNvSpPr/>
          <p:nvPr/>
        </p:nvSpPr>
        <p:spPr>
          <a:xfrm>
            <a:off x="224776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C2889FD-1E08-AD68-5E88-DD9104D611C4}"/>
              </a:ext>
            </a:extLst>
          </p:cNvPr>
          <p:cNvSpPr/>
          <p:nvPr/>
        </p:nvSpPr>
        <p:spPr>
          <a:xfrm>
            <a:off x="24596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D6395802-6E03-75DE-BFCE-9A6CE4319F47}"/>
              </a:ext>
            </a:extLst>
          </p:cNvPr>
          <p:cNvSpPr txBox="1"/>
          <p:nvPr/>
        </p:nvSpPr>
        <p:spPr>
          <a:xfrm>
            <a:off x="2635359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F73957B-972E-5F9F-8451-4105FD675989}"/>
              </a:ext>
            </a:extLst>
          </p:cNvPr>
          <p:cNvSpPr/>
          <p:nvPr/>
        </p:nvSpPr>
        <p:spPr>
          <a:xfrm>
            <a:off x="358094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5D4CF78-82B6-33B9-B9B3-5DB1C7216B69}"/>
              </a:ext>
            </a:extLst>
          </p:cNvPr>
          <p:cNvSpPr txBox="1"/>
          <p:nvPr/>
        </p:nvSpPr>
        <p:spPr>
          <a:xfrm>
            <a:off x="3768575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94F7297-FDBB-7606-FEDE-C54D8E15BC3B}"/>
              </a:ext>
            </a:extLst>
          </p:cNvPr>
          <p:cNvSpPr/>
          <p:nvPr/>
        </p:nvSpPr>
        <p:spPr>
          <a:xfrm>
            <a:off x="4672805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163CCA4-A5EE-668F-2AE1-762CA7E77166}"/>
              </a:ext>
            </a:extLst>
          </p:cNvPr>
          <p:cNvSpPr txBox="1"/>
          <p:nvPr/>
        </p:nvSpPr>
        <p:spPr>
          <a:xfrm>
            <a:off x="4831825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19E4711-92DB-5B4B-76C7-96F5FCF0501B}"/>
              </a:ext>
            </a:extLst>
          </p:cNvPr>
          <p:cNvSpPr/>
          <p:nvPr/>
        </p:nvSpPr>
        <p:spPr>
          <a:xfrm>
            <a:off x="5751733" y="411668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43820B53-52B1-EB9A-CA88-F25527CE9A1C}"/>
              </a:ext>
            </a:extLst>
          </p:cNvPr>
          <p:cNvSpPr txBox="1"/>
          <p:nvPr/>
        </p:nvSpPr>
        <p:spPr>
          <a:xfrm>
            <a:off x="5880113" y="398118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(H)</a:t>
            </a:r>
          </a:p>
        </p:txBody>
      </p:sp>
      <p:grpSp>
        <p:nvGrpSpPr>
          <p:cNvPr id="1024" name="Gruppieren 1023">
            <a:extLst>
              <a:ext uri="{FF2B5EF4-FFF2-40B4-BE49-F238E27FC236}">
                <a16:creationId xmlns:a16="http://schemas.microsoft.com/office/drawing/2014/main" id="{13BF450B-D557-5A33-8D29-6BA1CE7DAB1C}"/>
              </a:ext>
            </a:extLst>
          </p:cNvPr>
          <p:cNvGrpSpPr/>
          <p:nvPr/>
        </p:nvGrpSpPr>
        <p:grpSpPr>
          <a:xfrm>
            <a:off x="6823024" y="3984771"/>
            <a:ext cx="417134" cy="419452"/>
            <a:chOff x="4857831" y="2264577"/>
            <a:chExt cx="518059" cy="52093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B104BFC-8B90-BA33-8033-6ED44578CB63}"/>
                </a:ext>
              </a:extLst>
            </p:cNvPr>
            <p:cNvSpPr/>
            <p:nvPr/>
          </p:nvSpPr>
          <p:spPr>
            <a:xfrm>
              <a:off x="4857831" y="24382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B63DDF-6FC9-AC72-7F6C-79B6DC815F08}"/>
                </a:ext>
              </a:extLst>
            </p:cNvPr>
            <p:cNvSpPr/>
            <p:nvPr/>
          </p:nvSpPr>
          <p:spPr>
            <a:xfrm>
              <a:off x="5031477" y="24382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E8DCF8D-5C99-A072-92E7-2DAB6E843F87}"/>
                </a:ext>
              </a:extLst>
            </p:cNvPr>
            <p:cNvSpPr/>
            <p:nvPr/>
          </p:nvSpPr>
          <p:spPr>
            <a:xfrm>
              <a:off x="5028701" y="26118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28F91C2-871B-3A92-FE54-D00FABE00575}"/>
                </a:ext>
              </a:extLst>
            </p:cNvPr>
            <p:cNvSpPr/>
            <p:nvPr/>
          </p:nvSpPr>
          <p:spPr>
            <a:xfrm>
              <a:off x="5028701" y="22645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9156E8B-1BFE-CBA6-D74A-051B45A11FA0}"/>
                </a:ext>
              </a:extLst>
            </p:cNvPr>
            <p:cNvSpPr/>
            <p:nvPr/>
          </p:nvSpPr>
          <p:spPr>
            <a:xfrm>
              <a:off x="5202244" y="24358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25" name="Textfeld 1024">
            <a:extLst>
              <a:ext uri="{FF2B5EF4-FFF2-40B4-BE49-F238E27FC236}">
                <a16:creationId xmlns:a16="http://schemas.microsoft.com/office/drawing/2014/main" id="{68BA0BCF-168B-6936-B1FA-B9542546E65E}"/>
              </a:ext>
            </a:extLst>
          </p:cNvPr>
          <p:cNvSpPr txBox="1"/>
          <p:nvPr/>
        </p:nvSpPr>
        <p:spPr>
          <a:xfrm>
            <a:off x="7189820" y="3973883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r>
              <a:rPr lang="en-GB" sz="1000" dirty="0">
                <a:solidFill>
                  <a:schemeClr val="bg1"/>
                </a:solidFill>
              </a:rPr>
              <a:t> (Methan)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34F8DED8-21D3-C53E-1DE0-98F8EC4F8463}"/>
              </a:ext>
            </a:extLst>
          </p:cNvPr>
          <p:cNvSpPr/>
          <p:nvPr/>
        </p:nvSpPr>
        <p:spPr>
          <a:xfrm>
            <a:off x="2027976" y="4520067"/>
            <a:ext cx="548118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 Hinweise: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Vereinfachung wird anstelle von Wachs (Gemisch langkettiger Kohlenwasserstoffe) exemplarisch Methan (CH</a:t>
            </a:r>
            <a:r>
              <a:rPr lang="de-DE" sz="1000" i="1" baseline="-25000" noProof="0" dirty="0">
                <a:solidFill>
                  <a:srgbClr val="002060"/>
                </a:solidFill>
              </a:rPr>
              <a:t>4</a:t>
            </a:r>
            <a:r>
              <a:rPr lang="de-DE" sz="1000" i="1" noProof="0" dirty="0">
                <a:solidFill>
                  <a:srgbClr val="002060"/>
                </a:solidFill>
              </a:rPr>
              <a:t>) betrachtet. Der Mechanismus ist stark vereinfacht dargestellt.</a:t>
            </a:r>
          </a:p>
        </p:txBody>
      </p:sp>
    </p:spTree>
    <p:extLst>
      <p:ext uri="{BB962C8B-B14F-4D97-AF65-F5344CB8AC3E}">
        <p14:creationId xmlns:p14="http://schemas.microsoft.com/office/powerpoint/2010/main" val="1307062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  <p:bldP spid="9" grpId="0" animBg="1"/>
      <p:bldP spid="10" grpId="0" animBg="1"/>
      <p:bldP spid="29" grpId="0" animBg="1"/>
      <p:bldP spid="27" grpId="0" animBg="1"/>
      <p:bldP spid="43" grpId="0" animBg="1"/>
      <p:bldP spid="45" grpId="0" animBg="1"/>
      <p:bldP spid="46" grpId="0" animBg="1"/>
      <p:bldP spid="50" grpId="0" animBg="1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102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2BD44-06BC-F8F7-DF11-80FAA829B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FED143E5-87DA-6B88-A482-A2A740F05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084881"/>
            <a:ext cx="3161654" cy="257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78D7AA4D-D887-221E-6579-5CFB6D1019C7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B078BE41-5A6F-C9C4-A67C-59FE99EBA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D97273-F9E9-A9AB-8E60-C7E5135C0C27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79913151-581A-95E4-AD0B-0338C1EE26D7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F896FE-C4AF-9043-6D09-A6D227C10476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CB2359-3161-C241-3E89-836F7F9F1C3A}"/>
              </a:ext>
            </a:extLst>
          </p:cNvPr>
          <p:cNvSpPr/>
          <p:nvPr/>
        </p:nvSpPr>
        <p:spPr>
          <a:xfrm>
            <a:off x="3892122" y="224964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E8955-57C6-E2B0-014E-91C72B393BD6}"/>
              </a:ext>
            </a:extLst>
          </p:cNvPr>
          <p:cNvSpPr/>
          <p:nvPr/>
        </p:nvSpPr>
        <p:spPr>
          <a:xfrm>
            <a:off x="4104024" y="224964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A988B8-859E-849B-322B-B80B4F3BC935}"/>
              </a:ext>
            </a:extLst>
          </p:cNvPr>
          <p:cNvSpPr/>
          <p:nvPr/>
        </p:nvSpPr>
        <p:spPr>
          <a:xfrm>
            <a:off x="4705431" y="228582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E2128E-A28B-46DA-7680-20858C2CAD6D}"/>
              </a:ext>
            </a:extLst>
          </p:cNvPr>
          <p:cNvSpPr/>
          <p:nvPr/>
        </p:nvSpPr>
        <p:spPr>
          <a:xfrm>
            <a:off x="4879077" y="2285823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9A2904-4C47-FBDF-C7AA-8C93E6BB607F}"/>
              </a:ext>
            </a:extLst>
          </p:cNvPr>
          <p:cNvSpPr/>
          <p:nvPr/>
        </p:nvSpPr>
        <p:spPr>
          <a:xfrm>
            <a:off x="4876301" y="2459469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37D341-9165-8CFC-B550-1A645E9FD944}"/>
              </a:ext>
            </a:extLst>
          </p:cNvPr>
          <p:cNvSpPr/>
          <p:nvPr/>
        </p:nvSpPr>
        <p:spPr>
          <a:xfrm>
            <a:off x="4876301" y="211217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058910C-29FD-098C-C4EF-9A14A7360961}"/>
              </a:ext>
            </a:extLst>
          </p:cNvPr>
          <p:cNvSpPr/>
          <p:nvPr/>
        </p:nvSpPr>
        <p:spPr>
          <a:xfrm>
            <a:off x="5049844" y="228344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8D97AF5-FD9D-30EF-D8C3-A9EBA5A3297E}"/>
              </a:ext>
            </a:extLst>
          </p:cNvPr>
          <p:cNvSpPr/>
          <p:nvPr/>
        </p:nvSpPr>
        <p:spPr>
          <a:xfrm>
            <a:off x="5429483" y="200622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E202864-F12F-9750-04F4-692C220C895B}"/>
              </a:ext>
            </a:extLst>
          </p:cNvPr>
          <p:cNvSpPr/>
          <p:nvPr/>
        </p:nvSpPr>
        <p:spPr>
          <a:xfrm>
            <a:off x="5641385" y="200622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114C321E-B37C-8B0F-5297-F18FC08225A5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F1A464D-72BB-4E7F-1E61-32F52F172F84}"/>
              </a:ext>
            </a:extLst>
          </p:cNvPr>
          <p:cNvSpPr/>
          <p:nvPr/>
        </p:nvSpPr>
        <p:spPr>
          <a:xfrm>
            <a:off x="224776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272760-8573-8EB8-EE76-E9BBE2A2C686}"/>
              </a:ext>
            </a:extLst>
          </p:cNvPr>
          <p:cNvSpPr/>
          <p:nvPr/>
        </p:nvSpPr>
        <p:spPr>
          <a:xfrm>
            <a:off x="24596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2E78F7-B64D-8FAA-6872-B5EA6E9FCC53}"/>
              </a:ext>
            </a:extLst>
          </p:cNvPr>
          <p:cNvSpPr txBox="1"/>
          <p:nvPr/>
        </p:nvSpPr>
        <p:spPr>
          <a:xfrm>
            <a:off x="2635359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F489CC-63EA-3D3B-5E00-BABEE6D6B586}"/>
              </a:ext>
            </a:extLst>
          </p:cNvPr>
          <p:cNvSpPr/>
          <p:nvPr/>
        </p:nvSpPr>
        <p:spPr>
          <a:xfrm>
            <a:off x="358094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74FE1E5-B9C3-2A04-F7E1-E65F8ECEE1A0}"/>
              </a:ext>
            </a:extLst>
          </p:cNvPr>
          <p:cNvSpPr txBox="1"/>
          <p:nvPr/>
        </p:nvSpPr>
        <p:spPr>
          <a:xfrm>
            <a:off x="3768575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2D3CE7-6AEB-B683-A6A9-7298314C89CD}"/>
              </a:ext>
            </a:extLst>
          </p:cNvPr>
          <p:cNvSpPr/>
          <p:nvPr/>
        </p:nvSpPr>
        <p:spPr>
          <a:xfrm>
            <a:off x="4672805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F602D0E-64DC-5D6C-BEEB-CABF3D102A23}"/>
              </a:ext>
            </a:extLst>
          </p:cNvPr>
          <p:cNvSpPr txBox="1"/>
          <p:nvPr/>
        </p:nvSpPr>
        <p:spPr>
          <a:xfrm>
            <a:off x="4831825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771D1A-F3B9-87BB-633A-624842725129}"/>
              </a:ext>
            </a:extLst>
          </p:cNvPr>
          <p:cNvSpPr/>
          <p:nvPr/>
        </p:nvSpPr>
        <p:spPr>
          <a:xfrm>
            <a:off x="5751733" y="411668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256EE1C-D1EA-BE82-4B0A-C146747FB962}"/>
              </a:ext>
            </a:extLst>
          </p:cNvPr>
          <p:cNvSpPr txBox="1"/>
          <p:nvPr/>
        </p:nvSpPr>
        <p:spPr>
          <a:xfrm>
            <a:off x="5880113" y="398118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(H)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B4E68ED-2F4D-4AD3-331A-F8221D4489D0}"/>
              </a:ext>
            </a:extLst>
          </p:cNvPr>
          <p:cNvGrpSpPr/>
          <p:nvPr/>
        </p:nvGrpSpPr>
        <p:grpSpPr>
          <a:xfrm>
            <a:off x="6823024" y="3984771"/>
            <a:ext cx="417134" cy="419452"/>
            <a:chOff x="4857831" y="2264577"/>
            <a:chExt cx="518059" cy="52093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EC58C2-5FB8-9548-D0C8-1104397B5289}"/>
                </a:ext>
              </a:extLst>
            </p:cNvPr>
            <p:cNvSpPr/>
            <p:nvPr/>
          </p:nvSpPr>
          <p:spPr>
            <a:xfrm>
              <a:off x="4857831" y="24382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4FB29E0-FE64-879C-3676-562C01E16B56}"/>
                </a:ext>
              </a:extLst>
            </p:cNvPr>
            <p:cNvSpPr/>
            <p:nvPr/>
          </p:nvSpPr>
          <p:spPr>
            <a:xfrm>
              <a:off x="5031477" y="24382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5A6CF83-2A7E-0C0C-0031-E2FD53BCCF3F}"/>
                </a:ext>
              </a:extLst>
            </p:cNvPr>
            <p:cNvSpPr/>
            <p:nvPr/>
          </p:nvSpPr>
          <p:spPr>
            <a:xfrm>
              <a:off x="5028701" y="26118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93C5586-92A1-7783-EC38-786ECE444DF0}"/>
                </a:ext>
              </a:extLst>
            </p:cNvPr>
            <p:cNvSpPr/>
            <p:nvPr/>
          </p:nvSpPr>
          <p:spPr>
            <a:xfrm>
              <a:off x="5028701" y="22645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C2AA430-CCDE-2DD4-C8B0-E7CEC34D69C4}"/>
                </a:ext>
              </a:extLst>
            </p:cNvPr>
            <p:cNvSpPr/>
            <p:nvPr/>
          </p:nvSpPr>
          <p:spPr>
            <a:xfrm>
              <a:off x="5202244" y="24358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B8F28E0B-BB9D-AD96-76F4-2010F26BA1A4}"/>
              </a:ext>
            </a:extLst>
          </p:cNvPr>
          <p:cNvSpPr txBox="1"/>
          <p:nvPr/>
        </p:nvSpPr>
        <p:spPr>
          <a:xfrm>
            <a:off x="7189820" y="3973883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r>
              <a:rPr lang="en-GB" sz="1000" dirty="0">
                <a:solidFill>
                  <a:schemeClr val="bg1"/>
                </a:solidFill>
              </a:rPr>
              <a:t> (Methan)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CC386B2D-C313-8CA4-9A4A-209D0CA03207}"/>
              </a:ext>
            </a:extLst>
          </p:cNvPr>
          <p:cNvSpPr/>
          <p:nvPr/>
        </p:nvSpPr>
        <p:spPr>
          <a:xfrm>
            <a:off x="2027976" y="4520067"/>
            <a:ext cx="548118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 Hinweise: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Vereinfachung wird anstelle von Wachs (Gemisch langkettiger Kohlenwasserstoffe) exemplarisch Methan (CH</a:t>
            </a:r>
            <a:r>
              <a:rPr lang="de-DE" sz="1000" i="1" baseline="-25000" dirty="0">
                <a:solidFill>
                  <a:srgbClr val="002060"/>
                </a:solidFill>
              </a:rPr>
              <a:t>4</a:t>
            </a:r>
            <a:r>
              <a:rPr lang="de-DE" sz="1000" i="1" dirty="0">
                <a:solidFill>
                  <a:srgbClr val="002060"/>
                </a:solidFill>
              </a:rPr>
              <a:t>) betrachtet. Der Mechanismus ist stark vereinfacht dargestellt.</a:t>
            </a:r>
          </a:p>
        </p:txBody>
      </p:sp>
    </p:spTree>
    <p:extLst>
      <p:ext uri="{BB962C8B-B14F-4D97-AF65-F5344CB8AC3E}">
        <p14:creationId xmlns:p14="http://schemas.microsoft.com/office/powerpoint/2010/main" val="1041626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DC910-3A08-F6EA-17A0-AA1380D27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F5D56DED-E714-4441-A840-FF13AF5BB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084881"/>
            <a:ext cx="3161654" cy="257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4BAEBB74-172B-9ED1-1214-7D434895D9AD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B3EEC6A2-6777-5FDB-6EE6-CEFBAE016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45D499-DB89-AC75-70E6-7A965DB601B9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84C1FEE8-D792-700E-6578-DB5A67B1519F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A4BB6A-FCC7-9D40-D16A-DC2911BFBBC6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A9B1EF-960D-8D74-576F-57A296394344}"/>
              </a:ext>
            </a:extLst>
          </p:cNvPr>
          <p:cNvSpPr/>
          <p:nvPr/>
        </p:nvSpPr>
        <p:spPr>
          <a:xfrm>
            <a:off x="4053022" y="2264319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8BDF674-F6BC-ADF6-8095-B7CD03A27A96}"/>
              </a:ext>
            </a:extLst>
          </p:cNvPr>
          <p:cNvSpPr/>
          <p:nvPr/>
        </p:nvSpPr>
        <p:spPr>
          <a:xfrm>
            <a:off x="4466049" y="2546292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63E9F4-6078-156E-EB1E-1A40CB5A4F40}"/>
              </a:ext>
            </a:extLst>
          </p:cNvPr>
          <p:cNvSpPr/>
          <p:nvPr/>
        </p:nvSpPr>
        <p:spPr>
          <a:xfrm>
            <a:off x="4517261" y="2409159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C90BE1-0E86-69BA-E1BE-00B4EFBF05FF}"/>
              </a:ext>
            </a:extLst>
          </p:cNvPr>
          <p:cNvSpPr/>
          <p:nvPr/>
        </p:nvSpPr>
        <p:spPr>
          <a:xfrm>
            <a:off x="4879077" y="2285823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577C5B-CC7C-39CA-4F40-01FA289C96A6}"/>
              </a:ext>
            </a:extLst>
          </p:cNvPr>
          <p:cNvSpPr/>
          <p:nvPr/>
        </p:nvSpPr>
        <p:spPr>
          <a:xfrm>
            <a:off x="4626233" y="2584548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98B9522-C69E-8299-7932-EC655B5941B0}"/>
              </a:ext>
            </a:extLst>
          </p:cNvPr>
          <p:cNvSpPr/>
          <p:nvPr/>
        </p:nvSpPr>
        <p:spPr>
          <a:xfrm>
            <a:off x="5263067" y="203290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F457094-243C-DCED-2EF8-4FACE061CFE0}"/>
              </a:ext>
            </a:extLst>
          </p:cNvPr>
          <p:cNvSpPr/>
          <p:nvPr/>
        </p:nvSpPr>
        <p:spPr>
          <a:xfrm>
            <a:off x="5626654" y="229415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0D88AB-0621-557C-18A2-457EB42B7569}"/>
              </a:ext>
            </a:extLst>
          </p:cNvPr>
          <p:cNvSpPr/>
          <p:nvPr/>
        </p:nvSpPr>
        <p:spPr>
          <a:xfrm>
            <a:off x="5134014" y="2032905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C5F7773-5482-5E6C-4A15-CE5D4974A8B2}"/>
              </a:ext>
            </a:extLst>
          </p:cNvPr>
          <p:cNvSpPr/>
          <p:nvPr/>
        </p:nvSpPr>
        <p:spPr>
          <a:xfrm>
            <a:off x="5247170" y="2199000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76F213B-3C51-D050-D96E-EB2F904AB67D}"/>
              </a:ext>
            </a:extLst>
          </p:cNvPr>
          <p:cNvGrpSpPr/>
          <p:nvPr/>
        </p:nvGrpSpPr>
        <p:grpSpPr>
          <a:xfrm>
            <a:off x="4464171" y="2408287"/>
            <a:ext cx="333830" cy="349035"/>
            <a:chOff x="4618449" y="2561559"/>
            <a:chExt cx="333830" cy="34903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A7D5FA2-0AC7-9E91-9407-B24C635A2889}"/>
                </a:ext>
              </a:extLst>
            </p:cNvPr>
            <p:cNvSpPr/>
            <p:nvPr/>
          </p:nvSpPr>
          <p:spPr>
            <a:xfrm>
              <a:off x="4618449" y="2698692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06B38D6-49A0-1559-8D8B-CC0982C50BAA}"/>
                </a:ext>
              </a:extLst>
            </p:cNvPr>
            <p:cNvSpPr/>
            <p:nvPr/>
          </p:nvSpPr>
          <p:spPr>
            <a:xfrm>
              <a:off x="4669661" y="256155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3B13C8-4715-5DFF-315B-B65C556CB39F}"/>
                </a:ext>
              </a:extLst>
            </p:cNvPr>
            <p:cNvSpPr/>
            <p:nvPr/>
          </p:nvSpPr>
          <p:spPr>
            <a:xfrm>
              <a:off x="4778633" y="2736948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6041B64-97D5-9D02-0238-7B85E7AD1FF7}"/>
              </a:ext>
            </a:extLst>
          </p:cNvPr>
          <p:cNvGrpSpPr/>
          <p:nvPr/>
        </p:nvGrpSpPr>
        <p:grpSpPr>
          <a:xfrm>
            <a:off x="5134014" y="2030529"/>
            <a:ext cx="340955" cy="339741"/>
            <a:chOff x="5286414" y="2185305"/>
            <a:chExt cx="340955" cy="33974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4A6EB8-B145-66C8-91D2-1901F04C3323}"/>
                </a:ext>
              </a:extLst>
            </p:cNvPr>
            <p:cNvSpPr/>
            <p:nvPr/>
          </p:nvSpPr>
          <p:spPr>
            <a:xfrm>
              <a:off x="5415467" y="2185305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C0BEB1-AB61-259F-DA45-FE874E8CE090}"/>
                </a:ext>
              </a:extLst>
            </p:cNvPr>
            <p:cNvSpPr/>
            <p:nvPr/>
          </p:nvSpPr>
          <p:spPr>
            <a:xfrm>
              <a:off x="5286414" y="2185305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DE5350F-3554-3B6D-FA4B-4AD7005238B5}"/>
                </a:ext>
              </a:extLst>
            </p:cNvPr>
            <p:cNvSpPr/>
            <p:nvPr/>
          </p:nvSpPr>
          <p:spPr>
            <a:xfrm>
              <a:off x="5399570" y="2351400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EF96BEEB-023C-C588-DD64-A72AE8F572E5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4C630925-C17A-A35D-B7A3-1A870E9A90F9}"/>
              </a:ext>
            </a:extLst>
          </p:cNvPr>
          <p:cNvSpPr/>
          <p:nvPr/>
        </p:nvSpPr>
        <p:spPr>
          <a:xfrm>
            <a:off x="224776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2C3A16-4A1B-F87C-042B-FB16CD539D34}"/>
              </a:ext>
            </a:extLst>
          </p:cNvPr>
          <p:cNvSpPr/>
          <p:nvPr/>
        </p:nvSpPr>
        <p:spPr>
          <a:xfrm>
            <a:off x="24596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7829A34-0DAD-4BC1-ECA0-61515BC2D400}"/>
              </a:ext>
            </a:extLst>
          </p:cNvPr>
          <p:cNvSpPr txBox="1"/>
          <p:nvPr/>
        </p:nvSpPr>
        <p:spPr>
          <a:xfrm>
            <a:off x="2635359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CB52ED9-D4C4-8D7E-F4F3-C16AEB78A9EE}"/>
              </a:ext>
            </a:extLst>
          </p:cNvPr>
          <p:cNvSpPr/>
          <p:nvPr/>
        </p:nvSpPr>
        <p:spPr>
          <a:xfrm>
            <a:off x="358094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8EEA1DE-CB3C-7F43-DECC-BAFC6ED36FB5}"/>
              </a:ext>
            </a:extLst>
          </p:cNvPr>
          <p:cNvSpPr txBox="1"/>
          <p:nvPr/>
        </p:nvSpPr>
        <p:spPr>
          <a:xfrm>
            <a:off x="3768575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40036EA-4399-24ED-824E-9A4D93E404E4}"/>
              </a:ext>
            </a:extLst>
          </p:cNvPr>
          <p:cNvSpPr/>
          <p:nvPr/>
        </p:nvSpPr>
        <p:spPr>
          <a:xfrm>
            <a:off x="4672805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E3A7AF50-C353-ECC7-BB13-70DE5CCD7642}"/>
              </a:ext>
            </a:extLst>
          </p:cNvPr>
          <p:cNvSpPr txBox="1"/>
          <p:nvPr/>
        </p:nvSpPr>
        <p:spPr>
          <a:xfrm>
            <a:off x="4831825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FAB6F4-863A-189B-26EE-4D3C8AACEAAE}"/>
              </a:ext>
            </a:extLst>
          </p:cNvPr>
          <p:cNvSpPr/>
          <p:nvPr/>
        </p:nvSpPr>
        <p:spPr>
          <a:xfrm>
            <a:off x="5751733" y="411668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CA9B4B52-1FBA-1A88-0B29-9402E0F44B11}"/>
              </a:ext>
            </a:extLst>
          </p:cNvPr>
          <p:cNvSpPr txBox="1"/>
          <p:nvPr/>
        </p:nvSpPr>
        <p:spPr>
          <a:xfrm>
            <a:off x="5880113" y="398118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(H)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F5D3D81-186C-A68A-7395-A6B5F59C4D38}"/>
              </a:ext>
            </a:extLst>
          </p:cNvPr>
          <p:cNvGrpSpPr/>
          <p:nvPr/>
        </p:nvGrpSpPr>
        <p:grpSpPr>
          <a:xfrm>
            <a:off x="6823024" y="3984771"/>
            <a:ext cx="417134" cy="419452"/>
            <a:chOff x="4857831" y="2264577"/>
            <a:chExt cx="518059" cy="52093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BD0362A-3CDE-C5D9-2370-4026288B7F12}"/>
                </a:ext>
              </a:extLst>
            </p:cNvPr>
            <p:cNvSpPr/>
            <p:nvPr/>
          </p:nvSpPr>
          <p:spPr>
            <a:xfrm>
              <a:off x="4857831" y="24382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378E968-6BA7-7090-86D0-BCFBE5C25DD4}"/>
                </a:ext>
              </a:extLst>
            </p:cNvPr>
            <p:cNvSpPr/>
            <p:nvPr/>
          </p:nvSpPr>
          <p:spPr>
            <a:xfrm>
              <a:off x="5031477" y="24382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48CDB8F-2098-4CE2-FD28-550AAA5C6CB4}"/>
                </a:ext>
              </a:extLst>
            </p:cNvPr>
            <p:cNvSpPr/>
            <p:nvPr/>
          </p:nvSpPr>
          <p:spPr>
            <a:xfrm>
              <a:off x="5028701" y="26118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E4B6EEA-CA8C-E6AD-9649-C992C93E100D}"/>
                </a:ext>
              </a:extLst>
            </p:cNvPr>
            <p:cNvSpPr/>
            <p:nvPr/>
          </p:nvSpPr>
          <p:spPr>
            <a:xfrm>
              <a:off x="5028701" y="22645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94C39C0-7B75-9841-4566-C86811C804EF}"/>
                </a:ext>
              </a:extLst>
            </p:cNvPr>
            <p:cNvSpPr/>
            <p:nvPr/>
          </p:nvSpPr>
          <p:spPr>
            <a:xfrm>
              <a:off x="5202244" y="24358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2AEAF688-369C-598D-66B1-7AC514E7208D}"/>
              </a:ext>
            </a:extLst>
          </p:cNvPr>
          <p:cNvSpPr txBox="1"/>
          <p:nvPr/>
        </p:nvSpPr>
        <p:spPr>
          <a:xfrm>
            <a:off x="7189820" y="3973883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r>
              <a:rPr lang="en-GB" sz="1000" dirty="0">
                <a:solidFill>
                  <a:schemeClr val="bg1"/>
                </a:solidFill>
              </a:rPr>
              <a:t> (Methan)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D2AE9682-AFEB-D43B-D69D-456E8B7E1C0B}"/>
              </a:ext>
            </a:extLst>
          </p:cNvPr>
          <p:cNvSpPr/>
          <p:nvPr/>
        </p:nvSpPr>
        <p:spPr>
          <a:xfrm>
            <a:off x="2027976" y="4520067"/>
            <a:ext cx="548118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 Hinweise: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Vereinfachung wird anstelle von Wachs (Gemisch langkettiger Kohlenwasserstoffe) exemplarisch Methan (CH</a:t>
            </a:r>
            <a:r>
              <a:rPr lang="de-DE" sz="1000" i="1" baseline="-25000" dirty="0">
                <a:solidFill>
                  <a:srgbClr val="002060"/>
                </a:solidFill>
              </a:rPr>
              <a:t>4</a:t>
            </a:r>
            <a:r>
              <a:rPr lang="de-DE" sz="1000" i="1" dirty="0">
                <a:solidFill>
                  <a:srgbClr val="002060"/>
                </a:solidFill>
              </a:rPr>
              <a:t>) betrachtet. Der Mechanismus ist stark vereinfacht dargestellt.</a:t>
            </a:r>
          </a:p>
        </p:txBody>
      </p:sp>
    </p:spTree>
    <p:extLst>
      <p:ext uri="{BB962C8B-B14F-4D97-AF65-F5344CB8AC3E}">
        <p14:creationId xmlns:p14="http://schemas.microsoft.com/office/powerpoint/2010/main" val="1586860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29" grpId="0" animBg="1"/>
      <p:bldP spid="45" grpId="0" animBg="1"/>
      <p:bldP spid="27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72E65-E1E3-2360-9C35-A7B3EBFC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EABA81FC-54AD-B020-5701-DDCDA8528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084881"/>
            <a:ext cx="3161654" cy="257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85BEBC11-224C-5029-AC90-56C9332C3D2B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B4338D2B-1A6F-DEF5-2344-B54E29614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2974DE-3902-53B9-F4EF-3B6C6DCEE89F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D0120F13-4AAB-3F3F-C399-3516EC78401F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5B6CCD-D660-C18B-FFB4-7C3C36FEBAAB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582469-A8D0-F798-E0DF-9AAA4CF80FA1}"/>
              </a:ext>
            </a:extLst>
          </p:cNvPr>
          <p:cNvSpPr/>
          <p:nvPr/>
        </p:nvSpPr>
        <p:spPr>
          <a:xfrm>
            <a:off x="4667175" y="226432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ACAD8-1131-E3C3-442A-24EF90A7D8DC}"/>
              </a:ext>
            </a:extLst>
          </p:cNvPr>
          <p:cNvSpPr/>
          <p:nvPr/>
        </p:nvSpPr>
        <p:spPr>
          <a:xfrm>
            <a:off x="4879077" y="2285823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D016DC0-8A4B-0272-E5CD-156885ADD3C0}"/>
              </a:ext>
            </a:extLst>
          </p:cNvPr>
          <p:cNvGrpSpPr/>
          <p:nvPr/>
        </p:nvGrpSpPr>
        <p:grpSpPr>
          <a:xfrm>
            <a:off x="4247223" y="2667280"/>
            <a:ext cx="333830" cy="349035"/>
            <a:chOff x="4247223" y="2667280"/>
            <a:chExt cx="333830" cy="3490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139B3E-143B-16E3-B455-ED591F79324F}"/>
                </a:ext>
              </a:extLst>
            </p:cNvPr>
            <p:cNvSpPr/>
            <p:nvPr/>
          </p:nvSpPr>
          <p:spPr>
            <a:xfrm>
              <a:off x="4247223" y="280441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ABBC108-21A8-8F55-3117-DDEE1D2B48F7}"/>
                </a:ext>
              </a:extLst>
            </p:cNvPr>
            <p:cNvSpPr/>
            <p:nvPr/>
          </p:nvSpPr>
          <p:spPr>
            <a:xfrm>
              <a:off x="4289382" y="2667280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FE26C11-C5BF-AE1F-81B6-9B9AA5F08DD9}"/>
                </a:ext>
              </a:extLst>
            </p:cNvPr>
            <p:cNvSpPr/>
            <p:nvPr/>
          </p:nvSpPr>
          <p:spPr>
            <a:xfrm>
              <a:off x="4407407" y="28426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906A4C36-FC78-181F-60F7-EB364272D429}"/>
              </a:ext>
            </a:extLst>
          </p:cNvPr>
          <p:cNvSpPr/>
          <p:nvPr/>
        </p:nvSpPr>
        <p:spPr>
          <a:xfrm>
            <a:off x="5056527" y="227165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5353B61-C127-05C8-2D7A-4B53B738C93F}"/>
              </a:ext>
            </a:extLst>
          </p:cNvPr>
          <p:cNvGrpSpPr/>
          <p:nvPr/>
        </p:nvGrpSpPr>
        <p:grpSpPr>
          <a:xfrm>
            <a:off x="5327124" y="1734141"/>
            <a:ext cx="340955" cy="339741"/>
            <a:chOff x="5327124" y="1734141"/>
            <a:chExt cx="340955" cy="33974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A2FF9C-F447-422F-F269-C1E5A2D76944}"/>
                </a:ext>
              </a:extLst>
            </p:cNvPr>
            <p:cNvSpPr/>
            <p:nvPr/>
          </p:nvSpPr>
          <p:spPr>
            <a:xfrm>
              <a:off x="5456177" y="1734141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64E9CA-C298-078F-5DCD-E8EEDBA153F4}"/>
                </a:ext>
              </a:extLst>
            </p:cNvPr>
            <p:cNvSpPr/>
            <p:nvPr/>
          </p:nvSpPr>
          <p:spPr>
            <a:xfrm>
              <a:off x="5327124" y="1734141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97BE63C-BE38-CA51-D1D8-897F9C6854EC}"/>
                </a:ext>
              </a:extLst>
            </p:cNvPr>
            <p:cNvSpPr/>
            <p:nvPr/>
          </p:nvSpPr>
          <p:spPr>
            <a:xfrm>
              <a:off x="5440280" y="190023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A17CAB1-BB23-292C-AB71-8A3F07070159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F6FEA1F6-0F92-FBE4-183F-B47E40E20AB3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2B1F617-1A58-6F36-1334-D3A2C0707A85}"/>
              </a:ext>
            </a:extLst>
          </p:cNvPr>
          <p:cNvSpPr/>
          <p:nvPr/>
        </p:nvSpPr>
        <p:spPr>
          <a:xfrm>
            <a:off x="224776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BEA469-D789-A6C6-EFE4-AB67BD1014D5}"/>
              </a:ext>
            </a:extLst>
          </p:cNvPr>
          <p:cNvSpPr/>
          <p:nvPr/>
        </p:nvSpPr>
        <p:spPr>
          <a:xfrm>
            <a:off x="24596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E4AD061-7B83-2020-0BCE-02DB5399908F}"/>
              </a:ext>
            </a:extLst>
          </p:cNvPr>
          <p:cNvSpPr txBox="1"/>
          <p:nvPr/>
        </p:nvSpPr>
        <p:spPr>
          <a:xfrm>
            <a:off x="2635359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E24368-9DAE-BD76-46AF-F858ADDA542C}"/>
              </a:ext>
            </a:extLst>
          </p:cNvPr>
          <p:cNvSpPr/>
          <p:nvPr/>
        </p:nvSpPr>
        <p:spPr>
          <a:xfrm>
            <a:off x="358094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ADDD773-577A-2876-F6C4-E31745B5FA36}"/>
              </a:ext>
            </a:extLst>
          </p:cNvPr>
          <p:cNvSpPr txBox="1"/>
          <p:nvPr/>
        </p:nvSpPr>
        <p:spPr>
          <a:xfrm>
            <a:off x="3768575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5B28D7E-C0E2-0DFB-82C1-096A6F98A064}"/>
              </a:ext>
            </a:extLst>
          </p:cNvPr>
          <p:cNvSpPr/>
          <p:nvPr/>
        </p:nvSpPr>
        <p:spPr>
          <a:xfrm>
            <a:off x="4672805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E61417D-199B-9386-303E-DEAF2BB20CF3}"/>
              </a:ext>
            </a:extLst>
          </p:cNvPr>
          <p:cNvSpPr txBox="1"/>
          <p:nvPr/>
        </p:nvSpPr>
        <p:spPr>
          <a:xfrm>
            <a:off x="4831825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D17B05A-20DB-19EB-451C-48F18FD4E7AE}"/>
              </a:ext>
            </a:extLst>
          </p:cNvPr>
          <p:cNvSpPr/>
          <p:nvPr/>
        </p:nvSpPr>
        <p:spPr>
          <a:xfrm>
            <a:off x="5751733" y="411668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8E4AEC6-CAB8-6B14-0E75-D33A95074AF6}"/>
              </a:ext>
            </a:extLst>
          </p:cNvPr>
          <p:cNvSpPr txBox="1"/>
          <p:nvPr/>
        </p:nvSpPr>
        <p:spPr>
          <a:xfrm>
            <a:off x="5880113" y="398118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(H)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6477D0F2-CE1D-DE07-CC21-74968EEAA09C}"/>
              </a:ext>
            </a:extLst>
          </p:cNvPr>
          <p:cNvGrpSpPr/>
          <p:nvPr/>
        </p:nvGrpSpPr>
        <p:grpSpPr>
          <a:xfrm>
            <a:off x="6823024" y="3984771"/>
            <a:ext cx="417134" cy="419452"/>
            <a:chOff x="4857831" y="2264577"/>
            <a:chExt cx="518059" cy="52093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47BF7C-D960-7755-8FD5-47ECAA7B41AF}"/>
                </a:ext>
              </a:extLst>
            </p:cNvPr>
            <p:cNvSpPr/>
            <p:nvPr/>
          </p:nvSpPr>
          <p:spPr>
            <a:xfrm>
              <a:off x="4857831" y="24382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1032543-359F-2BDB-E1BB-0038C7694021}"/>
                </a:ext>
              </a:extLst>
            </p:cNvPr>
            <p:cNvSpPr/>
            <p:nvPr/>
          </p:nvSpPr>
          <p:spPr>
            <a:xfrm>
              <a:off x="5031477" y="24382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5C1CD4-15A6-3961-DDD0-B9EB9736C16E}"/>
                </a:ext>
              </a:extLst>
            </p:cNvPr>
            <p:cNvSpPr/>
            <p:nvPr/>
          </p:nvSpPr>
          <p:spPr>
            <a:xfrm>
              <a:off x="5028701" y="26118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E38C07F-A9E5-5157-30F3-D29D18445895}"/>
                </a:ext>
              </a:extLst>
            </p:cNvPr>
            <p:cNvSpPr/>
            <p:nvPr/>
          </p:nvSpPr>
          <p:spPr>
            <a:xfrm>
              <a:off x="5028701" y="22645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3CBA053-9399-077C-69D3-6A0B9211F2A8}"/>
                </a:ext>
              </a:extLst>
            </p:cNvPr>
            <p:cNvSpPr/>
            <p:nvPr/>
          </p:nvSpPr>
          <p:spPr>
            <a:xfrm>
              <a:off x="5202244" y="24358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CC248382-600B-0C64-CE8A-63190FA387EC}"/>
              </a:ext>
            </a:extLst>
          </p:cNvPr>
          <p:cNvSpPr txBox="1"/>
          <p:nvPr/>
        </p:nvSpPr>
        <p:spPr>
          <a:xfrm>
            <a:off x="7189820" y="3973883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r>
              <a:rPr lang="en-GB" sz="1000" dirty="0">
                <a:solidFill>
                  <a:schemeClr val="bg1"/>
                </a:solidFill>
              </a:rPr>
              <a:t> (Methan)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73C676C6-00C8-3354-33AF-58FDB6A362E3}"/>
              </a:ext>
            </a:extLst>
          </p:cNvPr>
          <p:cNvSpPr/>
          <p:nvPr/>
        </p:nvSpPr>
        <p:spPr>
          <a:xfrm>
            <a:off x="2027976" y="4520067"/>
            <a:ext cx="548118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 Hinweise: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Vereinfachung wird anstelle von Wachs (Gemisch langkettiger Kohlenwasserstoffe) exemplarisch Methan (CH</a:t>
            </a:r>
            <a:r>
              <a:rPr lang="de-DE" sz="1000" i="1" baseline="-25000" dirty="0">
                <a:solidFill>
                  <a:srgbClr val="002060"/>
                </a:solidFill>
              </a:rPr>
              <a:t>4</a:t>
            </a:r>
            <a:r>
              <a:rPr lang="de-DE" sz="1000" i="1" dirty="0">
                <a:solidFill>
                  <a:srgbClr val="002060"/>
                </a:solidFill>
              </a:rPr>
              <a:t>) betrachtet. Der Mechanismus ist stark vereinfacht dargestellt.</a:t>
            </a:r>
          </a:p>
        </p:txBody>
      </p:sp>
    </p:spTree>
    <p:extLst>
      <p:ext uri="{BB962C8B-B14F-4D97-AF65-F5344CB8AC3E}">
        <p14:creationId xmlns:p14="http://schemas.microsoft.com/office/powerpoint/2010/main" val="139149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42C7-3AB3-A4B0-A3AD-F1127CB2B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9B4F1EA4-2DAB-F4CC-52DA-9FEA85540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084881"/>
            <a:ext cx="3161654" cy="257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1873C223-AD49-0761-94B3-84610D531F7E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5C1FE9E8-A97C-1D84-3067-8B0D06AD8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1ED37A-084E-0DE9-E4C9-4701A438C9E7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ACD9B1E1-1BB8-ACB0-08F2-94F8797C5006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37294D-97CC-5BCC-EB50-24921D386CAF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927855-397E-D1A8-3A9E-8BB1F7C76A2E}"/>
              </a:ext>
            </a:extLst>
          </p:cNvPr>
          <p:cNvSpPr/>
          <p:nvPr/>
        </p:nvSpPr>
        <p:spPr>
          <a:xfrm>
            <a:off x="5995306" y="169443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E3F9EE-79D9-683C-9ED8-CC663E4CCD7B}"/>
              </a:ext>
            </a:extLst>
          </p:cNvPr>
          <p:cNvSpPr/>
          <p:nvPr/>
        </p:nvSpPr>
        <p:spPr>
          <a:xfrm>
            <a:off x="6207208" y="1715937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BA14F7-D386-8C98-5D6A-BC38CDFF03F2}"/>
              </a:ext>
            </a:extLst>
          </p:cNvPr>
          <p:cNvSpPr/>
          <p:nvPr/>
        </p:nvSpPr>
        <p:spPr>
          <a:xfrm>
            <a:off x="6384658" y="1701768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DF5D0BC-B38A-93D7-72E0-DEF9F3B3CE58}"/>
              </a:ext>
            </a:extLst>
          </p:cNvPr>
          <p:cNvGrpSpPr/>
          <p:nvPr/>
        </p:nvGrpSpPr>
        <p:grpSpPr>
          <a:xfrm rot="7200000">
            <a:off x="7073347" y="1862489"/>
            <a:ext cx="333830" cy="349035"/>
            <a:chOff x="4247223" y="2667280"/>
            <a:chExt cx="333830" cy="3490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B3CAE5-BD51-8143-3717-0F99BB686C6D}"/>
                </a:ext>
              </a:extLst>
            </p:cNvPr>
            <p:cNvSpPr/>
            <p:nvPr/>
          </p:nvSpPr>
          <p:spPr>
            <a:xfrm>
              <a:off x="4247223" y="280441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E14C96-2901-1122-8260-3BE5F45BC595}"/>
                </a:ext>
              </a:extLst>
            </p:cNvPr>
            <p:cNvSpPr/>
            <p:nvPr/>
          </p:nvSpPr>
          <p:spPr>
            <a:xfrm>
              <a:off x="4289382" y="2667280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0646BBD-0CAC-C6E1-2824-69ED38905159}"/>
                </a:ext>
              </a:extLst>
            </p:cNvPr>
            <p:cNvSpPr/>
            <p:nvPr/>
          </p:nvSpPr>
          <p:spPr>
            <a:xfrm>
              <a:off x="4407407" y="28426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22C5608-8036-D70F-2ADE-6C40B0DB82FC}"/>
              </a:ext>
            </a:extLst>
          </p:cNvPr>
          <p:cNvGrpSpPr/>
          <p:nvPr/>
        </p:nvGrpSpPr>
        <p:grpSpPr>
          <a:xfrm rot="18000000">
            <a:off x="7064930" y="1412123"/>
            <a:ext cx="340955" cy="339741"/>
            <a:chOff x="5327124" y="1734141"/>
            <a:chExt cx="340955" cy="33974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4541C34-3F7C-AC22-4A45-C5C290A9F3CE}"/>
                </a:ext>
              </a:extLst>
            </p:cNvPr>
            <p:cNvSpPr/>
            <p:nvPr/>
          </p:nvSpPr>
          <p:spPr>
            <a:xfrm>
              <a:off x="5456177" y="1734141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A732EAE-9B4F-4689-0861-DA11E30E469D}"/>
                </a:ext>
              </a:extLst>
            </p:cNvPr>
            <p:cNvSpPr/>
            <p:nvPr/>
          </p:nvSpPr>
          <p:spPr>
            <a:xfrm>
              <a:off x="5327124" y="1734141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0C830E8-DEB0-4645-9AE5-E7C782A6502F}"/>
                </a:ext>
              </a:extLst>
            </p:cNvPr>
            <p:cNvSpPr/>
            <p:nvPr/>
          </p:nvSpPr>
          <p:spPr>
            <a:xfrm>
              <a:off x="5440280" y="190023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3FEF7FC-E59C-BA1F-6580-596ED4466188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B9020363-EE69-7F82-B615-1CF8AFD0D9BD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0F48ED5-618E-82A7-1FC1-B2BB208648C6}"/>
              </a:ext>
            </a:extLst>
          </p:cNvPr>
          <p:cNvSpPr/>
          <p:nvPr/>
        </p:nvSpPr>
        <p:spPr>
          <a:xfrm>
            <a:off x="224776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9EFF51-C672-3271-7A19-7CA0DF0EBD67}"/>
              </a:ext>
            </a:extLst>
          </p:cNvPr>
          <p:cNvSpPr/>
          <p:nvPr/>
        </p:nvSpPr>
        <p:spPr>
          <a:xfrm>
            <a:off x="24596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FE30507-C6FD-739C-D6CA-35109A1D7842}"/>
              </a:ext>
            </a:extLst>
          </p:cNvPr>
          <p:cNvSpPr txBox="1"/>
          <p:nvPr/>
        </p:nvSpPr>
        <p:spPr>
          <a:xfrm>
            <a:off x="2635359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786A5A6-EBD1-E606-27F2-AD956295B789}"/>
              </a:ext>
            </a:extLst>
          </p:cNvPr>
          <p:cNvSpPr/>
          <p:nvPr/>
        </p:nvSpPr>
        <p:spPr>
          <a:xfrm>
            <a:off x="358094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B85F982-2DF7-8FDE-7959-DCFC4DE8ED6E}"/>
              </a:ext>
            </a:extLst>
          </p:cNvPr>
          <p:cNvSpPr txBox="1"/>
          <p:nvPr/>
        </p:nvSpPr>
        <p:spPr>
          <a:xfrm>
            <a:off x="3768575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779AC37-76A1-51BF-9273-6E46AC3E0763}"/>
              </a:ext>
            </a:extLst>
          </p:cNvPr>
          <p:cNvSpPr/>
          <p:nvPr/>
        </p:nvSpPr>
        <p:spPr>
          <a:xfrm>
            <a:off x="4672805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93B8FB0-81F6-4213-2BE1-942708FC9F7A}"/>
              </a:ext>
            </a:extLst>
          </p:cNvPr>
          <p:cNvSpPr txBox="1"/>
          <p:nvPr/>
        </p:nvSpPr>
        <p:spPr>
          <a:xfrm>
            <a:off x="4831825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7A438B9-DC11-9E15-B009-343A306B7958}"/>
              </a:ext>
            </a:extLst>
          </p:cNvPr>
          <p:cNvSpPr/>
          <p:nvPr/>
        </p:nvSpPr>
        <p:spPr>
          <a:xfrm>
            <a:off x="5751733" y="411668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EC4E1B0-1095-CEBC-B572-6B058B7E46C4}"/>
              </a:ext>
            </a:extLst>
          </p:cNvPr>
          <p:cNvSpPr txBox="1"/>
          <p:nvPr/>
        </p:nvSpPr>
        <p:spPr>
          <a:xfrm>
            <a:off x="5880113" y="398118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(H)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29E46CC-B524-52BD-C91F-26E246485A4B}"/>
              </a:ext>
            </a:extLst>
          </p:cNvPr>
          <p:cNvGrpSpPr/>
          <p:nvPr/>
        </p:nvGrpSpPr>
        <p:grpSpPr>
          <a:xfrm>
            <a:off x="6823024" y="3984771"/>
            <a:ext cx="417134" cy="419452"/>
            <a:chOff x="4857831" y="2264577"/>
            <a:chExt cx="518059" cy="52093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3BE2B0C-FAD1-E3C8-3CF5-D172B954F0DC}"/>
                </a:ext>
              </a:extLst>
            </p:cNvPr>
            <p:cNvSpPr/>
            <p:nvPr/>
          </p:nvSpPr>
          <p:spPr>
            <a:xfrm>
              <a:off x="4857831" y="24382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1AE944-B20E-12B1-FA43-2222B3A92276}"/>
                </a:ext>
              </a:extLst>
            </p:cNvPr>
            <p:cNvSpPr/>
            <p:nvPr/>
          </p:nvSpPr>
          <p:spPr>
            <a:xfrm>
              <a:off x="5031477" y="24382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2A14E4-4D88-732E-B1D2-61DB86D79CC0}"/>
                </a:ext>
              </a:extLst>
            </p:cNvPr>
            <p:cNvSpPr/>
            <p:nvPr/>
          </p:nvSpPr>
          <p:spPr>
            <a:xfrm>
              <a:off x="5028701" y="26118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36FCE60-CDD6-4FFD-D792-6D26D2B4D39D}"/>
                </a:ext>
              </a:extLst>
            </p:cNvPr>
            <p:cNvSpPr/>
            <p:nvPr/>
          </p:nvSpPr>
          <p:spPr>
            <a:xfrm>
              <a:off x="5028701" y="22645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050BCC0-04BF-1BBF-A4AF-BDE5DBB3DCFC}"/>
                </a:ext>
              </a:extLst>
            </p:cNvPr>
            <p:cNvSpPr/>
            <p:nvPr/>
          </p:nvSpPr>
          <p:spPr>
            <a:xfrm>
              <a:off x="5202244" y="24358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14172615-3D8C-1E98-1069-C9FABDD4A4B4}"/>
              </a:ext>
            </a:extLst>
          </p:cNvPr>
          <p:cNvSpPr txBox="1"/>
          <p:nvPr/>
        </p:nvSpPr>
        <p:spPr>
          <a:xfrm>
            <a:off x="7189820" y="3973883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r>
              <a:rPr lang="en-GB" sz="1000" dirty="0">
                <a:solidFill>
                  <a:schemeClr val="bg1"/>
                </a:solidFill>
              </a:rPr>
              <a:t> (Methan)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CCDEE336-DF54-FD18-550F-1DF3695DB42D}"/>
              </a:ext>
            </a:extLst>
          </p:cNvPr>
          <p:cNvGrpSpPr/>
          <p:nvPr/>
        </p:nvGrpSpPr>
        <p:grpSpPr>
          <a:xfrm>
            <a:off x="3893498" y="1545959"/>
            <a:ext cx="518059" cy="520938"/>
            <a:chOff x="4705431" y="2112177"/>
            <a:chExt cx="518059" cy="5209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947342-4970-FA9B-5367-227EA7206703}"/>
                </a:ext>
              </a:extLst>
            </p:cNvPr>
            <p:cNvSpPr/>
            <p:nvPr/>
          </p:nvSpPr>
          <p:spPr>
            <a:xfrm>
              <a:off x="4705431" y="22858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504390-3AA7-3CE7-38D8-58A36AD96A12}"/>
                </a:ext>
              </a:extLst>
            </p:cNvPr>
            <p:cNvSpPr/>
            <p:nvPr/>
          </p:nvSpPr>
          <p:spPr>
            <a:xfrm>
              <a:off x="4879077" y="22858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E5905B-D6C4-FF84-5535-4ECFE2F0132C}"/>
                </a:ext>
              </a:extLst>
            </p:cNvPr>
            <p:cNvSpPr/>
            <p:nvPr/>
          </p:nvSpPr>
          <p:spPr>
            <a:xfrm>
              <a:off x="4876301" y="24594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A6A433-63AB-70DF-0F13-8D4AD3B1111F}"/>
                </a:ext>
              </a:extLst>
            </p:cNvPr>
            <p:cNvSpPr/>
            <p:nvPr/>
          </p:nvSpPr>
          <p:spPr>
            <a:xfrm>
              <a:off x="4876301" y="21121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0757EF-C062-F609-C0C7-A546FF376608}"/>
                </a:ext>
              </a:extLst>
            </p:cNvPr>
            <p:cNvSpPr/>
            <p:nvPr/>
          </p:nvSpPr>
          <p:spPr>
            <a:xfrm>
              <a:off x="5049844" y="22834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DF91187-F723-8ABD-E5E7-3EB5973EC59C}"/>
              </a:ext>
            </a:extLst>
          </p:cNvPr>
          <p:cNvGrpSpPr/>
          <p:nvPr/>
        </p:nvGrpSpPr>
        <p:grpSpPr>
          <a:xfrm>
            <a:off x="4857943" y="1528857"/>
            <a:ext cx="424280" cy="557168"/>
            <a:chOff x="4857943" y="1335405"/>
            <a:chExt cx="424280" cy="557168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B9A46FA5-6648-8E90-98CF-B4E8F0680C5B}"/>
                </a:ext>
              </a:extLst>
            </p:cNvPr>
            <p:cNvGrpSpPr/>
            <p:nvPr/>
          </p:nvGrpSpPr>
          <p:grpSpPr>
            <a:xfrm>
              <a:off x="4857943" y="1680671"/>
              <a:ext cx="423804" cy="211902"/>
              <a:chOff x="3977557" y="1402677"/>
              <a:chExt cx="423804" cy="2119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77A22DF-0EB3-9C5D-27E6-8A79DA21513B}"/>
                  </a:ext>
                </a:extLst>
              </p:cNvPr>
              <p:cNvSpPr/>
              <p:nvPr/>
            </p:nvSpPr>
            <p:spPr>
              <a:xfrm>
                <a:off x="3977557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4F6D635-AC93-E54D-8AC0-2BA8768E6AD1}"/>
                  </a:ext>
                </a:extLst>
              </p:cNvPr>
              <p:cNvSpPr/>
              <p:nvPr/>
            </p:nvSpPr>
            <p:spPr>
              <a:xfrm>
                <a:off x="4189459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47A981A4-A806-CA2D-5C5F-37976B5FAE36}"/>
                </a:ext>
              </a:extLst>
            </p:cNvPr>
            <p:cNvGrpSpPr/>
            <p:nvPr/>
          </p:nvGrpSpPr>
          <p:grpSpPr>
            <a:xfrm>
              <a:off x="4858419" y="1335405"/>
              <a:ext cx="423804" cy="211902"/>
              <a:chOff x="5626654" y="1402677"/>
              <a:chExt cx="423804" cy="21190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2F3C44-45E3-0F54-951F-2CE8507C44AF}"/>
                  </a:ext>
                </a:extLst>
              </p:cNvPr>
              <p:cNvSpPr/>
              <p:nvPr/>
            </p:nvSpPr>
            <p:spPr>
              <a:xfrm>
                <a:off x="5626654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7A59A09-5E5A-10C0-1BEB-DD8BF1149D55}"/>
                  </a:ext>
                </a:extLst>
              </p:cNvPr>
              <p:cNvSpPr/>
              <p:nvPr/>
            </p:nvSpPr>
            <p:spPr>
              <a:xfrm>
                <a:off x="5838556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BFBB339D-3B69-594E-EB77-A9E1F6EBE67F}"/>
              </a:ext>
            </a:extLst>
          </p:cNvPr>
          <p:cNvSpPr txBox="1"/>
          <p:nvPr/>
        </p:nvSpPr>
        <p:spPr>
          <a:xfrm>
            <a:off x="4472129" y="161571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6C8FC5A9-B92F-5D94-4018-B0ACA2831913}"/>
              </a:ext>
            </a:extLst>
          </p:cNvPr>
          <p:cNvSpPr txBox="1"/>
          <p:nvPr/>
        </p:nvSpPr>
        <p:spPr>
          <a:xfrm>
            <a:off x="6640703" y="163072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C5F8C31F-EE54-5E9A-855C-18AF9D7B88D2}"/>
              </a:ext>
            </a:extLst>
          </p:cNvPr>
          <p:cNvCxnSpPr/>
          <p:nvPr/>
        </p:nvCxnSpPr>
        <p:spPr>
          <a:xfrm>
            <a:off x="5433127" y="180519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feld 54">
            <a:extLst>
              <a:ext uri="{FF2B5EF4-FFF2-40B4-BE49-F238E27FC236}">
                <a16:creationId xmlns:a16="http://schemas.microsoft.com/office/drawing/2014/main" id="{643C2072-C1DD-614D-DF68-EF08EA54A0AA}"/>
              </a:ext>
            </a:extLst>
          </p:cNvPr>
          <p:cNvSpPr txBox="1"/>
          <p:nvPr/>
        </p:nvSpPr>
        <p:spPr>
          <a:xfrm>
            <a:off x="3912373" y="284184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+     2O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799D1F-B323-90E2-1AD4-C2AA366AEC0E}"/>
              </a:ext>
            </a:extLst>
          </p:cNvPr>
          <p:cNvSpPr txBox="1"/>
          <p:nvPr/>
        </p:nvSpPr>
        <p:spPr>
          <a:xfrm>
            <a:off x="5433127" y="2836741"/>
            <a:ext cx="213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      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   +   2H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285B4B68-0943-A9E8-3133-E7B4AA701B53}"/>
              </a:ext>
            </a:extLst>
          </p:cNvPr>
          <p:cNvSpPr/>
          <p:nvPr/>
        </p:nvSpPr>
        <p:spPr>
          <a:xfrm>
            <a:off x="2027976" y="4520067"/>
            <a:ext cx="548118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 Hinweise: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Vereinfachung wird anstelle von Wachs (Gemisch langkettiger Kohlenwasserstoffe) exemplarisch Methan (CH</a:t>
            </a:r>
            <a:r>
              <a:rPr lang="de-DE" sz="1000" i="1" baseline="-25000" dirty="0">
                <a:solidFill>
                  <a:srgbClr val="002060"/>
                </a:solidFill>
              </a:rPr>
              <a:t>4</a:t>
            </a:r>
            <a:r>
              <a:rPr lang="de-DE" sz="1000" i="1" dirty="0">
                <a:solidFill>
                  <a:srgbClr val="002060"/>
                </a:solidFill>
              </a:rPr>
              <a:t>) betrachtet. Der Mechanismus ist stark vereinfacht dargestellt.</a:t>
            </a:r>
          </a:p>
        </p:txBody>
      </p:sp>
    </p:spTree>
    <p:extLst>
      <p:ext uri="{BB962C8B-B14F-4D97-AF65-F5344CB8AC3E}">
        <p14:creationId xmlns:p14="http://schemas.microsoft.com/office/powerpoint/2010/main" val="530441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87654E-7 L 0.0559 -0.0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37C75-A980-5329-77B6-DB6748FD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ent, Weihnachten, Kerze, Adventskranz">
            <a:extLst>
              <a:ext uri="{FF2B5EF4-FFF2-40B4-BE49-F238E27FC236}">
                <a16:creationId xmlns:a16="http://schemas.microsoft.com/office/drawing/2014/main" id="{A54003CD-9A3C-7F42-EB38-665F2AA30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084881"/>
            <a:ext cx="3161654" cy="257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EBC039B3-ABD8-6103-CD9B-0377903FC148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220E8D86-01FF-263E-3D2F-13D192D1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4540AB9-E7AD-44C7-5E93-9A5AE76C6CDB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1B8C3B40-1B28-73BB-D908-BAFB689DBBDA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7F13B9-A807-4AC2-DE6C-B01EA3B49117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DEF3FE-CBF4-08FE-AC90-95D517E10AC8}"/>
              </a:ext>
            </a:extLst>
          </p:cNvPr>
          <p:cNvSpPr/>
          <p:nvPr/>
        </p:nvSpPr>
        <p:spPr>
          <a:xfrm>
            <a:off x="5995306" y="169443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F54564-A4DD-4033-3880-39FDF2326FF1}"/>
              </a:ext>
            </a:extLst>
          </p:cNvPr>
          <p:cNvSpPr/>
          <p:nvPr/>
        </p:nvSpPr>
        <p:spPr>
          <a:xfrm>
            <a:off x="6207208" y="1715937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A37025-73C3-4B3D-8343-1FE1FAD74BE4}"/>
              </a:ext>
            </a:extLst>
          </p:cNvPr>
          <p:cNvSpPr/>
          <p:nvPr/>
        </p:nvSpPr>
        <p:spPr>
          <a:xfrm>
            <a:off x="6384658" y="1701768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80A8B55-5D14-9D35-0F0C-2B11B695F881}"/>
              </a:ext>
            </a:extLst>
          </p:cNvPr>
          <p:cNvGrpSpPr/>
          <p:nvPr/>
        </p:nvGrpSpPr>
        <p:grpSpPr>
          <a:xfrm rot="7200000">
            <a:off x="7073347" y="1862489"/>
            <a:ext cx="333830" cy="349035"/>
            <a:chOff x="4247223" y="2667280"/>
            <a:chExt cx="333830" cy="3490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AA6AD3-CBD0-C5CF-D66A-F42C1C3C7A7D}"/>
                </a:ext>
              </a:extLst>
            </p:cNvPr>
            <p:cNvSpPr/>
            <p:nvPr/>
          </p:nvSpPr>
          <p:spPr>
            <a:xfrm>
              <a:off x="4247223" y="280441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FF982C-BC5B-5FD2-57ED-C792226ECCC3}"/>
                </a:ext>
              </a:extLst>
            </p:cNvPr>
            <p:cNvSpPr/>
            <p:nvPr/>
          </p:nvSpPr>
          <p:spPr>
            <a:xfrm>
              <a:off x="4289382" y="2667280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3A096C5-B955-1E8E-B99B-B14736AC5B04}"/>
                </a:ext>
              </a:extLst>
            </p:cNvPr>
            <p:cNvSpPr/>
            <p:nvPr/>
          </p:nvSpPr>
          <p:spPr>
            <a:xfrm>
              <a:off x="4407407" y="28426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5BDFBB2-0B80-AB53-4939-DDD992778D64}"/>
              </a:ext>
            </a:extLst>
          </p:cNvPr>
          <p:cNvGrpSpPr/>
          <p:nvPr/>
        </p:nvGrpSpPr>
        <p:grpSpPr>
          <a:xfrm rot="18000000">
            <a:off x="7064930" y="1412123"/>
            <a:ext cx="340955" cy="339741"/>
            <a:chOff x="5327124" y="1734141"/>
            <a:chExt cx="340955" cy="33974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CA8A56C-57CA-5D03-9C89-F125D954554D}"/>
                </a:ext>
              </a:extLst>
            </p:cNvPr>
            <p:cNvSpPr/>
            <p:nvPr/>
          </p:nvSpPr>
          <p:spPr>
            <a:xfrm>
              <a:off x="5456177" y="1734141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C4F8569-CF08-DEE4-408F-466B2D9A6C6F}"/>
                </a:ext>
              </a:extLst>
            </p:cNvPr>
            <p:cNvSpPr/>
            <p:nvPr/>
          </p:nvSpPr>
          <p:spPr>
            <a:xfrm>
              <a:off x="5327124" y="1734141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012E412-04B1-4487-25DE-9167638C2C8B}"/>
                </a:ext>
              </a:extLst>
            </p:cNvPr>
            <p:cNvSpPr/>
            <p:nvPr/>
          </p:nvSpPr>
          <p:spPr>
            <a:xfrm>
              <a:off x="5440280" y="190023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457466FB-0289-B65A-AFDB-D73CEEA6139F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D017BE02-9444-7EAC-7A27-1B18F754CFA3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A0F4D51-8557-05FA-CE3A-310C8316609B}"/>
              </a:ext>
            </a:extLst>
          </p:cNvPr>
          <p:cNvSpPr/>
          <p:nvPr/>
        </p:nvSpPr>
        <p:spPr>
          <a:xfrm>
            <a:off x="224776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60A829-78ED-BEF3-ED0F-9C94484DD0DA}"/>
              </a:ext>
            </a:extLst>
          </p:cNvPr>
          <p:cNvSpPr/>
          <p:nvPr/>
        </p:nvSpPr>
        <p:spPr>
          <a:xfrm>
            <a:off x="24596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C3C97A7-FEBC-3155-0E70-023D2B4EE0EB}"/>
              </a:ext>
            </a:extLst>
          </p:cNvPr>
          <p:cNvSpPr txBox="1"/>
          <p:nvPr/>
        </p:nvSpPr>
        <p:spPr>
          <a:xfrm>
            <a:off x="2635359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6B4F8D3-819F-EC1A-38D6-13E89DF9B298}"/>
              </a:ext>
            </a:extLst>
          </p:cNvPr>
          <p:cNvSpPr/>
          <p:nvPr/>
        </p:nvSpPr>
        <p:spPr>
          <a:xfrm>
            <a:off x="3580947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6104D3E-BB05-1C25-AF88-86D3FB38EEEF}"/>
              </a:ext>
            </a:extLst>
          </p:cNvPr>
          <p:cNvSpPr txBox="1"/>
          <p:nvPr/>
        </p:nvSpPr>
        <p:spPr>
          <a:xfrm>
            <a:off x="3768575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67F8B8-B67E-C637-FC04-489DC2156AF6}"/>
              </a:ext>
            </a:extLst>
          </p:cNvPr>
          <p:cNvSpPr/>
          <p:nvPr/>
        </p:nvSpPr>
        <p:spPr>
          <a:xfrm>
            <a:off x="4672805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429365E-C5BF-BE74-C5F4-5CA35D881E45}"/>
              </a:ext>
            </a:extLst>
          </p:cNvPr>
          <p:cNvSpPr txBox="1"/>
          <p:nvPr/>
        </p:nvSpPr>
        <p:spPr>
          <a:xfrm>
            <a:off x="4831825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B7166B-9721-8FCB-E902-65B323523CE5}"/>
              </a:ext>
            </a:extLst>
          </p:cNvPr>
          <p:cNvSpPr/>
          <p:nvPr/>
        </p:nvSpPr>
        <p:spPr>
          <a:xfrm>
            <a:off x="5751733" y="411668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B4536CD9-769C-E22A-9485-59C077E6FAA2}"/>
              </a:ext>
            </a:extLst>
          </p:cNvPr>
          <p:cNvSpPr txBox="1"/>
          <p:nvPr/>
        </p:nvSpPr>
        <p:spPr>
          <a:xfrm>
            <a:off x="5880113" y="398118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(H)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0FEB6AFC-D374-A3B7-3CC0-1E1DEDAD7620}"/>
              </a:ext>
            </a:extLst>
          </p:cNvPr>
          <p:cNvGrpSpPr/>
          <p:nvPr/>
        </p:nvGrpSpPr>
        <p:grpSpPr>
          <a:xfrm>
            <a:off x="6823024" y="3984771"/>
            <a:ext cx="417134" cy="419452"/>
            <a:chOff x="4857831" y="2264577"/>
            <a:chExt cx="518059" cy="52093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33DB745-D220-3385-D14B-3E710859EDB8}"/>
                </a:ext>
              </a:extLst>
            </p:cNvPr>
            <p:cNvSpPr/>
            <p:nvPr/>
          </p:nvSpPr>
          <p:spPr>
            <a:xfrm>
              <a:off x="4857831" y="24382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85BE722-B047-F8EE-218F-B92460AC1FD9}"/>
                </a:ext>
              </a:extLst>
            </p:cNvPr>
            <p:cNvSpPr/>
            <p:nvPr/>
          </p:nvSpPr>
          <p:spPr>
            <a:xfrm>
              <a:off x="5031477" y="24382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953D7C2-C121-F78B-6BE1-3DE0391C64F4}"/>
                </a:ext>
              </a:extLst>
            </p:cNvPr>
            <p:cNvSpPr/>
            <p:nvPr/>
          </p:nvSpPr>
          <p:spPr>
            <a:xfrm>
              <a:off x="5028701" y="26118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09C2A6B-BD41-EED6-5D8A-F5EFC287157D}"/>
                </a:ext>
              </a:extLst>
            </p:cNvPr>
            <p:cNvSpPr/>
            <p:nvPr/>
          </p:nvSpPr>
          <p:spPr>
            <a:xfrm>
              <a:off x="5028701" y="22645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80A2CE8-9144-CFC7-8D66-4459D91DFFBA}"/>
                </a:ext>
              </a:extLst>
            </p:cNvPr>
            <p:cNvSpPr/>
            <p:nvPr/>
          </p:nvSpPr>
          <p:spPr>
            <a:xfrm>
              <a:off x="5202244" y="24358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0854BCA7-8EA2-C17A-4225-DF1D0EBA6645}"/>
              </a:ext>
            </a:extLst>
          </p:cNvPr>
          <p:cNvSpPr txBox="1"/>
          <p:nvPr/>
        </p:nvSpPr>
        <p:spPr>
          <a:xfrm>
            <a:off x="7189820" y="3973883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Kohlenwasserstoff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r>
              <a:rPr lang="en-GB" sz="1000" dirty="0">
                <a:solidFill>
                  <a:schemeClr val="bg1"/>
                </a:solidFill>
              </a:rPr>
              <a:t> (Methan)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4A6719D-7311-51EB-ECE3-A9B7D9690238}"/>
              </a:ext>
            </a:extLst>
          </p:cNvPr>
          <p:cNvGrpSpPr/>
          <p:nvPr/>
        </p:nvGrpSpPr>
        <p:grpSpPr>
          <a:xfrm>
            <a:off x="3893498" y="1545959"/>
            <a:ext cx="518059" cy="520938"/>
            <a:chOff x="4705431" y="2112177"/>
            <a:chExt cx="518059" cy="5209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8B2A07-4C7C-B77E-A289-08D7F9583C59}"/>
                </a:ext>
              </a:extLst>
            </p:cNvPr>
            <p:cNvSpPr/>
            <p:nvPr/>
          </p:nvSpPr>
          <p:spPr>
            <a:xfrm>
              <a:off x="4705431" y="228582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7B0E01-CB53-E3C8-4EF9-0FBD5444515E}"/>
                </a:ext>
              </a:extLst>
            </p:cNvPr>
            <p:cNvSpPr/>
            <p:nvPr/>
          </p:nvSpPr>
          <p:spPr>
            <a:xfrm>
              <a:off x="4879077" y="228582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839651-85ED-CF07-1212-0E462D2A77C2}"/>
                </a:ext>
              </a:extLst>
            </p:cNvPr>
            <p:cNvSpPr/>
            <p:nvPr/>
          </p:nvSpPr>
          <p:spPr>
            <a:xfrm>
              <a:off x="4876301" y="2459469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E6FE5B-028A-5747-0AFC-FFAF7AA31A49}"/>
                </a:ext>
              </a:extLst>
            </p:cNvPr>
            <p:cNvSpPr/>
            <p:nvPr/>
          </p:nvSpPr>
          <p:spPr>
            <a:xfrm>
              <a:off x="4876301" y="211217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7CB7F49-EC8A-39A2-0766-E82321FC7C4A}"/>
                </a:ext>
              </a:extLst>
            </p:cNvPr>
            <p:cNvSpPr/>
            <p:nvPr/>
          </p:nvSpPr>
          <p:spPr>
            <a:xfrm>
              <a:off x="5049844" y="2283447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0D99E0A-3E15-859E-E201-BC63A59CD281}"/>
              </a:ext>
            </a:extLst>
          </p:cNvPr>
          <p:cNvGrpSpPr/>
          <p:nvPr/>
        </p:nvGrpSpPr>
        <p:grpSpPr>
          <a:xfrm>
            <a:off x="4857943" y="1528857"/>
            <a:ext cx="424280" cy="557168"/>
            <a:chOff x="4857943" y="1335405"/>
            <a:chExt cx="424280" cy="557168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E721CFCE-EE24-65D7-2D9B-D58D3C1C88D3}"/>
                </a:ext>
              </a:extLst>
            </p:cNvPr>
            <p:cNvGrpSpPr/>
            <p:nvPr/>
          </p:nvGrpSpPr>
          <p:grpSpPr>
            <a:xfrm>
              <a:off x="4857943" y="1680671"/>
              <a:ext cx="423804" cy="211902"/>
              <a:chOff x="3977557" y="1402677"/>
              <a:chExt cx="423804" cy="2119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425D403-899F-BD6E-8192-C47821FFCE23}"/>
                  </a:ext>
                </a:extLst>
              </p:cNvPr>
              <p:cNvSpPr/>
              <p:nvPr/>
            </p:nvSpPr>
            <p:spPr>
              <a:xfrm>
                <a:off x="3977557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5EED60F-E2EB-8FBD-6522-9AB0B0C59BE3}"/>
                  </a:ext>
                </a:extLst>
              </p:cNvPr>
              <p:cNvSpPr/>
              <p:nvPr/>
            </p:nvSpPr>
            <p:spPr>
              <a:xfrm>
                <a:off x="4189459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1F6D86F-9086-3D00-4108-988F8257E40C}"/>
                </a:ext>
              </a:extLst>
            </p:cNvPr>
            <p:cNvGrpSpPr/>
            <p:nvPr/>
          </p:nvGrpSpPr>
          <p:grpSpPr>
            <a:xfrm>
              <a:off x="4858419" y="1335405"/>
              <a:ext cx="423804" cy="211902"/>
              <a:chOff x="5626654" y="1402677"/>
              <a:chExt cx="423804" cy="21190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B08F14-86EE-288C-6734-46CC1904DCA4}"/>
                  </a:ext>
                </a:extLst>
              </p:cNvPr>
              <p:cNvSpPr/>
              <p:nvPr/>
            </p:nvSpPr>
            <p:spPr>
              <a:xfrm>
                <a:off x="5626654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B9C7A43-6AB5-366C-B606-AC4E01235AD4}"/>
                  </a:ext>
                </a:extLst>
              </p:cNvPr>
              <p:cNvSpPr/>
              <p:nvPr/>
            </p:nvSpPr>
            <p:spPr>
              <a:xfrm>
                <a:off x="5838556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BD71945F-1A4F-3EC9-CEEF-AD8E60298816}"/>
              </a:ext>
            </a:extLst>
          </p:cNvPr>
          <p:cNvSpPr txBox="1"/>
          <p:nvPr/>
        </p:nvSpPr>
        <p:spPr>
          <a:xfrm>
            <a:off x="4472129" y="161571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D28E143-21C3-713B-3930-E863EFF964D5}"/>
              </a:ext>
            </a:extLst>
          </p:cNvPr>
          <p:cNvSpPr txBox="1"/>
          <p:nvPr/>
        </p:nvSpPr>
        <p:spPr>
          <a:xfrm>
            <a:off x="6640703" y="163072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4971083B-342E-07C7-7911-9507B49D9B89}"/>
              </a:ext>
            </a:extLst>
          </p:cNvPr>
          <p:cNvCxnSpPr/>
          <p:nvPr/>
        </p:nvCxnSpPr>
        <p:spPr>
          <a:xfrm>
            <a:off x="5433127" y="180519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FE6671A9-42BB-C458-E327-08736FBC82B6}"/>
              </a:ext>
            </a:extLst>
          </p:cNvPr>
          <p:cNvSpPr txBox="1"/>
          <p:nvPr/>
        </p:nvSpPr>
        <p:spPr>
          <a:xfrm>
            <a:off x="3912373" y="284184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+     2O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1BB2AAF-1494-6D81-045D-EAF05327996C}"/>
              </a:ext>
            </a:extLst>
          </p:cNvPr>
          <p:cNvSpPr txBox="1"/>
          <p:nvPr/>
        </p:nvSpPr>
        <p:spPr>
          <a:xfrm>
            <a:off x="5433127" y="2836741"/>
            <a:ext cx="213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      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   +   2H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6" name="Abgerundetes Rechteck 55">
            <a:extLst>
              <a:ext uri="{FF2B5EF4-FFF2-40B4-BE49-F238E27FC236}">
                <a16:creationId xmlns:a16="http://schemas.microsoft.com/office/drawing/2014/main" id="{FD925052-2383-8633-9007-2BEE5E34B011}"/>
              </a:ext>
            </a:extLst>
          </p:cNvPr>
          <p:cNvSpPr/>
          <p:nvPr/>
        </p:nvSpPr>
        <p:spPr>
          <a:xfrm>
            <a:off x="2027976" y="4520067"/>
            <a:ext cx="548118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 Hinweise: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Vereinfachung wird anstelle von Wachs (Gemisch langkettiger Kohlenwasserstoffe) exemplarisch Methan (CH</a:t>
            </a:r>
            <a:r>
              <a:rPr lang="de-DE" sz="1000" i="1" baseline="-25000" dirty="0">
                <a:solidFill>
                  <a:srgbClr val="002060"/>
                </a:solidFill>
              </a:rPr>
              <a:t>4</a:t>
            </a:r>
            <a:r>
              <a:rPr lang="de-DE" sz="1000" i="1" dirty="0">
                <a:solidFill>
                  <a:srgbClr val="002060"/>
                </a:solidFill>
              </a:rPr>
              <a:t>) betrachtet. Der Mechanismus ist stark vereinfacht dargestellt.</a:t>
            </a:r>
          </a:p>
        </p:txBody>
      </p:sp>
    </p:spTree>
    <p:extLst>
      <p:ext uri="{BB962C8B-B14F-4D97-AF65-F5344CB8AC3E}">
        <p14:creationId xmlns:p14="http://schemas.microsoft.com/office/powerpoint/2010/main" val="328853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1D7DE-3B7D-BA09-8389-1933E3F0B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41B06813-7944-08A4-4CE9-9E5A079B94FD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noProof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de-DE" b="1" noProof="0" dirty="0">
              <a:solidFill>
                <a:schemeClr val="bg1"/>
              </a:solidFill>
            </a:endParaRPr>
          </a:p>
          <a:p>
            <a:pPr algn="ctr"/>
            <a:r>
              <a:rPr lang="de-DE" b="1" noProof="0" dirty="0">
                <a:solidFill>
                  <a:schemeClr val="bg1"/>
                </a:solidFill>
              </a:rPr>
              <a:t>Die funkelnde</a:t>
            </a:r>
          </a:p>
          <a:p>
            <a:pPr algn="ctr"/>
            <a:r>
              <a:rPr lang="de-DE" b="1" noProof="0" dirty="0">
                <a:solidFill>
                  <a:schemeClr val="bg1"/>
                </a:solidFill>
              </a:rPr>
              <a:t>Kohle</a:t>
            </a:r>
          </a:p>
        </p:txBody>
      </p:sp>
      <p:sp>
        <p:nvSpPr>
          <p:cNvPr id="60" name="Dreieck 59">
            <a:extLst>
              <a:ext uri="{FF2B5EF4-FFF2-40B4-BE49-F238E27FC236}">
                <a16:creationId xmlns:a16="http://schemas.microsoft.com/office/drawing/2014/main" id="{D7FDED6B-59E6-C284-374E-01CB28EFD9B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AB1702A9-C30B-5EFA-C3C6-B47834CC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34A66688-86E3-695C-9178-7DB5729D06B7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AD7D117F-E602-F6B2-46BD-874434F4A446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D77F6B5-65A2-80D2-4582-22D7286ABBFF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197CAF7A-3C89-8359-41D9-229D9AF6E280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Das Experiment lehnt sich an den Boyle-Versuch an.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Quelle: z.B. LEIFI-Chemie</a:t>
            </a:r>
          </a:p>
        </p:txBody>
      </p:sp>
      <p:pic>
        <p:nvPicPr>
          <p:cNvPr id="4" name="Grafik 3" descr="Videokamera mit einfarbiger Füllung">
            <a:extLst>
              <a:ext uri="{FF2B5EF4-FFF2-40B4-BE49-F238E27FC236}">
                <a16:creationId xmlns:a16="http://schemas.microsoft.com/office/drawing/2014/main" id="{F77CEC82-3A6C-C61C-6684-0E929F6CB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1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C98C-34AF-F770-E812-612AD98A4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DB14A962-F84D-60ED-2F9C-55848CFEDD5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93114B12-4CB6-9068-0067-5EB34F4A9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C1BCF0-045C-49B1-3210-059B5129B85E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BF008710-8CB0-1DCB-A3B1-E25CBA138804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6EE216-BCD8-B9F2-EC1D-70A3419AD4D1}"/>
              </a:ext>
            </a:extLst>
          </p:cNvPr>
          <p:cNvSpPr/>
          <p:nvPr/>
        </p:nvSpPr>
        <p:spPr>
          <a:xfrm>
            <a:off x="8047907" y="125945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87A2317-7A92-0EB6-379E-35B4E3DB5D1E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3A7FB5F9-A8AB-13A7-1F51-E2B3AA009BAD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2DD0A43-C012-A4BB-A06B-8D41094B90D4}"/>
              </a:ext>
            </a:extLst>
          </p:cNvPr>
          <p:cNvSpPr/>
          <p:nvPr/>
        </p:nvSpPr>
        <p:spPr>
          <a:xfrm>
            <a:off x="28490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4143D75-EC7A-17D4-16E3-0E7B1F18BB66}"/>
              </a:ext>
            </a:extLst>
          </p:cNvPr>
          <p:cNvSpPr/>
          <p:nvPr/>
        </p:nvSpPr>
        <p:spPr>
          <a:xfrm>
            <a:off x="3060971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solidFill>
                <a:srgbClr val="C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C7740BC-FA57-E137-ED0F-8C98D4123D0D}"/>
              </a:ext>
            </a:extLst>
          </p:cNvPr>
          <p:cNvSpPr txBox="1"/>
          <p:nvPr/>
        </p:nvSpPr>
        <p:spPr>
          <a:xfrm>
            <a:off x="3236661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noProof="0" dirty="0">
                <a:solidFill>
                  <a:schemeClr val="bg1"/>
                </a:solidFill>
              </a:rPr>
              <a:t>Sauerstoff-</a:t>
            </a:r>
            <a:br>
              <a:rPr lang="de-DE" sz="1000" noProof="0" dirty="0">
                <a:solidFill>
                  <a:schemeClr val="bg1"/>
                </a:solidFill>
              </a:rPr>
            </a:br>
            <a:r>
              <a:rPr lang="de-DE" sz="1000" noProof="0" dirty="0" err="1">
                <a:solidFill>
                  <a:schemeClr val="bg1"/>
                </a:solidFill>
              </a:rPr>
              <a:t>molekül</a:t>
            </a:r>
            <a:endParaRPr lang="de-DE" sz="1000" noProof="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A6C616-A7E3-86A8-4CFE-8D9AAAF5044E}"/>
              </a:ext>
            </a:extLst>
          </p:cNvPr>
          <p:cNvSpPr/>
          <p:nvPr/>
        </p:nvSpPr>
        <p:spPr>
          <a:xfrm>
            <a:off x="418224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solidFill>
                <a:srgbClr val="C0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00E195E-999C-B2B7-D13F-17DD96E0160F}"/>
              </a:ext>
            </a:extLst>
          </p:cNvPr>
          <p:cNvSpPr txBox="1"/>
          <p:nvPr/>
        </p:nvSpPr>
        <p:spPr>
          <a:xfrm>
            <a:off x="4369877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noProof="0" dirty="0">
                <a:solidFill>
                  <a:schemeClr val="bg1"/>
                </a:solidFill>
              </a:rPr>
              <a:t>Sauerstoff-</a:t>
            </a:r>
            <a:br>
              <a:rPr lang="de-DE" sz="1000" noProof="0" dirty="0">
                <a:solidFill>
                  <a:schemeClr val="bg1"/>
                </a:solidFill>
              </a:rPr>
            </a:br>
            <a:r>
              <a:rPr lang="de-DE" sz="1000" noProof="0" dirty="0" err="1">
                <a:solidFill>
                  <a:schemeClr val="bg1"/>
                </a:solidFill>
              </a:rPr>
              <a:t>atom</a:t>
            </a:r>
            <a:r>
              <a:rPr lang="de-DE" sz="1000" noProof="0" dirty="0">
                <a:solidFill>
                  <a:schemeClr val="bg1"/>
                </a:solidFill>
              </a:rPr>
              <a:t> (O)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ED4DF1-3B61-F5B3-DBB8-DE83783ED4A0}"/>
              </a:ext>
            </a:extLst>
          </p:cNvPr>
          <p:cNvSpPr/>
          <p:nvPr/>
        </p:nvSpPr>
        <p:spPr>
          <a:xfrm>
            <a:off x="5274107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0A14EAF-B878-8ED1-3EB7-DD43D052424F}"/>
              </a:ext>
            </a:extLst>
          </p:cNvPr>
          <p:cNvSpPr txBox="1"/>
          <p:nvPr/>
        </p:nvSpPr>
        <p:spPr>
          <a:xfrm>
            <a:off x="5433127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noProof="0" dirty="0">
                <a:solidFill>
                  <a:schemeClr val="bg1"/>
                </a:solidFill>
              </a:rPr>
              <a:t>Kohlenstoff-</a:t>
            </a:r>
            <a:br>
              <a:rPr lang="de-DE" sz="1000" noProof="0" dirty="0">
                <a:solidFill>
                  <a:schemeClr val="bg1"/>
                </a:solidFill>
              </a:rPr>
            </a:br>
            <a:r>
              <a:rPr lang="de-DE" sz="1000" noProof="0" dirty="0" err="1">
                <a:solidFill>
                  <a:schemeClr val="bg1"/>
                </a:solidFill>
              </a:rPr>
              <a:t>atom</a:t>
            </a:r>
            <a:r>
              <a:rPr lang="de-DE" sz="1000" noProof="0" dirty="0">
                <a:solidFill>
                  <a:schemeClr val="bg1"/>
                </a:solidFill>
              </a:rPr>
              <a:t> (C)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285491A4-FBB8-9B8B-9DA5-D5E4E7055E6E}"/>
              </a:ext>
            </a:extLst>
          </p:cNvPr>
          <p:cNvGrpSpPr/>
          <p:nvPr/>
        </p:nvGrpSpPr>
        <p:grpSpPr>
          <a:xfrm>
            <a:off x="4067144" y="1615719"/>
            <a:ext cx="2529416" cy="369332"/>
            <a:chOff x="4067144" y="1615719"/>
            <a:chExt cx="2529416" cy="36933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626661F-7927-64F4-36E5-2D735BC02D40}"/>
                </a:ext>
              </a:extLst>
            </p:cNvPr>
            <p:cNvGrpSpPr/>
            <p:nvPr/>
          </p:nvGrpSpPr>
          <p:grpSpPr>
            <a:xfrm>
              <a:off x="5995306" y="1694434"/>
              <a:ext cx="601254" cy="219236"/>
              <a:chOff x="6566214" y="1790034"/>
              <a:chExt cx="601254" cy="21923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15900E3-F9C0-F0F1-C513-5511FD9D0B4C}"/>
                  </a:ext>
                </a:extLst>
              </p:cNvPr>
              <p:cNvSpPr/>
              <p:nvPr/>
            </p:nvSpPr>
            <p:spPr>
              <a:xfrm>
                <a:off x="6566214" y="17900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E42C278-9BD2-719B-6372-4726173F24F0}"/>
                  </a:ext>
                </a:extLst>
              </p:cNvPr>
              <p:cNvSpPr/>
              <p:nvPr/>
            </p:nvSpPr>
            <p:spPr>
              <a:xfrm>
                <a:off x="6778116" y="18115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7F66EE7-625E-F835-4A3C-FE670AA1FC19}"/>
                  </a:ext>
                </a:extLst>
              </p:cNvPr>
              <p:cNvSpPr/>
              <p:nvPr/>
            </p:nvSpPr>
            <p:spPr>
              <a:xfrm>
                <a:off x="6955566" y="17973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F32302-83EC-940B-3911-61C7913CCDD0}"/>
                </a:ext>
              </a:extLst>
            </p:cNvPr>
            <p:cNvSpPr/>
            <p:nvPr/>
          </p:nvSpPr>
          <p:spPr>
            <a:xfrm>
              <a:off x="4067144" y="1719605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06D6FA9D-ACBD-E941-9E6F-B39DD056D0D4}"/>
                </a:ext>
              </a:extLst>
            </p:cNvPr>
            <p:cNvGrpSpPr/>
            <p:nvPr/>
          </p:nvGrpSpPr>
          <p:grpSpPr>
            <a:xfrm>
              <a:off x="4857943" y="1694434"/>
              <a:ext cx="423804" cy="211902"/>
              <a:chOff x="3977557" y="1402677"/>
              <a:chExt cx="423804" cy="2119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B63772B-6C65-3274-DE6C-0E68EDB61AB4}"/>
                  </a:ext>
                </a:extLst>
              </p:cNvPr>
              <p:cNvSpPr/>
              <p:nvPr/>
            </p:nvSpPr>
            <p:spPr>
              <a:xfrm>
                <a:off x="3977557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6638C28-642F-A580-85C2-9E277B64ADC8}"/>
                  </a:ext>
                </a:extLst>
              </p:cNvPr>
              <p:cNvSpPr/>
              <p:nvPr/>
            </p:nvSpPr>
            <p:spPr>
              <a:xfrm>
                <a:off x="4189459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892AE88-4A80-EB08-23BD-FF03DAB12F7B}"/>
                </a:ext>
              </a:extLst>
            </p:cNvPr>
            <p:cNvSpPr txBox="1"/>
            <p:nvPr/>
          </p:nvSpPr>
          <p:spPr>
            <a:xfrm>
              <a:off x="4372395" y="161571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noProof="0" dirty="0">
                  <a:solidFill>
                    <a:schemeClr val="bg1"/>
                  </a:solidFill>
                </a:rPr>
                <a:t>+</a:t>
              </a:r>
            </a:p>
          </p:txBody>
        </p: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AF3DA194-646D-A66D-ADA7-02F1E8942485}"/>
                </a:ext>
              </a:extLst>
            </p:cNvPr>
            <p:cNvCxnSpPr/>
            <p:nvPr/>
          </p:nvCxnSpPr>
          <p:spPr>
            <a:xfrm>
              <a:off x="5433127" y="1805195"/>
              <a:ext cx="36311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Abgerundetes Rechteck 54">
            <a:extLst>
              <a:ext uri="{FF2B5EF4-FFF2-40B4-BE49-F238E27FC236}">
                <a16:creationId xmlns:a16="http://schemas.microsoft.com/office/drawing/2014/main" id="{41249F99-55EB-F535-13DD-77F773CE561F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noProof="0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de-DE" b="1" noProof="0" dirty="0">
              <a:solidFill>
                <a:schemeClr val="bg1"/>
              </a:solidFill>
            </a:endParaRPr>
          </a:p>
          <a:p>
            <a:pPr algn="ctr"/>
            <a:r>
              <a:rPr lang="de-DE" b="1" noProof="0" dirty="0">
                <a:solidFill>
                  <a:schemeClr val="bg1"/>
                </a:solidFill>
              </a:rPr>
              <a:t>Die funkelnde</a:t>
            </a:r>
          </a:p>
          <a:p>
            <a:pPr algn="ctr"/>
            <a:r>
              <a:rPr lang="de-DE" b="1" noProof="0" dirty="0">
                <a:solidFill>
                  <a:schemeClr val="bg1"/>
                </a:solidFill>
              </a:rPr>
              <a:t>Kohle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E5E48AA9-AC58-3B6C-B7E2-E6FED12432F4}"/>
              </a:ext>
            </a:extLst>
          </p:cNvPr>
          <p:cNvGrpSpPr/>
          <p:nvPr/>
        </p:nvGrpSpPr>
        <p:grpSpPr>
          <a:xfrm>
            <a:off x="6425458" y="4088546"/>
            <a:ext cx="601254" cy="219236"/>
            <a:chOff x="6147706" y="1846834"/>
            <a:chExt cx="601254" cy="2192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A68258F-A7A1-F9B6-66F9-E86A101A69F0}"/>
                </a:ext>
              </a:extLst>
            </p:cNvPr>
            <p:cNvSpPr/>
            <p:nvPr/>
          </p:nvSpPr>
          <p:spPr>
            <a:xfrm>
              <a:off x="6147706" y="184683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>
                <a:solidFill>
                  <a:srgbClr val="C00000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B951600-9F7C-7F6C-DCA3-DD3CCBA47052}"/>
                </a:ext>
              </a:extLst>
            </p:cNvPr>
            <p:cNvSpPr/>
            <p:nvPr/>
          </p:nvSpPr>
          <p:spPr>
            <a:xfrm>
              <a:off x="6359608" y="1868337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A6D424A-DD8E-1E91-D42E-88B259F80261}"/>
                </a:ext>
              </a:extLst>
            </p:cNvPr>
            <p:cNvSpPr/>
            <p:nvPr/>
          </p:nvSpPr>
          <p:spPr>
            <a:xfrm>
              <a:off x="6537058" y="1854168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62" name="Textfeld 61">
            <a:extLst>
              <a:ext uri="{FF2B5EF4-FFF2-40B4-BE49-F238E27FC236}">
                <a16:creationId xmlns:a16="http://schemas.microsoft.com/office/drawing/2014/main" id="{7AAF22B9-C2FB-0F87-A6CC-9E94633F428A}"/>
              </a:ext>
            </a:extLst>
          </p:cNvPr>
          <p:cNvSpPr txBox="1"/>
          <p:nvPr/>
        </p:nvSpPr>
        <p:spPr>
          <a:xfrm>
            <a:off x="6978304" y="3981180"/>
            <a:ext cx="119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noProof="0" dirty="0">
                <a:solidFill>
                  <a:schemeClr val="bg1"/>
                </a:solidFill>
              </a:rPr>
              <a:t>Kohlenstoffdioxid-</a:t>
            </a:r>
            <a:br>
              <a:rPr lang="de-DE" sz="1000" noProof="0" dirty="0">
                <a:solidFill>
                  <a:schemeClr val="bg1"/>
                </a:solidFill>
              </a:rPr>
            </a:br>
            <a:r>
              <a:rPr lang="de-DE" sz="1000" noProof="0" dirty="0" err="1">
                <a:solidFill>
                  <a:schemeClr val="bg1"/>
                </a:solidFill>
              </a:rPr>
              <a:t>molekül</a:t>
            </a:r>
            <a:endParaRPr lang="de-DE" sz="1000" noProof="0" dirty="0"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3F232EE9-4574-6D3A-EC0D-DBB42F2A19F2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Holzkohle wird hier vereinfacht als reiner Kohlenstoff betrachtet. Eigentlich enthält Holzkohle noch weitere Bestandteile wie Feuchtigkeit.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1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A6425-D62C-FEAF-E90F-9D7E874AB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E1D393B9-F534-6BAA-A397-52E2D5099F4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61F58133-EFAE-995A-DFA2-683969CA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D736897-3BE5-0947-B833-5292EBB2E55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D16ADD17-A2FD-D8EA-3209-C7D19A9F0041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736ACE2-E97B-029F-70E5-5209D1E9555C}"/>
              </a:ext>
            </a:extLst>
          </p:cNvPr>
          <p:cNvSpPr/>
          <p:nvPr/>
        </p:nvSpPr>
        <p:spPr>
          <a:xfrm>
            <a:off x="8559073" y="125580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E66F7C7-3520-CFDA-9694-28F27A426694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E8516C4B-285C-0764-7840-861D60BFFD92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3374F9C9-C4F4-3518-C120-BF6197FBEE17}"/>
              </a:ext>
            </a:extLst>
          </p:cNvPr>
          <p:cNvGrpSpPr/>
          <p:nvPr/>
        </p:nvGrpSpPr>
        <p:grpSpPr>
          <a:xfrm>
            <a:off x="4067144" y="1615719"/>
            <a:ext cx="2529416" cy="369332"/>
            <a:chOff x="4067144" y="1615719"/>
            <a:chExt cx="2529416" cy="36933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5B7831E6-E694-7B7A-011B-BE04EDC10036}"/>
                </a:ext>
              </a:extLst>
            </p:cNvPr>
            <p:cNvGrpSpPr/>
            <p:nvPr/>
          </p:nvGrpSpPr>
          <p:grpSpPr>
            <a:xfrm>
              <a:off x="5995306" y="1694434"/>
              <a:ext cx="601254" cy="219236"/>
              <a:chOff x="6566214" y="1790034"/>
              <a:chExt cx="601254" cy="21923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E5DC4CA-61E7-9905-AE09-4137AF0C6231}"/>
                  </a:ext>
                </a:extLst>
              </p:cNvPr>
              <p:cNvSpPr/>
              <p:nvPr/>
            </p:nvSpPr>
            <p:spPr>
              <a:xfrm>
                <a:off x="6566214" y="17900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27240C-1C27-DD6E-83D0-83FD8B786101}"/>
                  </a:ext>
                </a:extLst>
              </p:cNvPr>
              <p:cNvSpPr/>
              <p:nvPr/>
            </p:nvSpPr>
            <p:spPr>
              <a:xfrm>
                <a:off x="6778116" y="18115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BEE54BC-3B91-7EDC-3194-D387B95245A9}"/>
                  </a:ext>
                </a:extLst>
              </p:cNvPr>
              <p:cNvSpPr/>
              <p:nvPr/>
            </p:nvSpPr>
            <p:spPr>
              <a:xfrm>
                <a:off x="6955566" y="17973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66FB3B-D159-217A-B3A9-3367D2BEFBE5}"/>
                </a:ext>
              </a:extLst>
            </p:cNvPr>
            <p:cNvSpPr/>
            <p:nvPr/>
          </p:nvSpPr>
          <p:spPr>
            <a:xfrm>
              <a:off x="4067144" y="1719605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29C5B568-4953-6549-B931-85A1B5480191}"/>
                </a:ext>
              </a:extLst>
            </p:cNvPr>
            <p:cNvGrpSpPr/>
            <p:nvPr/>
          </p:nvGrpSpPr>
          <p:grpSpPr>
            <a:xfrm>
              <a:off x="4857943" y="1694434"/>
              <a:ext cx="423804" cy="211902"/>
              <a:chOff x="3977557" y="1402677"/>
              <a:chExt cx="423804" cy="2119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F8C7E48-4D00-A5E8-E61E-AC219976F447}"/>
                  </a:ext>
                </a:extLst>
              </p:cNvPr>
              <p:cNvSpPr/>
              <p:nvPr/>
            </p:nvSpPr>
            <p:spPr>
              <a:xfrm>
                <a:off x="3977557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F9BE30A-2780-EBC5-5B2C-BC07418A6160}"/>
                  </a:ext>
                </a:extLst>
              </p:cNvPr>
              <p:cNvSpPr/>
              <p:nvPr/>
            </p:nvSpPr>
            <p:spPr>
              <a:xfrm>
                <a:off x="4189459" y="14026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ADB41DD-04F6-42F0-4C83-72BAB9025F85}"/>
                </a:ext>
              </a:extLst>
            </p:cNvPr>
            <p:cNvSpPr txBox="1"/>
            <p:nvPr/>
          </p:nvSpPr>
          <p:spPr>
            <a:xfrm>
              <a:off x="4372395" y="161571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</a:t>
              </a:r>
            </a:p>
          </p:txBody>
        </p: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4F73AB66-890B-FC71-7881-688F14D3CFDF}"/>
                </a:ext>
              </a:extLst>
            </p:cNvPr>
            <p:cNvCxnSpPr/>
            <p:nvPr/>
          </p:nvCxnSpPr>
          <p:spPr>
            <a:xfrm>
              <a:off x="5433127" y="1805195"/>
              <a:ext cx="36311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E8DF21C8-607F-901C-998F-931DD95AB26F}"/>
              </a:ext>
            </a:extLst>
          </p:cNvPr>
          <p:cNvSpPr txBox="1"/>
          <p:nvPr/>
        </p:nvSpPr>
        <p:spPr>
          <a:xfrm>
            <a:off x="3912373" y="2841844"/>
            <a:ext cx="274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C     +         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       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5" name="Abgerundetes Rechteck 54">
            <a:extLst>
              <a:ext uri="{FF2B5EF4-FFF2-40B4-BE49-F238E27FC236}">
                <a16:creationId xmlns:a16="http://schemas.microsoft.com/office/drawing/2014/main" id="{D24C4095-2454-53A0-CC08-773675E06F20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Die </a:t>
            </a:r>
            <a:r>
              <a:rPr lang="en-GB" b="1" dirty="0" err="1">
                <a:solidFill>
                  <a:schemeClr val="bg1"/>
                </a:solidFill>
              </a:rPr>
              <a:t>funkelnde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Kohle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D81231-99B8-E59E-C8D1-272B0C890611}"/>
              </a:ext>
            </a:extLst>
          </p:cNvPr>
          <p:cNvSpPr/>
          <p:nvPr/>
        </p:nvSpPr>
        <p:spPr>
          <a:xfrm>
            <a:off x="284906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0B945B-56B6-AE3E-2676-AD152E728985}"/>
              </a:ext>
            </a:extLst>
          </p:cNvPr>
          <p:cNvSpPr/>
          <p:nvPr/>
        </p:nvSpPr>
        <p:spPr>
          <a:xfrm>
            <a:off x="3060971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3C99E2A-4A5B-F560-28FF-4D42D74CC83D}"/>
              </a:ext>
            </a:extLst>
          </p:cNvPr>
          <p:cNvSpPr txBox="1"/>
          <p:nvPr/>
        </p:nvSpPr>
        <p:spPr>
          <a:xfrm>
            <a:off x="3236661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76D4CB2-2BD5-ECCA-0FE9-193BEA8905E3}"/>
              </a:ext>
            </a:extLst>
          </p:cNvPr>
          <p:cNvSpPr/>
          <p:nvPr/>
        </p:nvSpPr>
        <p:spPr>
          <a:xfrm>
            <a:off x="4182249" y="408854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6036293-5434-071D-7152-68236B557821}"/>
              </a:ext>
            </a:extLst>
          </p:cNvPr>
          <p:cNvSpPr txBox="1"/>
          <p:nvPr/>
        </p:nvSpPr>
        <p:spPr>
          <a:xfrm>
            <a:off x="4369877" y="398118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Sauerstoff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(O)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1D10F51-5C80-EA61-1846-5A5C9D46F407}"/>
              </a:ext>
            </a:extLst>
          </p:cNvPr>
          <p:cNvSpPr/>
          <p:nvPr/>
        </p:nvSpPr>
        <p:spPr>
          <a:xfrm>
            <a:off x="5274107" y="411196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BB7C512-75EA-1ACA-5A86-A6CC2CC43B73}"/>
              </a:ext>
            </a:extLst>
          </p:cNvPr>
          <p:cNvSpPr txBox="1"/>
          <p:nvPr/>
        </p:nvSpPr>
        <p:spPr>
          <a:xfrm>
            <a:off x="5433127" y="3981180"/>
            <a:ext cx="86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atom (C)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FB2B4EB-24A9-34FB-7499-23A2E0622238}"/>
              </a:ext>
            </a:extLst>
          </p:cNvPr>
          <p:cNvGrpSpPr/>
          <p:nvPr/>
        </p:nvGrpSpPr>
        <p:grpSpPr>
          <a:xfrm>
            <a:off x="6425458" y="4088546"/>
            <a:ext cx="601254" cy="219236"/>
            <a:chOff x="6147706" y="1846834"/>
            <a:chExt cx="601254" cy="2192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83C35A5-5C6D-9FD9-5932-829A68C3884D}"/>
                </a:ext>
              </a:extLst>
            </p:cNvPr>
            <p:cNvSpPr/>
            <p:nvPr/>
          </p:nvSpPr>
          <p:spPr>
            <a:xfrm>
              <a:off x="6147706" y="184683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6389846-5D3B-2966-C892-8CDAA59D6357}"/>
                </a:ext>
              </a:extLst>
            </p:cNvPr>
            <p:cNvSpPr/>
            <p:nvPr/>
          </p:nvSpPr>
          <p:spPr>
            <a:xfrm>
              <a:off x="6359608" y="1868337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217543-6CDD-EDD3-7D61-6CCC004DCF2A}"/>
                </a:ext>
              </a:extLst>
            </p:cNvPr>
            <p:cNvSpPr/>
            <p:nvPr/>
          </p:nvSpPr>
          <p:spPr>
            <a:xfrm>
              <a:off x="6537058" y="1854168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7756E002-6354-3A7B-0C72-9C30CFAE09CD}"/>
              </a:ext>
            </a:extLst>
          </p:cNvPr>
          <p:cNvSpPr txBox="1"/>
          <p:nvPr/>
        </p:nvSpPr>
        <p:spPr>
          <a:xfrm>
            <a:off x="6978304" y="3981180"/>
            <a:ext cx="119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Kohlenstoffdioxid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8DEED4DD-F180-DEBA-32BE-ECF99C264F20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Holzkohle wird hier vereinfacht als reiner Kohlenstoff betrachtet. Eigentlich enthält Holzkohle noch weitere Bestandteile wie Feuchtigkeit.</a:t>
            </a:r>
          </a:p>
        </p:txBody>
      </p:sp>
    </p:spTree>
    <p:extLst>
      <p:ext uri="{BB962C8B-B14F-4D97-AF65-F5344CB8AC3E}">
        <p14:creationId xmlns:p14="http://schemas.microsoft.com/office/powerpoint/2010/main" val="265274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D3775-32C7-E26D-B741-E2391126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6E6077C-8667-C82A-FBA6-6572B78B6332}"/>
              </a:ext>
            </a:extLst>
          </p:cNvPr>
          <p:cNvSpPr/>
          <p:nvPr/>
        </p:nvSpPr>
        <p:spPr>
          <a:xfrm>
            <a:off x="1497824" y="1760459"/>
            <a:ext cx="6148350" cy="199311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b="1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Akt 1: Advent, Advent, ein Lichtlein brennt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Akt 2: Der Weihnachtsmann, unsichtbar wie CO</a:t>
            </a:r>
            <a:r>
              <a:rPr lang="de-DE" sz="1600" b="1" spc="50" baseline="-2500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2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b="1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Akt 3: Der Kamin wärmt das Zimmer so wie CO</a:t>
            </a:r>
            <a:r>
              <a:rPr lang="de-DE" sz="1600" b="1" cap="none" spc="50" baseline="-2500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2</a:t>
            </a:r>
            <a:r>
              <a:rPr lang="de-DE" sz="1600" b="1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 das Klima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Akt 4: Das Weihnachtswunder: Der Chemie-Nobelpreis 2025</a:t>
            </a:r>
            <a:r>
              <a:rPr lang="de-DE" sz="1600" b="1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6318213-52BA-DE43-66E1-35E812FE2CC9}"/>
              </a:ext>
            </a:extLst>
          </p:cNvPr>
          <p:cNvSpPr txBox="1"/>
          <p:nvPr/>
        </p:nvSpPr>
        <p:spPr>
          <a:xfrm>
            <a:off x="1104639" y="898903"/>
            <a:ext cx="6934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Kohlenstoffdioxid</a:t>
            </a:r>
            <a:r>
              <a:rPr lang="en-GB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CO</a:t>
            </a:r>
            <a:r>
              <a:rPr lang="en-GB" sz="2000" b="1" baseline="-250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GB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– Das </a:t>
            </a:r>
            <a:r>
              <a:rPr lang="en-GB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geheimnisvolle</a:t>
            </a:r>
            <a:r>
              <a:rPr lang="en-GB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Gas </a:t>
            </a:r>
            <a:r>
              <a:rPr lang="en-GB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begreifen</a:t>
            </a:r>
            <a:endParaRPr lang="en-GB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GB" sz="800" b="1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GB" sz="1600" b="1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Eine </a:t>
            </a:r>
            <a:r>
              <a:rPr lang="en-GB" sz="1600" b="1" i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weihnachtliche</a:t>
            </a:r>
            <a:r>
              <a:rPr lang="en-GB" sz="1600" b="1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1600" b="1" i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Geschichte</a:t>
            </a:r>
            <a:r>
              <a:rPr lang="en-GB" sz="1600" b="1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in vier </a:t>
            </a:r>
            <a:r>
              <a:rPr lang="en-GB" sz="1600" b="1" i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chemischen</a:t>
            </a:r>
            <a:r>
              <a:rPr lang="en-GB" sz="1600" b="1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1600" b="1" i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Akten</a:t>
            </a:r>
            <a:endParaRPr lang="en-GB" sz="1600" b="1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Wolkenförmige Legende 4">
            <a:extLst>
              <a:ext uri="{FF2B5EF4-FFF2-40B4-BE49-F238E27FC236}">
                <a16:creationId xmlns:a16="http://schemas.microsoft.com/office/drawing/2014/main" id="{292E9828-C8E9-938A-9D19-50AE04CF17D8}"/>
              </a:ext>
            </a:extLst>
          </p:cNvPr>
          <p:cNvSpPr/>
          <p:nvPr/>
        </p:nvSpPr>
        <p:spPr>
          <a:xfrm>
            <a:off x="7168572" y="1495137"/>
            <a:ext cx="1721427" cy="1076614"/>
          </a:xfrm>
          <a:prstGeom prst="cloudCallout">
            <a:avLst>
              <a:gd name="adj1" fmla="val -63703"/>
              <a:gd name="adj2" fmla="val 47187"/>
            </a:avLst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600" dirty="0">
                <a:solidFill>
                  <a:srgbClr val="002060"/>
                </a:solidFill>
              </a:rPr>
              <a:t>Mitmach-</a:t>
            </a:r>
            <a:br>
              <a:rPr lang="de-DE" sz="1600" dirty="0">
                <a:solidFill>
                  <a:srgbClr val="002060"/>
                </a:solidFill>
              </a:rPr>
            </a:br>
            <a:r>
              <a:rPr lang="de-DE" sz="1600" dirty="0" err="1">
                <a:solidFill>
                  <a:srgbClr val="002060"/>
                </a:solidFill>
              </a:rPr>
              <a:t>experimente</a:t>
            </a:r>
            <a:br>
              <a:rPr lang="de-DE" sz="1600" dirty="0">
                <a:solidFill>
                  <a:srgbClr val="002060"/>
                </a:solidFill>
              </a:rPr>
            </a:br>
            <a:r>
              <a:rPr lang="de-DE" sz="1600" dirty="0">
                <a:solidFill>
                  <a:srgbClr val="002060"/>
                </a:solidFill>
              </a:rPr>
              <a:t>Nr. 1-3</a:t>
            </a:r>
          </a:p>
        </p:txBody>
      </p:sp>
      <p:sp>
        <p:nvSpPr>
          <p:cNvPr id="6" name="Wolke 5">
            <a:extLst>
              <a:ext uri="{FF2B5EF4-FFF2-40B4-BE49-F238E27FC236}">
                <a16:creationId xmlns:a16="http://schemas.microsoft.com/office/drawing/2014/main" id="{15C637DC-C40B-64B8-0E7E-24B6CC78320E}"/>
              </a:ext>
            </a:extLst>
          </p:cNvPr>
          <p:cNvSpPr/>
          <p:nvPr/>
        </p:nvSpPr>
        <p:spPr>
          <a:xfrm>
            <a:off x="4061771" y="3999572"/>
            <a:ext cx="1716460" cy="1042328"/>
          </a:xfrm>
          <a:prstGeom prst="cloud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600" dirty="0">
                <a:solidFill>
                  <a:srgbClr val="002060"/>
                </a:solidFill>
              </a:rPr>
              <a:t>Mitmach-</a:t>
            </a:r>
            <a:br>
              <a:rPr lang="de-DE" sz="1600" dirty="0">
                <a:solidFill>
                  <a:srgbClr val="002060"/>
                </a:solidFill>
              </a:rPr>
            </a:br>
            <a:r>
              <a:rPr lang="de-DE" sz="1600" dirty="0" err="1">
                <a:solidFill>
                  <a:srgbClr val="002060"/>
                </a:solidFill>
              </a:rPr>
              <a:t>experiment</a:t>
            </a:r>
            <a:br>
              <a:rPr lang="de-DE" sz="1600" dirty="0">
                <a:solidFill>
                  <a:srgbClr val="002060"/>
                </a:solidFill>
              </a:rPr>
            </a:br>
            <a:r>
              <a:rPr lang="de-DE" sz="1600" dirty="0">
                <a:solidFill>
                  <a:srgbClr val="002060"/>
                </a:solidFill>
              </a:rPr>
              <a:t>Nr. 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A30822-6002-29AC-DB98-D9C7F6303094}"/>
              </a:ext>
            </a:extLst>
          </p:cNvPr>
          <p:cNvSpPr txBox="1"/>
          <p:nvPr/>
        </p:nvSpPr>
        <p:spPr>
          <a:xfrm>
            <a:off x="3444871" y="1668344"/>
            <a:ext cx="2811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FF00"/>
                </a:solidFill>
              </a:rPr>
              <a:t>Showexperiment zu Wasserstoff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A5AACC-9284-D264-1AB9-333302DC74F9}"/>
              </a:ext>
            </a:extLst>
          </p:cNvPr>
          <p:cNvSpPr txBox="1"/>
          <p:nvPr/>
        </p:nvSpPr>
        <p:spPr>
          <a:xfrm>
            <a:off x="3511684" y="2710956"/>
            <a:ext cx="2678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FF00"/>
                </a:solidFill>
              </a:rPr>
              <a:t>Showexperiment zu Sauerstoff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CE7858-9817-C821-E1EB-36BCF317198D}"/>
              </a:ext>
            </a:extLst>
          </p:cNvPr>
          <p:cNvSpPr txBox="1"/>
          <p:nvPr/>
        </p:nvSpPr>
        <p:spPr>
          <a:xfrm>
            <a:off x="3543070" y="3691795"/>
            <a:ext cx="2615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FF00"/>
                </a:solidFill>
              </a:rPr>
              <a:t>Showexperiment zu Stickstoff</a:t>
            </a:r>
          </a:p>
        </p:txBody>
      </p:sp>
    </p:spTree>
    <p:extLst>
      <p:ext uri="{BB962C8B-B14F-4D97-AF65-F5344CB8AC3E}">
        <p14:creationId xmlns:p14="http://schemas.microsoft.com/office/powerpoint/2010/main" val="35027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 animBg="1"/>
      <p:bldP spid="4" grpId="0"/>
      <p:bldP spid="4" grpId="1"/>
      <p:bldP spid="7" grpId="0"/>
      <p:bldP spid="7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7B591-1F64-6387-9206-BDC837EF7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F82E730-5292-9595-1868-8D52627F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12500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35618C4-2949-E68A-E483-572DD5A9ED01}"/>
              </a:ext>
            </a:extLst>
          </p:cNvPr>
          <p:cNvSpPr/>
          <p:nvPr/>
        </p:nvSpPr>
        <p:spPr>
          <a:xfrm>
            <a:off x="1081909" y="1343615"/>
            <a:ext cx="6980181" cy="243573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Akt 2:</a:t>
            </a:r>
          </a:p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Der Weihnachtsmann – unsichtbar wie CO</a:t>
            </a:r>
            <a:r>
              <a:rPr lang="de-DE" sz="2800" b="1" spc="50" baseline="-25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Unsichtbares sichtbar machen</a:t>
            </a:r>
            <a:b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</a:br>
            <a: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Verblüffende Experimente zu Gasen und Dichte</a:t>
            </a:r>
          </a:p>
        </p:txBody>
      </p:sp>
    </p:spTree>
    <p:extLst>
      <p:ext uri="{BB962C8B-B14F-4D97-AF65-F5344CB8AC3E}">
        <p14:creationId xmlns:p14="http://schemas.microsoft.com/office/powerpoint/2010/main" val="5706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3D5C-FB6D-FB1C-8F62-65A728859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E67D25-481E-8FA5-F8B4-421678A8796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 descr="Weihnachtsmann, Weihnachten, Feiertage">
            <a:extLst>
              <a:ext uri="{FF2B5EF4-FFF2-40B4-BE49-F238E27FC236}">
                <a16:creationId xmlns:a16="http://schemas.microsoft.com/office/drawing/2014/main" id="{D518CA46-AF57-DFCC-35FD-383C747C1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084294" y="300878"/>
            <a:ext cx="4975412" cy="45417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0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4DFF7-2F6C-39EC-BE1E-6AB5E7C7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FD8E1494-3CBB-E741-1DA5-ECD76E22C1CA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6EA3A252-E74A-D572-1582-389EC8A85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ADEDDB-EFE2-FB5C-0EE2-486A94615431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0384D2BF-A891-A40B-6599-A549BABFA61A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F5F98-C73B-C0CC-9D84-44FF29A14E68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ED593478-2E09-4565-AF3D-F6F4CB23C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5B5DE243-9BBB-8E1D-B718-E3D8C1249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4722EFD1-312A-85DA-FCD5-A74EAACC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F293D9A-9F63-C864-B4E9-D2961BFD58BB}"/>
              </a:ext>
            </a:extLst>
          </p:cNvPr>
          <p:cNvSpPr/>
          <p:nvPr/>
        </p:nvSpPr>
        <p:spPr>
          <a:xfrm>
            <a:off x="5157066" y="1292002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9ECF7C-5DBC-522F-9BE1-7E99A1AD8F7C}"/>
              </a:ext>
            </a:extLst>
          </p:cNvPr>
          <p:cNvSpPr/>
          <p:nvPr/>
        </p:nvSpPr>
        <p:spPr>
          <a:xfrm>
            <a:off x="5368968" y="1313505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C49A28-A8E9-7E10-7663-39367F22CB3B}"/>
              </a:ext>
            </a:extLst>
          </p:cNvPr>
          <p:cNvSpPr/>
          <p:nvPr/>
        </p:nvSpPr>
        <p:spPr>
          <a:xfrm>
            <a:off x="5546418" y="129933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BD53F9-8DCD-888D-4149-67AF0499D28D}"/>
              </a:ext>
            </a:extLst>
          </p:cNvPr>
          <p:cNvSpPr/>
          <p:nvPr/>
        </p:nvSpPr>
        <p:spPr>
          <a:xfrm>
            <a:off x="5330712" y="1879747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F2AB83-7C9D-A22F-634F-7F42B099E3C6}"/>
              </a:ext>
            </a:extLst>
          </p:cNvPr>
          <p:cNvSpPr/>
          <p:nvPr/>
        </p:nvSpPr>
        <p:spPr>
          <a:xfrm>
            <a:off x="5240076" y="2008034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C0D888-DC6D-423E-EF7F-54C3BE6F7EC4}"/>
              </a:ext>
            </a:extLst>
          </p:cNvPr>
          <p:cNvSpPr/>
          <p:nvPr/>
        </p:nvSpPr>
        <p:spPr>
          <a:xfrm>
            <a:off x="5459604" y="2013586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E5FA3A8-B800-3D7B-1DC2-9A083DF3D764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033E4386-207F-EC61-01BE-1381824AADC8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59C1BE4-AE28-1A4A-EC6A-F79EA559B942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6C88C3B-29FA-D633-F1D1-A575F02C2C01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068D98-D89A-6810-B8D6-59329992A68C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E1A4AB9-47A2-48D3-6A94-E518598BB137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E870D9-1FC6-0A1F-A125-140094142F48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ED5381F-E7CC-A046-E59B-866BE502FBEC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FA4659-C388-A883-E23B-BED365CDD06D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86FB56A-05D1-7857-4EB8-B297F78053B9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180CFF3F-B310-5F91-2650-72112453752B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BB738DC-11B2-5CB1-32FB-05D4B5BE1F76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72F665D-C486-3CD2-C45A-BECE87C98347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9576F52-974B-D341-BB8C-364FC8684D06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1AA5AEF-2E6F-BE40-A9BF-8B3DA2F7CF82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1B0CD0A6-4A7D-7B11-6DF5-3279BD683BA3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A6B8431-39E2-ED35-DAE8-46FD05E877CE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F89A899-C179-48D9-BF80-FDE35DEA8E01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741D314-5A86-974E-FA33-03F53C846BDA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760D3C3-94B9-0049-AA9A-89A2EE27AE46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0E49756-6CD7-ED14-BCE4-10130D254D22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9E6CA22-4EBF-23E3-149A-60A89EA4DE64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pic>
        <p:nvPicPr>
          <p:cNvPr id="36" name="Picture 6" descr="Weihnachtsmann, Weihnachten, Feiertage">
            <a:extLst>
              <a:ext uri="{FF2B5EF4-FFF2-40B4-BE49-F238E27FC236}">
                <a16:creationId xmlns:a16="http://schemas.microsoft.com/office/drawing/2014/main" id="{5442DC0C-AEC5-9CD8-D3A0-702CF6CF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4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0BF94-C011-0465-ABC6-C24425A25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EF6454BB-CB8C-90D1-6E80-6326D0ED4DF6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7F74ACC5-54E1-C02D-CB97-FA2E6B832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C9DEF3-6E90-7C20-B5A8-2FA500B516E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D833CB98-79F3-C2A5-89AE-2F57C4980ACF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43C3A9-5EA2-DBEC-E4AA-E959C8ED06E2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A997D56F-EC37-6716-8D9C-77F57138C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D15E0250-F0FB-8103-F2B8-51F24404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E50A6-2745-1945-06BC-FDD28AC04510}"/>
              </a:ext>
            </a:extLst>
          </p:cNvPr>
          <p:cNvSpPr/>
          <p:nvPr/>
        </p:nvSpPr>
        <p:spPr>
          <a:xfrm>
            <a:off x="5167346" y="163438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DC4255-B2C2-E42A-4E05-9F930725F168}"/>
              </a:ext>
            </a:extLst>
          </p:cNvPr>
          <p:cNvSpPr/>
          <p:nvPr/>
        </p:nvSpPr>
        <p:spPr>
          <a:xfrm>
            <a:off x="5349849" y="1714718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1B66B3-19EC-8B0A-CE07-A6D43E6D5DD0}"/>
              </a:ext>
            </a:extLst>
          </p:cNvPr>
          <p:cNvSpPr/>
          <p:nvPr/>
        </p:nvSpPr>
        <p:spPr>
          <a:xfrm>
            <a:off x="5484263" y="1600926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10CBC7-FC52-DC26-AD97-E8D386B318F9}"/>
              </a:ext>
            </a:extLst>
          </p:cNvPr>
          <p:cNvSpPr/>
          <p:nvPr/>
        </p:nvSpPr>
        <p:spPr>
          <a:xfrm>
            <a:off x="5330712" y="1879747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988C8E-611A-A343-1A44-40D4297C23E9}"/>
              </a:ext>
            </a:extLst>
          </p:cNvPr>
          <p:cNvSpPr/>
          <p:nvPr/>
        </p:nvSpPr>
        <p:spPr>
          <a:xfrm>
            <a:off x="5064958" y="154756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D9DAC8-C126-6C9C-55C9-9A3913A8A34E}"/>
              </a:ext>
            </a:extLst>
          </p:cNvPr>
          <p:cNvSpPr/>
          <p:nvPr/>
        </p:nvSpPr>
        <p:spPr>
          <a:xfrm>
            <a:off x="5334727" y="2055919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C47A42F-A10C-0211-5C22-F63A28F29C3C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B1981604-6092-ADF8-1F19-5A5DC29AA90C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9ABBBF98-92F8-AADC-19AD-3745336B1450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11F1D96-154A-3368-390A-BA37E2136ACF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A1662FA-C6B6-2B7C-ACFD-CBBF218CFF78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8567BFF-0896-E063-77AA-02CB9C98710C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9EE0445-844D-EA19-BE43-287505E02348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9C476C8-02B6-260B-62A1-2C94B0C58E94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0380BEA-57A9-E041-B4E1-228EE5FE5063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8D71098-5EBE-7514-D73E-A2968AC32977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4C5EA22-FADB-E587-45A7-C9A903BA3FF4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E582E3-DBAC-EA73-486F-BB8ACD63FB16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8A1C857-D892-7D89-2747-EDBD30F87686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F8BEF53-581C-5077-C297-5307F0F2ACC8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D0838B10-5473-272E-154E-53982AA4C83F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51E79338-2F40-395E-341B-A9AA55A184E4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24CBEDF-33F0-AA84-AD22-2F82572DD042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DF8CE2-9382-23D6-3A2C-1FEA744A6B7C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954B0374-2109-E422-7D3A-CA53F2987AFA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F7B9B8AD-0492-0D60-0AEE-BFB89BAF972F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61A8482-EC30-0F4A-7F5F-B70999DFC0AE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70FA7FF2-59E3-5F4F-4352-DFC1B863CF4E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pic>
        <p:nvPicPr>
          <p:cNvPr id="35" name="Picture 10">
            <a:extLst>
              <a:ext uri="{FF2B5EF4-FFF2-40B4-BE49-F238E27FC236}">
                <a16:creationId xmlns:a16="http://schemas.microsoft.com/office/drawing/2014/main" id="{ECC5B627-8832-7F66-B529-B41C2B17B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Picture 6" descr="Weihnachtsmann, Weihnachten, Feiertage">
            <a:extLst>
              <a:ext uri="{FF2B5EF4-FFF2-40B4-BE49-F238E27FC236}">
                <a16:creationId xmlns:a16="http://schemas.microsoft.com/office/drawing/2014/main" id="{D5AB7DAD-4C12-1045-6B3C-A50BD26F9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049643C1-D6B7-F8E8-A4A6-575081BF5749}"/>
              </a:ext>
            </a:extLst>
          </p:cNvPr>
          <p:cNvSpPr/>
          <p:nvPr/>
        </p:nvSpPr>
        <p:spPr>
          <a:xfrm>
            <a:off x="2233272" y="4520067"/>
            <a:ext cx="528382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Der Mechanismus der Kohlensäurebildung ist vereinfacht dargestellt. Formal gesehen existiert das Kohlensäuremolekül nicht, da es sehr instabil ist. Dies wurde vernachlässigt.</a:t>
            </a:r>
          </a:p>
        </p:txBody>
      </p:sp>
    </p:spTree>
    <p:extLst>
      <p:ext uri="{BB962C8B-B14F-4D97-AF65-F5344CB8AC3E}">
        <p14:creationId xmlns:p14="http://schemas.microsoft.com/office/powerpoint/2010/main" val="167522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0467D-B015-7C30-ABEC-307BD757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7DECD19B-F9CA-96A9-A906-B52B0E23B3D9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CBDEE69B-F8C9-A4C6-CBE4-C5B16F390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DE4255-8933-F284-DD24-94BCE71B6CE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6561FEA6-2E2C-F6C8-C35E-93ACC8AF603F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F65E0D-BB79-4F2E-C507-F9184C82D5EC}"/>
              </a:ext>
            </a:extLst>
          </p:cNvPr>
          <p:cNvSpPr/>
          <p:nvPr/>
        </p:nvSpPr>
        <p:spPr>
          <a:xfrm>
            <a:off x="8047907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390970D1-4929-A08A-9652-62D208886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60B111D6-5BD6-362A-1038-5253180A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7423737-7266-710A-F317-F58FE54B382C}"/>
              </a:ext>
            </a:extLst>
          </p:cNvPr>
          <p:cNvSpPr/>
          <p:nvPr/>
        </p:nvSpPr>
        <p:spPr>
          <a:xfrm>
            <a:off x="6817290" y="128772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5D35BC-3ABF-EA32-CE44-DC3D1F4829AD}"/>
              </a:ext>
            </a:extLst>
          </p:cNvPr>
          <p:cNvSpPr/>
          <p:nvPr/>
        </p:nvSpPr>
        <p:spPr>
          <a:xfrm>
            <a:off x="6999793" y="136805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1657A1-8E7D-761F-AD19-ABCD0A662FE6}"/>
              </a:ext>
            </a:extLst>
          </p:cNvPr>
          <p:cNvSpPr/>
          <p:nvPr/>
        </p:nvSpPr>
        <p:spPr>
          <a:xfrm>
            <a:off x="7134207" y="125426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B61C8C-9D7D-2D14-21EC-EF03D992C502}"/>
              </a:ext>
            </a:extLst>
          </p:cNvPr>
          <p:cNvSpPr/>
          <p:nvPr/>
        </p:nvSpPr>
        <p:spPr>
          <a:xfrm>
            <a:off x="6980656" y="1533081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EF6D20-4B15-E242-AEE6-A3857DBAA9EF}"/>
              </a:ext>
            </a:extLst>
          </p:cNvPr>
          <p:cNvSpPr/>
          <p:nvPr/>
        </p:nvSpPr>
        <p:spPr>
          <a:xfrm>
            <a:off x="6714902" y="120089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82B993-124D-8736-D8EF-AE842CECD638}"/>
              </a:ext>
            </a:extLst>
          </p:cNvPr>
          <p:cNvSpPr/>
          <p:nvPr/>
        </p:nvSpPr>
        <p:spPr>
          <a:xfrm>
            <a:off x="6984671" y="170925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09EEE0-E955-0AEC-DBA8-4103E3322352}"/>
              </a:ext>
            </a:extLst>
          </p:cNvPr>
          <p:cNvGrpSpPr/>
          <p:nvPr/>
        </p:nvGrpSpPr>
        <p:grpSpPr>
          <a:xfrm>
            <a:off x="4610234" y="1459560"/>
            <a:ext cx="601254" cy="219236"/>
            <a:chOff x="4610234" y="1459560"/>
            <a:chExt cx="601254" cy="2192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3FF40C3-58E8-F321-1418-6840A11BA929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A681E3-D5D9-7711-79B5-0462754516ED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2811F1-CD0B-6480-8A20-C176E1A012A0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E3F4C24-98F6-AD3A-C7FC-B5D26D79D37A}"/>
              </a:ext>
            </a:extLst>
          </p:cNvPr>
          <p:cNvGrpSpPr/>
          <p:nvPr/>
        </p:nvGrpSpPr>
        <p:grpSpPr>
          <a:xfrm>
            <a:off x="5671176" y="1411768"/>
            <a:ext cx="393174" cy="307485"/>
            <a:chOff x="5240076" y="1879747"/>
            <a:chExt cx="393174" cy="3074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F83472F-932B-ABD4-ED2A-124CBC140AAC}"/>
                </a:ext>
              </a:extLst>
            </p:cNvPr>
            <p:cNvSpPr/>
            <p:nvPr/>
          </p:nvSpPr>
          <p:spPr>
            <a:xfrm>
              <a:off x="5330712" y="187974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593C3D-87D3-4DAA-A061-E5DB44443499}"/>
                </a:ext>
              </a:extLst>
            </p:cNvPr>
            <p:cNvSpPr/>
            <p:nvPr/>
          </p:nvSpPr>
          <p:spPr>
            <a:xfrm>
              <a:off x="5240076" y="2008034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A3BAFE-511A-40AE-6313-8DAE7B05FF61}"/>
                </a:ext>
              </a:extLst>
            </p:cNvPr>
            <p:cNvSpPr/>
            <p:nvPr/>
          </p:nvSpPr>
          <p:spPr>
            <a:xfrm>
              <a:off x="5459604" y="201358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AD84B3A6-51E2-3BA6-4031-CAA4B23D7790}"/>
              </a:ext>
            </a:extLst>
          </p:cNvPr>
          <p:cNvSpPr txBox="1"/>
          <p:nvPr/>
        </p:nvSpPr>
        <p:spPr>
          <a:xfrm>
            <a:off x="5270770" y="13881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99608AE-BA52-0CB0-B038-55492A28E206}"/>
              </a:ext>
            </a:extLst>
          </p:cNvPr>
          <p:cNvCxnSpPr/>
          <p:nvPr/>
        </p:nvCxnSpPr>
        <p:spPr>
          <a:xfrm>
            <a:off x="6276795" y="157765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0">
            <a:extLst>
              <a:ext uri="{FF2B5EF4-FFF2-40B4-BE49-F238E27FC236}">
                <a16:creationId xmlns:a16="http://schemas.microsoft.com/office/drawing/2014/main" id="{C33C65C1-26D9-546C-63EB-E6E14729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6" descr="Weihnachtsmann, Weihnachten, Feiertage">
            <a:extLst>
              <a:ext uri="{FF2B5EF4-FFF2-40B4-BE49-F238E27FC236}">
                <a16:creationId xmlns:a16="http://schemas.microsoft.com/office/drawing/2014/main" id="{D3128133-6772-2423-03B9-E9753D299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CDCBBB2-8767-D30E-38CF-6259994CE8AC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8832B762-BB16-642A-0474-1728A928C506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81218FBA-50AA-E40C-CABD-A02591C1746E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8C4CCCF-0E10-23B5-7D1B-8EC078E7410D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5DE0A71-4E36-82F2-DF4E-4201DA9E55A8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329007E-06D4-A5E5-1EE1-A21D06A165E5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7F6124D-D919-661D-F77E-FA4026CB0FAF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363DAEB-AA9C-8A36-2BE8-6DE9108D5844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EFC8019-E596-A99F-25BB-D0C6C3B98599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B17DB8E-6C57-5475-6249-6B27AE2A3856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58418B-7598-6C61-BCB1-D1D62F94146E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9760035-6DF9-7913-9439-687E7D297286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FD46D7BA-89D4-3947-A515-792309E11513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60F6134-36D3-AB49-DD54-99E051BD0439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253886E3-D3E0-F37D-4576-E2BE3F4E5932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37325214-1E4F-DB68-2D27-79288EBDFA50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4D4CD99-3B25-90B4-DB27-0ED01F3EE4CC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201077A-0201-E6B2-2026-79D8D96A4CD5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57C556B-4B74-B5F9-9AAC-01E9C6A04DA3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EC3C561-192A-3D86-540C-ABA0C9FC454E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875D827-0CF2-525B-658A-A8F9810FBF2E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3E7FB82E-AA75-9CE1-28FF-E5D691324A5F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31858937-C4E8-5157-B988-72D9B33F01EC}"/>
              </a:ext>
            </a:extLst>
          </p:cNvPr>
          <p:cNvSpPr/>
          <p:nvPr/>
        </p:nvSpPr>
        <p:spPr>
          <a:xfrm>
            <a:off x="2233272" y="4520067"/>
            <a:ext cx="528382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chemeClr val="tx1"/>
                </a:solidFill>
              </a:rPr>
              <a:t>Didaktischer Hinweis:</a:t>
            </a:r>
            <a:br>
              <a:rPr lang="de-DE" sz="1000" i="1" noProof="0" dirty="0">
                <a:solidFill>
                  <a:schemeClr val="tx1"/>
                </a:solidFill>
              </a:rPr>
            </a:br>
            <a:r>
              <a:rPr lang="de-DE" sz="1000" i="1" noProof="0" dirty="0">
                <a:solidFill>
                  <a:schemeClr val="tx1"/>
                </a:solidFill>
              </a:rPr>
              <a:t>Der Mechanismus der Kohlensäurebildung ist vereinfacht dargestellt. Formal gesehen existiert das Kohlensäuremolekül nicht, da es sehr instabil ist. Dies wurde vernachlässigt.</a:t>
            </a:r>
          </a:p>
        </p:txBody>
      </p:sp>
    </p:spTree>
    <p:extLst>
      <p:ext uri="{BB962C8B-B14F-4D97-AF65-F5344CB8AC3E}">
        <p14:creationId xmlns:p14="http://schemas.microsoft.com/office/powerpoint/2010/main" val="3555731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A5885-0F72-696D-5737-B09A12E9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BF496EF7-4968-51BA-F659-E444B3C8B4F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194805C6-7DAD-810B-03D7-ACA2137C2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E032B8-7E3E-4C7A-949A-E85983065D0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FB6BBB77-D856-33D3-A252-621567641BA4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4A0AC6-4B49-A5DA-C58D-E0D2B92C2034}"/>
              </a:ext>
            </a:extLst>
          </p:cNvPr>
          <p:cNvSpPr/>
          <p:nvPr/>
        </p:nvSpPr>
        <p:spPr>
          <a:xfrm>
            <a:off x="8547922" y="125985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B5680243-3F03-FDA1-4961-9500F467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4F823D8F-F38A-159F-41F0-66D3AD789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C08367-CCD0-16B9-E188-F648FF79DEE6}"/>
              </a:ext>
            </a:extLst>
          </p:cNvPr>
          <p:cNvSpPr/>
          <p:nvPr/>
        </p:nvSpPr>
        <p:spPr>
          <a:xfrm>
            <a:off x="6817290" y="128772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663B91-7DDB-E0DB-2E29-E93576D2FDEC}"/>
              </a:ext>
            </a:extLst>
          </p:cNvPr>
          <p:cNvSpPr/>
          <p:nvPr/>
        </p:nvSpPr>
        <p:spPr>
          <a:xfrm>
            <a:off x="6999793" y="136805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165231-7382-A4E5-F09D-C348BBB7648B}"/>
              </a:ext>
            </a:extLst>
          </p:cNvPr>
          <p:cNvSpPr/>
          <p:nvPr/>
        </p:nvSpPr>
        <p:spPr>
          <a:xfrm>
            <a:off x="7134207" y="125426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E815FF-1B6A-461B-E62D-1475F9C9E935}"/>
              </a:ext>
            </a:extLst>
          </p:cNvPr>
          <p:cNvSpPr/>
          <p:nvPr/>
        </p:nvSpPr>
        <p:spPr>
          <a:xfrm>
            <a:off x="6980656" y="1533081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80F88C-84DB-659C-B102-22442D64AAFF}"/>
              </a:ext>
            </a:extLst>
          </p:cNvPr>
          <p:cNvSpPr/>
          <p:nvPr/>
        </p:nvSpPr>
        <p:spPr>
          <a:xfrm>
            <a:off x="6714902" y="120089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DFDD1A-A7B8-4D3B-9BE2-BF25E9B0874D}"/>
              </a:ext>
            </a:extLst>
          </p:cNvPr>
          <p:cNvSpPr/>
          <p:nvPr/>
        </p:nvSpPr>
        <p:spPr>
          <a:xfrm>
            <a:off x="6984671" y="170925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3D4C725-496F-A1E3-E8B7-ED45B5C7F11D}"/>
              </a:ext>
            </a:extLst>
          </p:cNvPr>
          <p:cNvGrpSpPr/>
          <p:nvPr/>
        </p:nvGrpSpPr>
        <p:grpSpPr>
          <a:xfrm>
            <a:off x="4610234" y="1459560"/>
            <a:ext cx="601254" cy="219236"/>
            <a:chOff x="4610234" y="1459560"/>
            <a:chExt cx="601254" cy="2192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E80BE0A-0205-3AF8-8289-738E4A071D9D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E8F7F5-A419-46CD-E9D4-C2C41AD1FA2C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01AF485-C871-5489-95BB-41C91037513E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79965F5-0939-ACBC-CCDB-4770BF7AC075}"/>
              </a:ext>
            </a:extLst>
          </p:cNvPr>
          <p:cNvGrpSpPr/>
          <p:nvPr/>
        </p:nvGrpSpPr>
        <p:grpSpPr>
          <a:xfrm>
            <a:off x="5671176" y="1411768"/>
            <a:ext cx="393174" cy="307485"/>
            <a:chOff x="5240076" y="1879747"/>
            <a:chExt cx="393174" cy="3074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6C530F-DC9D-1405-6A80-3965C9A67627}"/>
                </a:ext>
              </a:extLst>
            </p:cNvPr>
            <p:cNvSpPr/>
            <p:nvPr/>
          </p:nvSpPr>
          <p:spPr>
            <a:xfrm>
              <a:off x="5330712" y="187974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89F4AD-A454-0944-FF66-994F0CA19E90}"/>
                </a:ext>
              </a:extLst>
            </p:cNvPr>
            <p:cNvSpPr/>
            <p:nvPr/>
          </p:nvSpPr>
          <p:spPr>
            <a:xfrm>
              <a:off x="5240076" y="2008034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1028913-BC1C-99F0-D40E-5B71A618BB40}"/>
                </a:ext>
              </a:extLst>
            </p:cNvPr>
            <p:cNvSpPr/>
            <p:nvPr/>
          </p:nvSpPr>
          <p:spPr>
            <a:xfrm>
              <a:off x="5459604" y="201358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385E69B5-6060-655C-C2F5-29C9889F8DF4}"/>
              </a:ext>
            </a:extLst>
          </p:cNvPr>
          <p:cNvSpPr txBox="1"/>
          <p:nvPr/>
        </p:nvSpPr>
        <p:spPr>
          <a:xfrm>
            <a:off x="5270770" y="13881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94FFEB5-22C5-184E-9099-E45C28B2569B}"/>
              </a:ext>
            </a:extLst>
          </p:cNvPr>
          <p:cNvCxnSpPr/>
          <p:nvPr/>
        </p:nvCxnSpPr>
        <p:spPr>
          <a:xfrm>
            <a:off x="6276795" y="157765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147E20E-A508-96CA-CC47-CC6501F37E47}"/>
              </a:ext>
            </a:extLst>
          </p:cNvPr>
          <p:cNvSpPr txBox="1"/>
          <p:nvPr/>
        </p:nvSpPr>
        <p:spPr>
          <a:xfrm>
            <a:off x="4652412" y="2106675"/>
            <a:ext cx="294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+     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              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0288" name="Gerade Verbindung mit Pfeil 10287">
            <a:extLst>
              <a:ext uri="{FF2B5EF4-FFF2-40B4-BE49-F238E27FC236}">
                <a16:creationId xmlns:a16="http://schemas.microsoft.com/office/drawing/2014/main" id="{0E401A2A-057F-B613-76F1-F0F2E6709CAE}"/>
              </a:ext>
            </a:extLst>
          </p:cNvPr>
          <p:cNvCxnSpPr/>
          <p:nvPr/>
        </p:nvCxnSpPr>
        <p:spPr>
          <a:xfrm>
            <a:off x="6276795" y="2310342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9" name="Gerade Verbindung mit Pfeil 10288">
            <a:extLst>
              <a:ext uri="{FF2B5EF4-FFF2-40B4-BE49-F238E27FC236}">
                <a16:creationId xmlns:a16="http://schemas.microsoft.com/office/drawing/2014/main" id="{F6342455-D9BC-9A61-8150-83087A931E15}"/>
              </a:ext>
            </a:extLst>
          </p:cNvPr>
          <p:cNvCxnSpPr>
            <a:cxnSpLocks/>
          </p:cNvCxnSpPr>
          <p:nvPr/>
        </p:nvCxnSpPr>
        <p:spPr>
          <a:xfrm flipH="1">
            <a:off x="6259706" y="2391746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2" name="Gerade Verbindung mit Pfeil 10291">
            <a:extLst>
              <a:ext uri="{FF2B5EF4-FFF2-40B4-BE49-F238E27FC236}">
                <a16:creationId xmlns:a16="http://schemas.microsoft.com/office/drawing/2014/main" id="{F5A8DE4D-0236-04BE-F88D-19D45833307D}"/>
              </a:ext>
            </a:extLst>
          </p:cNvPr>
          <p:cNvCxnSpPr>
            <a:cxnSpLocks/>
          </p:cNvCxnSpPr>
          <p:nvPr/>
        </p:nvCxnSpPr>
        <p:spPr>
          <a:xfrm flipH="1">
            <a:off x="6256862" y="1677692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0">
            <a:extLst>
              <a:ext uri="{FF2B5EF4-FFF2-40B4-BE49-F238E27FC236}">
                <a16:creationId xmlns:a16="http://schemas.microsoft.com/office/drawing/2014/main" id="{B8318516-E209-2196-66FB-46E15202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6" descr="Weihnachtsmann, Weihnachten, Feiertage">
            <a:extLst>
              <a:ext uri="{FF2B5EF4-FFF2-40B4-BE49-F238E27FC236}">
                <a16:creationId xmlns:a16="http://schemas.microsoft.com/office/drawing/2014/main" id="{8A1C70BF-5813-0435-F113-821A02DBF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B1E89AD-486A-17BE-58EE-6C0E9B805AA6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9AC6BD96-7F39-FE8F-C303-79607E9EA515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DBFB0381-5375-F32D-307A-A97F483B83F1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9E32C7E-8D41-FA73-E126-8DD8A56F4D46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CDCE63D-CBDA-192F-44F3-E16EFF6C2DD7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8A789CE-EC98-D057-6F39-B2D765DF7F21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75AA679-CEE8-B6F8-354C-F02D76688104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8C56DF9-62F0-7D6A-2BFB-D554E1D2B5A5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F2DEBD4-6DEA-802C-2224-D597E7FC8D82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76042E2-E4FC-18F2-32DC-45F9BBDE2BAB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296A7F54-52A4-1AF3-010F-0803461E2423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E45FC0E-BEAA-0DA7-C6F1-BBA66E1DFAC0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882129D6-0241-5E43-35F1-89EE6EAEF3EA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A980533-DE0C-64A1-4BBC-1EBA76EF6507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DFB2E2E9-28F7-D952-1A76-B726021CB098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05E9B2D5-A4F0-0AA4-2513-18281FBB6493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3AC1E02-1798-2C2B-427F-C111017A0399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749ABD5-F2C5-C66F-8661-6976181C7FAA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841E971-F585-8E0F-C08D-BF862A9FC841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D4DC5978-6047-4512-2609-7B39D28DB00A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E695BAF-4DDB-07BA-9C7C-5DF76BDC96C1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61DA2C65-BBF0-D383-57A1-FEB92EB4DFB5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sp>
        <p:nvSpPr>
          <p:cNvPr id="48" name="Abgerundetes Rechteck 47">
            <a:extLst>
              <a:ext uri="{FF2B5EF4-FFF2-40B4-BE49-F238E27FC236}">
                <a16:creationId xmlns:a16="http://schemas.microsoft.com/office/drawing/2014/main" id="{49EECD56-6A9E-19B3-0F0B-EF1DFCCD4888}"/>
              </a:ext>
            </a:extLst>
          </p:cNvPr>
          <p:cNvSpPr/>
          <p:nvPr/>
        </p:nvSpPr>
        <p:spPr>
          <a:xfrm>
            <a:off x="2233272" y="4520067"/>
            <a:ext cx="528382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Der Mechanismus der Kohlensäurebildung ist vereinfacht dargestellt. Formal gesehen existiert das Kohlensäuremolekül nicht, da es sehr instabil ist. Dies wurde vernachlässigt.</a:t>
            </a:r>
          </a:p>
        </p:txBody>
      </p:sp>
    </p:spTree>
    <p:extLst>
      <p:ext uri="{BB962C8B-B14F-4D97-AF65-F5344CB8AC3E}">
        <p14:creationId xmlns:p14="http://schemas.microsoft.com/office/powerpoint/2010/main" val="1648192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5842F-F948-1BAB-14FD-114F02CA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C38F50D0-8478-9F8E-6477-10AA757F8E0D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7FB8D905-99EE-245B-6D8C-7458C00F5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BB2D22E-B259-92EA-9796-DCC7E1E06EFF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C2CC1D2D-ACF6-95C5-D97D-1FF957AC1594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B8144E-A320-3468-151D-9078840B5CC0}"/>
              </a:ext>
            </a:extLst>
          </p:cNvPr>
          <p:cNvSpPr/>
          <p:nvPr/>
        </p:nvSpPr>
        <p:spPr>
          <a:xfrm>
            <a:off x="8055674" y="1268946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4A62E306-906F-4521-8B11-BC4B6CEB1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C66FF462-2260-0CC5-8DB8-CB5BF787F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827823-EC50-0B3E-B696-7D895358926B}"/>
              </a:ext>
            </a:extLst>
          </p:cNvPr>
          <p:cNvSpPr/>
          <p:nvPr/>
        </p:nvSpPr>
        <p:spPr>
          <a:xfrm>
            <a:off x="6817290" y="128772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017B3F-BEE7-0C05-8F3B-099064AAEE1D}"/>
              </a:ext>
            </a:extLst>
          </p:cNvPr>
          <p:cNvSpPr/>
          <p:nvPr/>
        </p:nvSpPr>
        <p:spPr>
          <a:xfrm>
            <a:off x="6999793" y="136805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B33B6C-87AF-42F8-76F1-34720932D56A}"/>
              </a:ext>
            </a:extLst>
          </p:cNvPr>
          <p:cNvSpPr/>
          <p:nvPr/>
        </p:nvSpPr>
        <p:spPr>
          <a:xfrm>
            <a:off x="7134207" y="125426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4E0B8F-793E-5AF7-B54A-B682FD321B52}"/>
              </a:ext>
            </a:extLst>
          </p:cNvPr>
          <p:cNvSpPr/>
          <p:nvPr/>
        </p:nvSpPr>
        <p:spPr>
          <a:xfrm>
            <a:off x="6980656" y="1533081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FB6B67-A42C-E3B2-1C81-25110BC8C38D}"/>
              </a:ext>
            </a:extLst>
          </p:cNvPr>
          <p:cNvSpPr/>
          <p:nvPr/>
        </p:nvSpPr>
        <p:spPr>
          <a:xfrm>
            <a:off x="6714902" y="120089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3F6D8C-98D5-FC00-07D9-732C6F485C4B}"/>
              </a:ext>
            </a:extLst>
          </p:cNvPr>
          <p:cNvSpPr/>
          <p:nvPr/>
        </p:nvSpPr>
        <p:spPr>
          <a:xfrm>
            <a:off x="6984671" y="170925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B02EA49-558E-8150-C062-107AD640F99B}"/>
              </a:ext>
            </a:extLst>
          </p:cNvPr>
          <p:cNvGrpSpPr/>
          <p:nvPr/>
        </p:nvGrpSpPr>
        <p:grpSpPr>
          <a:xfrm>
            <a:off x="4610234" y="1459560"/>
            <a:ext cx="601254" cy="219236"/>
            <a:chOff x="4610234" y="1459560"/>
            <a:chExt cx="601254" cy="2192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4A2EF93-3148-1B7F-74FD-76DDF79751BF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EA8683-0489-5578-33CD-D2CF4D903DFC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B092C6-B6F0-04D2-E46E-F98EAEB4231C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6B02698-6757-3FFA-4720-9AF8FC0D9C99}"/>
              </a:ext>
            </a:extLst>
          </p:cNvPr>
          <p:cNvGrpSpPr/>
          <p:nvPr/>
        </p:nvGrpSpPr>
        <p:grpSpPr>
          <a:xfrm>
            <a:off x="5671176" y="1411768"/>
            <a:ext cx="393174" cy="307485"/>
            <a:chOff x="5240076" y="1879747"/>
            <a:chExt cx="393174" cy="3074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F91E37-B5AA-F93C-3D6A-AAFD9BDB119B}"/>
                </a:ext>
              </a:extLst>
            </p:cNvPr>
            <p:cNvSpPr/>
            <p:nvPr/>
          </p:nvSpPr>
          <p:spPr>
            <a:xfrm>
              <a:off x="5330712" y="187974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2C50CBF-17E3-C175-823E-4B03B79567B1}"/>
                </a:ext>
              </a:extLst>
            </p:cNvPr>
            <p:cNvSpPr/>
            <p:nvPr/>
          </p:nvSpPr>
          <p:spPr>
            <a:xfrm>
              <a:off x="5240076" y="2008034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705B0D-638F-3B1C-2224-CE558D265A30}"/>
                </a:ext>
              </a:extLst>
            </p:cNvPr>
            <p:cNvSpPr/>
            <p:nvPr/>
          </p:nvSpPr>
          <p:spPr>
            <a:xfrm>
              <a:off x="5459604" y="201358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E7746961-1FBA-C4AB-95F9-87C5B26C9850}"/>
              </a:ext>
            </a:extLst>
          </p:cNvPr>
          <p:cNvSpPr txBox="1"/>
          <p:nvPr/>
        </p:nvSpPr>
        <p:spPr>
          <a:xfrm>
            <a:off x="5270770" y="13881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A5B9B99-6C3D-4F4C-2106-DD174EF3ED04}"/>
              </a:ext>
            </a:extLst>
          </p:cNvPr>
          <p:cNvCxnSpPr/>
          <p:nvPr/>
        </p:nvCxnSpPr>
        <p:spPr>
          <a:xfrm>
            <a:off x="6276795" y="157765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FAE75241-E451-B7AC-7793-838D9E63C836}"/>
              </a:ext>
            </a:extLst>
          </p:cNvPr>
          <p:cNvSpPr txBox="1"/>
          <p:nvPr/>
        </p:nvSpPr>
        <p:spPr>
          <a:xfrm>
            <a:off x="4652412" y="2103152"/>
            <a:ext cx="294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+     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              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0288" name="Gerade Verbindung mit Pfeil 10287">
            <a:extLst>
              <a:ext uri="{FF2B5EF4-FFF2-40B4-BE49-F238E27FC236}">
                <a16:creationId xmlns:a16="http://schemas.microsoft.com/office/drawing/2014/main" id="{AC59B4B0-4FCE-6FC9-37EF-09DF5484F688}"/>
              </a:ext>
            </a:extLst>
          </p:cNvPr>
          <p:cNvCxnSpPr/>
          <p:nvPr/>
        </p:nvCxnSpPr>
        <p:spPr>
          <a:xfrm>
            <a:off x="6276795" y="2306819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9" name="Gerade Verbindung mit Pfeil 10288">
            <a:extLst>
              <a:ext uri="{FF2B5EF4-FFF2-40B4-BE49-F238E27FC236}">
                <a16:creationId xmlns:a16="http://schemas.microsoft.com/office/drawing/2014/main" id="{DD4AFFC6-D3C9-5531-0CDC-AE693E703236}"/>
              </a:ext>
            </a:extLst>
          </p:cNvPr>
          <p:cNvCxnSpPr>
            <a:cxnSpLocks/>
          </p:cNvCxnSpPr>
          <p:nvPr/>
        </p:nvCxnSpPr>
        <p:spPr>
          <a:xfrm flipH="1">
            <a:off x="6259706" y="2388223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2" name="Gerade Verbindung mit Pfeil 10291">
            <a:extLst>
              <a:ext uri="{FF2B5EF4-FFF2-40B4-BE49-F238E27FC236}">
                <a16:creationId xmlns:a16="http://schemas.microsoft.com/office/drawing/2014/main" id="{35BC3FCB-28D9-80B6-40C4-0DC21DBB3A94}"/>
              </a:ext>
            </a:extLst>
          </p:cNvPr>
          <p:cNvCxnSpPr>
            <a:cxnSpLocks/>
          </p:cNvCxnSpPr>
          <p:nvPr/>
        </p:nvCxnSpPr>
        <p:spPr>
          <a:xfrm flipH="1">
            <a:off x="6256862" y="1677692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0">
            <a:extLst>
              <a:ext uri="{FF2B5EF4-FFF2-40B4-BE49-F238E27FC236}">
                <a16:creationId xmlns:a16="http://schemas.microsoft.com/office/drawing/2014/main" id="{CB6B0700-277B-9417-C343-D5EDD3F7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6" descr="Weihnachtsmann, Weihnachten, Feiertage">
            <a:extLst>
              <a:ext uri="{FF2B5EF4-FFF2-40B4-BE49-F238E27FC236}">
                <a16:creationId xmlns:a16="http://schemas.microsoft.com/office/drawing/2014/main" id="{8FA719F8-6092-E51F-52BC-A5D230A8E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80C66E9-FA33-21C5-5A36-672D2DDEB818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22140219-7F0B-B179-E2F6-7A5968D64A20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E2FCB9DF-8BA7-794B-77DC-7F5A7C6D495C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6E1D40-C187-800B-4748-EDB66849F3DC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FA8BCA0-C55A-D8BD-CC6E-9A5B02ABF71F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CDD90E-C714-5E2B-F6B0-042BD9B1AA8F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576AF8F-2406-B0ED-78AD-C204A0B7FFFA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FEE2335-BEEA-C975-F34C-8FAAD43A38F2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0CCF208-EBAD-06A8-6DB8-28CEB73E825E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3F7040C-69F8-2437-7B86-0EA82A4994AC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14E99FC-43CC-5177-AD14-803A2DA30486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5E4B28-C011-4669-9739-55DFEC0583D6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68DC9070-3EFC-1A8A-9630-9BF58E513FE2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3C3526D-B7BC-8942-F5DB-24D02A3218BD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3F2A11DB-FD6C-5331-9B1F-69E7E362A016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4D62459A-4295-36B0-3325-F94FC4397C1F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04AD5C7-9F1C-9EC9-80BE-0BF29B1F3A04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CC9E45E-A194-6C69-0AD3-720A89CA9FCC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21880F37-91D8-7B12-3D0F-08986B4C42C6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CDC2A9A0-53CB-B370-3C46-2938FD6C5FED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DE08571-5883-DAE7-6CCC-8ACEE8086556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F8CF0EC6-F062-3A2F-21CE-C154F56A35C1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4B027129-97C2-144F-CE78-BF9528D37A26}"/>
              </a:ext>
            </a:extLst>
          </p:cNvPr>
          <p:cNvSpPr/>
          <p:nvPr/>
        </p:nvSpPr>
        <p:spPr>
          <a:xfrm>
            <a:off x="4928408" y="309687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27A2673-C60A-E154-79FA-8DA2E4C06DD5}"/>
              </a:ext>
            </a:extLst>
          </p:cNvPr>
          <p:cNvSpPr/>
          <p:nvPr/>
        </p:nvSpPr>
        <p:spPr>
          <a:xfrm>
            <a:off x="5110911" y="3177206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0BFC2FE-145E-1F82-7D51-EA87FFB5BFEC}"/>
              </a:ext>
            </a:extLst>
          </p:cNvPr>
          <p:cNvSpPr/>
          <p:nvPr/>
        </p:nvSpPr>
        <p:spPr>
          <a:xfrm>
            <a:off x="5245325" y="306341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1B8A1FF-14EB-4E44-5EFD-7CD3A77E6628}"/>
              </a:ext>
            </a:extLst>
          </p:cNvPr>
          <p:cNvSpPr/>
          <p:nvPr/>
        </p:nvSpPr>
        <p:spPr>
          <a:xfrm>
            <a:off x="5091774" y="334223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E8C5B61-0CD6-8DE9-0FDB-3A0343FC1538}"/>
              </a:ext>
            </a:extLst>
          </p:cNvPr>
          <p:cNvSpPr/>
          <p:nvPr/>
        </p:nvSpPr>
        <p:spPr>
          <a:xfrm>
            <a:off x="4826020" y="301005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81C11BA-50BD-E349-1F54-B079B78F2978}"/>
              </a:ext>
            </a:extLst>
          </p:cNvPr>
          <p:cNvSpPr/>
          <p:nvPr/>
        </p:nvSpPr>
        <p:spPr>
          <a:xfrm>
            <a:off x="5095789" y="351840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42C9194-FD28-E936-8A05-7B5AF26BB7C5}"/>
              </a:ext>
            </a:extLst>
          </p:cNvPr>
          <p:cNvSpPr/>
          <p:nvPr/>
        </p:nvSpPr>
        <p:spPr>
          <a:xfrm>
            <a:off x="6013791" y="3024817"/>
            <a:ext cx="1135271" cy="7052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684C8E7-F17E-50F1-5D25-09B130BD72DF}"/>
              </a:ext>
            </a:extLst>
          </p:cNvPr>
          <p:cNvSpPr txBox="1"/>
          <p:nvPr/>
        </p:nvSpPr>
        <p:spPr>
          <a:xfrm>
            <a:off x="6002552" y="3192799"/>
            <a:ext cx="114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 err="1">
                <a:solidFill>
                  <a:schemeClr val="bg1"/>
                </a:solidFill>
              </a:rPr>
              <a:t>Indikator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58" name="Grafik 57" descr="Ein Bild, das Diagramm, Reihe, Origami, Design enthält.&#10;&#10;KI-generierte Inhalte können fehlerhaft sein.">
            <a:extLst>
              <a:ext uri="{FF2B5EF4-FFF2-40B4-BE49-F238E27FC236}">
                <a16:creationId xmlns:a16="http://schemas.microsoft.com/office/drawing/2014/main" id="{41972C61-203A-7A95-1C92-42B150241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9151" y="2701052"/>
            <a:ext cx="1849503" cy="1236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6" name="Abgerundetes Rechteck 55">
            <a:extLst>
              <a:ext uri="{FF2B5EF4-FFF2-40B4-BE49-F238E27FC236}">
                <a16:creationId xmlns:a16="http://schemas.microsoft.com/office/drawing/2014/main" id="{E4580E16-5864-AD0F-8C16-9D7BA32CC91B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Aufgrund der Komplexität seiner Struktur wird das Cyanidin-Molekül vereinfacht als </a:t>
            </a:r>
            <a:r>
              <a:rPr lang="de-DE" sz="1000" i="1" dirty="0">
                <a:solidFill>
                  <a:srgbClr val="002060"/>
                </a:solidFill>
              </a:rPr>
              <a:t>großer ovaler Kreis dargestellt.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7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7535B-60F5-A649-15A4-CB30E08B6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2242D377-8BC2-E1B1-40B4-F4EE50E22534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F5052C16-B2D1-324F-CCDC-C3ECB3AC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A55A63C-2BF1-41B7-8AB2-22E23A48C9D6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4F37E55D-67E7-A21D-5265-4E380EE7C095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E47D7B1-FE2D-89A3-F3B8-AAEB7EE1D07E}"/>
              </a:ext>
            </a:extLst>
          </p:cNvPr>
          <p:cNvSpPr/>
          <p:nvPr/>
        </p:nvSpPr>
        <p:spPr>
          <a:xfrm>
            <a:off x="8055674" y="1268946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5E5EE44F-99C6-ED5F-56E6-512C62E95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26D1DB07-5591-0237-B58E-E2280BA28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4455894-76E3-3388-53B9-7CCDBA20EC87}"/>
              </a:ext>
            </a:extLst>
          </p:cNvPr>
          <p:cNvSpPr/>
          <p:nvPr/>
        </p:nvSpPr>
        <p:spPr>
          <a:xfrm>
            <a:off x="6817290" y="128772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869F30-8838-CFBD-69B2-44FC9DE90CAD}"/>
              </a:ext>
            </a:extLst>
          </p:cNvPr>
          <p:cNvSpPr/>
          <p:nvPr/>
        </p:nvSpPr>
        <p:spPr>
          <a:xfrm>
            <a:off x="6999793" y="136805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B401E7-E31A-2133-9713-B5DD0FAD00E1}"/>
              </a:ext>
            </a:extLst>
          </p:cNvPr>
          <p:cNvSpPr/>
          <p:nvPr/>
        </p:nvSpPr>
        <p:spPr>
          <a:xfrm>
            <a:off x="7134207" y="125426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984AD-13A7-D384-F95D-E8FC47B4A3D7}"/>
              </a:ext>
            </a:extLst>
          </p:cNvPr>
          <p:cNvSpPr/>
          <p:nvPr/>
        </p:nvSpPr>
        <p:spPr>
          <a:xfrm>
            <a:off x="6980656" y="1533081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7060F2-125F-355D-8E1F-D3A41075EBA5}"/>
              </a:ext>
            </a:extLst>
          </p:cNvPr>
          <p:cNvSpPr/>
          <p:nvPr/>
        </p:nvSpPr>
        <p:spPr>
          <a:xfrm>
            <a:off x="6714902" y="120089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BB5548-14DF-1FBB-6C0B-093031B862EC}"/>
              </a:ext>
            </a:extLst>
          </p:cNvPr>
          <p:cNvSpPr/>
          <p:nvPr/>
        </p:nvSpPr>
        <p:spPr>
          <a:xfrm>
            <a:off x="6984671" y="170925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63C597B-7C8A-1178-4A03-071E36E38AAE}"/>
              </a:ext>
            </a:extLst>
          </p:cNvPr>
          <p:cNvGrpSpPr/>
          <p:nvPr/>
        </p:nvGrpSpPr>
        <p:grpSpPr>
          <a:xfrm>
            <a:off x="4610234" y="1459560"/>
            <a:ext cx="601254" cy="219236"/>
            <a:chOff x="4610234" y="1459560"/>
            <a:chExt cx="601254" cy="2192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F892C7-1399-5F9D-6FC2-2E8328880888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7051B1-BF0F-5BAD-0848-B6AE09BE2C59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2A6F3F9-F1EF-0B64-8BEC-EA12FBE651D0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F8B3BC1-F5AC-9E61-12E5-73252EBD30D0}"/>
              </a:ext>
            </a:extLst>
          </p:cNvPr>
          <p:cNvGrpSpPr/>
          <p:nvPr/>
        </p:nvGrpSpPr>
        <p:grpSpPr>
          <a:xfrm>
            <a:off x="5671176" y="1411768"/>
            <a:ext cx="393174" cy="307485"/>
            <a:chOff x="5240076" y="1879747"/>
            <a:chExt cx="393174" cy="3074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0235EA-E87E-13C3-45A8-B2F3DA7F2694}"/>
                </a:ext>
              </a:extLst>
            </p:cNvPr>
            <p:cNvSpPr/>
            <p:nvPr/>
          </p:nvSpPr>
          <p:spPr>
            <a:xfrm>
              <a:off x="5330712" y="187974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7B8842-BE54-A444-C0D3-A975B18EF2C0}"/>
                </a:ext>
              </a:extLst>
            </p:cNvPr>
            <p:cNvSpPr/>
            <p:nvPr/>
          </p:nvSpPr>
          <p:spPr>
            <a:xfrm>
              <a:off x="5240076" y="2008034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C21577-638F-25B1-16A3-D662C64FD9A3}"/>
                </a:ext>
              </a:extLst>
            </p:cNvPr>
            <p:cNvSpPr/>
            <p:nvPr/>
          </p:nvSpPr>
          <p:spPr>
            <a:xfrm>
              <a:off x="5459604" y="201358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F503BAB6-F042-EA08-2D13-B5F8633B6148}"/>
              </a:ext>
            </a:extLst>
          </p:cNvPr>
          <p:cNvSpPr txBox="1"/>
          <p:nvPr/>
        </p:nvSpPr>
        <p:spPr>
          <a:xfrm>
            <a:off x="5270770" y="13881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7EA4638-9325-71DA-B929-2932009D17EE}"/>
              </a:ext>
            </a:extLst>
          </p:cNvPr>
          <p:cNvCxnSpPr/>
          <p:nvPr/>
        </p:nvCxnSpPr>
        <p:spPr>
          <a:xfrm>
            <a:off x="6276795" y="157765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7636C55B-43C2-3284-03AA-B858235C2487}"/>
              </a:ext>
            </a:extLst>
          </p:cNvPr>
          <p:cNvSpPr txBox="1"/>
          <p:nvPr/>
        </p:nvSpPr>
        <p:spPr>
          <a:xfrm>
            <a:off x="4652412" y="2103152"/>
            <a:ext cx="294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+     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              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0288" name="Gerade Verbindung mit Pfeil 10287">
            <a:extLst>
              <a:ext uri="{FF2B5EF4-FFF2-40B4-BE49-F238E27FC236}">
                <a16:creationId xmlns:a16="http://schemas.microsoft.com/office/drawing/2014/main" id="{EA2B71C6-50D4-7D64-3AEC-A03A1D736C02}"/>
              </a:ext>
            </a:extLst>
          </p:cNvPr>
          <p:cNvCxnSpPr/>
          <p:nvPr/>
        </p:nvCxnSpPr>
        <p:spPr>
          <a:xfrm>
            <a:off x="6276795" y="2306819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9" name="Gerade Verbindung mit Pfeil 10288">
            <a:extLst>
              <a:ext uri="{FF2B5EF4-FFF2-40B4-BE49-F238E27FC236}">
                <a16:creationId xmlns:a16="http://schemas.microsoft.com/office/drawing/2014/main" id="{6B5F659E-6153-A46E-65D1-C8C57D834A0E}"/>
              </a:ext>
            </a:extLst>
          </p:cNvPr>
          <p:cNvCxnSpPr>
            <a:cxnSpLocks/>
          </p:cNvCxnSpPr>
          <p:nvPr/>
        </p:nvCxnSpPr>
        <p:spPr>
          <a:xfrm flipH="1">
            <a:off x="6259706" y="2388223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2" name="Gerade Verbindung mit Pfeil 10291">
            <a:extLst>
              <a:ext uri="{FF2B5EF4-FFF2-40B4-BE49-F238E27FC236}">
                <a16:creationId xmlns:a16="http://schemas.microsoft.com/office/drawing/2014/main" id="{4C9F1945-0FD8-0A3C-4D84-35413471F693}"/>
              </a:ext>
            </a:extLst>
          </p:cNvPr>
          <p:cNvCxnSpPr>
            <a:cxnSpLocks/>
          </p:cNvCxnSpPr>
          <p:nvPr/>
        </p:nvCxnSpPr>
        <p:spPr>
          <a:xfrm flipH="1">
            <a:off x="6256862" y="1677692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0">
            <a:extLst>
              <a:ext uri="{FF2B5EF4-FFF2-40B4-BE49-F238E27FC236}">
                <a16:creationId xmlns:a16="http://schemas.microsoft.com/office/drawing/2014/main" id="{046A35E1-A8CB-AB89-88A4-36C303CD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6" descr="Weihnachtsmann, Weihnachten, Feiertage">
            <a:extLst>
              <a:ext uri="{FF2B5EF4-FFF2-40B4-BE49-F238E27FC236}">
                <a16:creationId xmlns:a16="http://schemas.microsoft.com/office/drawing/2014/main" id="{D28EFD8A-DF1F-3DC8-AD2F-58A749247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EF7EF31-17B8-CAA2-C0E4-5B00A8DE0BEB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0E3A50F5-65F2-2E89-64A0-A74D2E185AF2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0D6EF1A1-41E1-4C43-F9B6-38B592B58C2B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5CC8C39-2788-9297-42AC-6FE3DDFD9804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E86952A-431B-06E7-144D-5EA79D5161BE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836F19D-8294-3968-3138-FE9035645D80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CBD5087-CB05-44AC-35E1-1694ED90460F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8B5811B-1FA7-68DD-522B-AD7203AAA978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BB45DBC-7343-95F2-2B40-1B622C7C7511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6DD2914-C1AE-556B-EDBD-8519A3F56B69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BD4BCE12-8EB8-8BBA-9102-9EB57601AE33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1BA9230-F788-B685-87F5-D623470676CE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92ECE9A2-201A-6D04-AAFF-F0788033C743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761E6FC-9161-E7D3-AA3F-10052C9BB6BD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5A614036-4D6A-3A9A-F6DC-6583C5D17A5E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C84CF2AA-B698-50FA-91F2-5EFA8EC01A42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1940FA6-3CB3-5F87-845A-DEC4B73837C1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0148DAC-8E7F-9E63-D76B-4C60829FA791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99FC6D5-2758-9AB3-3396-8D8CA74E581E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D660F4B7-05EA-99CC-AC98-8A5B05A3F05A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5BEDBA9-78A5-1787-8ADF-D331508FB044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DA18249B-CEEB-AF44-EE5B-B7466DF51DA5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EDCADC0-1B80-4EC6-861C-CD22D40CE363}"/>
              </a:ext>
            </a:extLst>
          </p:cNvPr>
          <p:cNvSpPr/>
          <p:nvPr/>
        </p:nvSpPr>
        <p:spPr>
          <a:xfrm>
            <a:off x="4928408" y="309687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8704670-C8EF-D312-2DE2-B975ABEFC621}"/>
              </a:ext>
            </a:extLst>
          </p:cNvPr>
          <p:cNvSpPr/>
          <p:nvPr/>
        </p:nvSpPr>
        <p:spPr>
          <a:xfrm>
            <a:off x="5110911" y="3177206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D39730C-2FE4-C2F0-2125-F2F850BCDA91}"/>
              </a:ext>
            </a:extLst>
          </p:cNvPr>
          <p:cNvSpPr/>
          <p:nvPr/>
        </p:nvSpPr>
        <p:spPr>
          <a:xfrm>
            <a:off x="5245325" y="306341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6B2AAB7-697B-1CC0-CBA6-72B37F16F03B}"/>
              </a:ext>
            </a:extLst>
          </p:cNvPr>
          <p:cNvSpPr/>
          <p:nvPr/>
        </p:nvSpPr>
        <p:spPr>
          <a:xfrm>
            <a:off x="5091774" y="334223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49BB1DA-DF55-5DAA-D01A-EAFA6C9FBD4A}"/>
              </a:ext>
            </a:extLst>
          </p:cNvPr>
          <p:cNvSpPr/>
          <p:nvPr/>
        </p:nvSpPr>
        <p:spPr>
          <a:xfrm>
            <a:off x="4826020" y="301005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AB2FE7-C7D6-41C0-9105-12FA674498B9}"/>
              </a:ext>
            </a:extLst>
          </p:cNvPr>
          <p:cNvSpPr/>
          <p:nvPr/>
        </p:nvSpPr>
        <p:spPr>
          <a:xfrm>
            <a:off x="5851344" y="327960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1D2000-1A66-9AF7-B0BF-5F9D8072DD99}"/>
              </a:ext>
            </a:extLst>
          </p:cNvPr>
          <p:cNvSpPr/>
          <p:nvPr/>
        </p:nvSpPr>
        <p:spPr>
          <a:xfrm>
            <a:off x="6013791" y="3024817"/>
            <a:ext cx="1135271" cy="705296"/>
          </a:xfrm>
          <a:prstGeom prst="ellipse">
            <a:avLst/>
          </a:prstGeom>
          <a:solidFill>
            <a:schemeClr val="accent1">
              <a:alpha val="9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BE28C29-F866-6093-60C9-D5ECA7166CF9}"/>
              </a:ext>
            </a:extLst>
          </p:cNvPr>
          <p:cNvSpPr txBox="1"/>
          <p:nvPr/>
        </p:nvSpPr>
        <p:spPr>
          <a:xfrm>
            <a:off x="6002552" y="3192799"/>
            <a:ext cx="114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 err="1">
                <a:solidFill>
                  <a:schemeClr val="bg1"/>
                </a:solidFill>
              </a:rPr>
              <a:t>Indikator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5" name="Abgerundetes Rechteck 54">
            <a:extLst>
              <a:ext uri="{FF2B5EF4-FFF2-40B4-BE49-F238E27FC236}">
                <a16:creationId xmlns:a16="http://schemas.microsoft.com/office/drawing/2014/main" id="{D4096D2F-66BE-412C-696A-DC9DB69D358C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Vereinfachung wird hier nicht </a:t>
            </a:r>
            <a:r>
              <a:rPr lang="de-DE" sz="1000" i="1" dirty="0">
                <a:solidFill>
                  <a:srgbClr val="002060"/>
                </a:solidFill>
              </a:rPr>
              <a:t>zwischen Wasserstoffatomen 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und Wasserstoffionen (Protonen) unterschieden.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0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4209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209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DE041-239A-41F2-E6FB-B5594BEE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E5F1826C-D6E7-B03F-2DDD-69028EF9699F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12FDDE5A-07D0-2747-52AD-075037BB1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BB096B-F6B9-16C2-C390-AFA8C783C8C8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8B65D53-F708-8662-2ECB-C54AFCF02CBC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69DECD-275F-1950-8FB9-3DBA26C829F8}"/>
              </a:ext>
            </a:extLst>
          </p:cNvPr>
          <p:cNvSpPr/>
          <p:nvPr/>
        </p:nvSpPr>
        <p:spPr>
          <a:xfrm>
            <a:off x="8055674" y="1268946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 descr="Weihnachtsmann, Lego, Spielzeug">
            <a:extLst>
              <a:ext uri="{FF2B5EF4-FFF2-40B4-BE49-F238E27FC236}">
                <a16:creationId xmlns:a16="http://schemas.microsoft.com/office/drawing/2014/main" id="{3CEC8987-06BA-7DDE-C9C7-192D60A40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0394" r="39634" b="18540"/>
          <a:stretch>
            <a:fillRect/>
          </a:stretch>
        </p:blipFill>
        <p:spPr bwMode="auto">
          <a:xfrm>
            <a:off x="1733720" y="1007524"/>
            <a:ext cx="1131464" cy="13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eihnachten, Weihnachtsmann">
            <a:extLst>
              <a:ext uri="{FF2B5EF4-FFF2-40B4-BE49-F238E27FC236}">
                <a16:creationId xmlns:a16="http://schemas.microsoft.com/office/drawing/2014/main" id="{97AD25EB-0B52-F73B-2B2D-D1827F33A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721" r="6256" b="33876"/>
          <a:stretch>
            <a:fillRect/>
          </a:stretch>
        </p:blipFill>
        <p:spPr bwMode="auto">
          <a:xfrm>
            <a:off x="293183" y="2355567"/>
            <a:ext cx="2582763" cy="12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81D603-2C58-F28E-3444-64178BEBB1DF}"/>
              </a:ext>
            </a:extLst>
          </p:cNvPr>
          <p:cNvSpPr/>
          <p:nvPr/>
        </p:nvSpPr>
        <p:spPr>
          <a:xfrm>
            <a:off x="6817290" y="128772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277D98-BF58-6159-2979-DE9964B3F719}"/>
              </a:ext>
            </a:extLst>
          </p:cNvPr>
          <p:cNvSpPr/>
          <p:nvPr/>
        </p:nvSpPr>
        <p:spPr>
          <a:xfrm>
            <a:off x="6999793" y="1368052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221261-78D6-7EF3-7B96-A4B76656F12B}"/>
              </a:ext>
            </a:extLst>
          </p:cNvPr>
          <p:cNvSpPr/>
          <p:nvPr/>
        </p:nvSpPr>
        <p:spPr>
          <a:xfrm>
            <a:off x="7134207" y="1254260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6EF09A-1C00-0391-0D67-2DC036CF7DF5}"/>
              </a:ext>
            </a:extLst>
          </p:cNvPr>
          <p:cNvSpPr/>
          <p:nvPr/>
        </p:nvSpPr>
        <p:spPr>
          <a:xfrm>
            <a:off x="6980656" y="1533081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FB0CA3-0EAF-568D-4E31-96286F73E23E}"/>
              </a:ext>
            </a:extLst>
          </p:cNvPr>
          <p:cNvSpPr/>
          <p:nvPr/>
        </p:nvSpPr>
        <p:spPr>
          <a:xfrm>
            <a:off x="6714902" y="1200897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975CB7C-E198-0F37-F4DF-4B753E8D9375}"/>
              </a:ext>
            </a:extLst>
          </p:cNvPr>
          <p:cNvSpPr/>
          <p:nvPr/>
        </p:nvSpPr>
        <p:spPr>
          <a:xfrm>
            <a:off x="6984671" y="170925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7D9FCEC-8A48-8661-2670-0D72E481A2C1}"/>
              </a:ext>
            </a:extLst>
          </p:cNvPr>
          <p:cNvGrpSpPr/>
          <p:nvPr/>
        </p:nvGrpSpPr>
        <p:grpSpPr>
          <a:xfrm>
            <a:off x="4610234" y="1459560"/>
            <a:ext cx="601254" cy="219236"/>
            <a:chOff x="4610234" y="1459560"/>
            <a:chExt cx="601254" cy="2192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96FD901-E003-30C1-3F78-BFB1890AEDE9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165083-32C1-B128-846C-C23FFB50D1AF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7E0A66-E0F0-BE21-7E86-157A5F2F652A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92DEF0B-01B5-1A33-0E2E-27A153A5C092}"/>
              </a:ext>
            </a:extLst>
          </p:cNvPr>
          <p:cNvGrpSpPr/>
          <p:nvPr/>
        </p:nvGrpSpPr>
        <p:grpSpPr>
          <a:xfrm>
            <a:off x="5671176" y="1411768"/>
            <a:ext cx="393174" cy="307485"/>
            <a:chOff x="5240076" y="1879747"/>
            <a:chExt cx="393174" cy="3074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6B62AB-485F-9C82-E2F3-04ECF497C06A}"/>
                </a:ext>
              </a:extLst>
            </p:cNvPr>
            <p:cNvSpPr/>
            <p:nvPr/>
          </p:nvSpPr>
          <p:spPr>
            <a:xfrm>
              <a:off x="5330712" y="187974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FDB76A4-48BE-5E41-BF03-FD340B5DAB94}"/>
                </a:ext>
              </a:extLst>
            </p:cNvPr>
            <p:cNvSpPr/>
            <p:nvPr/>
          </p:nvSpPr>
          <p:spPr>
            <a:xfrm>
              <a:off x="5240076" y="2008034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AD5360-F510-729D-DEE5-F1BA65736C72}"/>
                </a:ext>
              </a:extLst>
            </p:cNvPr>
            <p:cNvSpPr/>
            <p:nvPr/>
          </p:nvSpPr>
          <p:spPr>
            <a:xfrm>
              <a:off x="5459604" y="201358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DFED8F5A-C3CA-ADBE-F400-D29784A2322B}"/>
              </a:ext>
            </a:extLst>
          </p:cNvPr>
          <p:cNvSpPr txBox="1"/>
          <p:nvPr/>
        </p:nvSpPr>
        <p:spPr>
          <a:xfrm>
            <a:off x="5270770" y="13881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10DA7281-0C43-4AA5-4EBB-B0E807BAA90C}"/>
              </a:ext>
            </a:extLst>
          </p:cNvPr>
          <p:cNvCxnSpPr/>
          <p:nvPr/>
        </p:nvCxnSpPr>
        <p:spPr>
          <a:xfrm>
            <a:off x="6276795" y="1577655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45DDA900-01AB-DF03-AAC3-2BF77F664BDD}"/>
              </a:ext>
            </a:extLst>
          </p:cNvPr>
          <p:cNvSpPr txBox="1"/>
          <p:nvPr/>
        </p:nvSpPr>
        <p:spPr>
          <a:xfrm>
            <a:off x="4652412" y="2103152"/>
            <a:ext cx="294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+     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              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H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CO</a:t>
            </a:r>
            <a:r>
              <a:rPr lang="en-GB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0288" name="Gerade Verbindung mit Pfeil 10287">
            <a:extLst>
              <a:ext uri="{FF2B5EF4-FFF2-40B4-BE49-F238E27FC236}">
                <a16:creationId xmlns:a16="http://schemas.microsoft.com/office/drawing/2014/main" id="{404B8432-BC44-44B1-02AD-A469AC4B8496}"/>
              </a:ext>
            </a:extLst>
          </p:cNvPr>
          <p:cNvCxnSpPr/>
          <p:nvPr/>
        </p:nvCxnSpPr>
        <p:spPr>
          <a:xfrm>
            <a:off x="6276795" y="2306819"/>
            <a:ext cx="363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9" name="Gerade Verbindung mit Pfeil 10288">
            <a:extLst>
              <a:ext uri="{FF2B5EF4-FFF2-40B4-BE49-F238E27FC236}">
                <a16:creationId xmlns:a16="http://schemas.microsoft.com/office/drawing/2014/main" id="{B66B620E-29CA-4A10-BBFF-CCE925D4D6DE}"/>
              </a:ext>
            </a:extLst>
          </p:cNvPr>
          <p:cNvCxnSpPr>
            <a:cxnSpLocks/>
          </p:cNvCxnSpPr>
          <p:nvPr/>
        </p:nvCxnSpPr>
        <p:spPr>
          <a:xfrm flipH="1">
            <a:off x="6259706" y="2388223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2" name="Gerade Verbindung mit Pfeil 10291">
            <a:extLst>
              <a:ext uri="{FF2B5EF4-FFF2-40B4-BE49-F238E27FC236}">
                <a16:creationId xmlns:a16="http://schemas.microsoft.com/office/drawing/2014/main" id="{D3F00C54-3089-AF71-297E-813872CF06D9}"/>
              </a:ext>
            </a:extLst>
          </p:cNvPr>
          <p:cNvCxnSpPr>
            <a:cxnSpLocks/>
          </p:cNvCxnSpPr>
          <p:nvPr/>
        </p:nvCxnSpPr>
        <p:spPr>
          <a:xfrm flipH="1">
            <a:off x="6256862" y="1677692"/>
            <a:ext cx="380489" cy="1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0">
            <a:extLst>
              <a:ext uri="{FF2B5EF4-FFF2-40B4-BE49-F238E27FC236}">
                <a16:creationId xmlns:a16="http://schemas.microsoft.com/office/drawing/2014/main" id="{6A135C54-CC9C-0873-3B0A-A23F3863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3" y="1003176"/>
            <a:ext cx="1007543" cy="258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6" descr="Weihnachtsmann, Weihnachten, Feiertage">
            <a:extLst>
              <a:ext uri="{FF2B5EF4-FFF2-40B4-BE49-F238E27FC236}">
                <a16:creationId xmlns:a16="http://schemas.microsoft.com/office/drawing/2014/main" id="{D45EF82D-FFEE-D030-5EF8-BB9351CDE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r="4999" b="662"/>
          <a:stretch>
            <a:fillRect/>
          </a:stretch>
        </p:blipFill>
        <p:spPr bwMode="auto">
          <a:xfrm>
            <a:off x="297349" y="1003176"/>
            <a:ext cx="1419155" cy="1335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2822844-75C9-41B8-22D0-F5D47F1D06FE}"/>
              </a:ext>
            </a:extLst>
          </p:cNvPr>
          <p:cNvGrpSpPr/>
          <p:nvPr/>
        </p:nvGrpSpPr>
        <p:grpSpPr>
          <a:xfrm>
            <a:off x="2027977" y="3956363"/>
            <a:ext cx="6865616" cy="531462"/>
            <a:chOff x="2027977" y="3956363"/>
            <a:chExt cx="6865616" cy="531462"/>
          </a:xfrm>
        </p:grpSpPr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BA2C861E-10C5-78DC-72B1-F934456EFF08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8D26D7EA-E6F1-0B6F-9983-49E44BA74B47}"/>
                </a:ext>
              </a:extLst>
            </p:cNvPr>
            <p:cNvGrpSpPr/>
            <p:nvPr/>
          </p:nvGrpSpPr>
          <p:grpSpPr>
            <a:xfrm rot="18000000">
              <a:off x="7524889" y="4028319"/>
              <a:ext cx="441732" cy="477280"/>
              <a:chOff x="6714902" y="1200897"/>
              <a:chExt cx="631207" cy="68200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1BC7CAD-597A-1E48-5675-77866668BBA0}"/>
                  </a:ext>
                </a:extLst>
              </p:cNvPr>
              <p:cNvSpPr/>
              <p:nvPr/>
            </p:nvSpPr>
            <p:spPr>
              <a:xfrm>
                <a:off x="6817290" y="128772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0DEFA2D-BA4E-C294-5690-02206FD0FD4C}"/>
                  </a:ext>
                </a:extLst>
              </p:cNvPr>
              <p:cNvSpPr/>
              <p:nvPr/>
            </p:nvSpPr>
            <p:spPr>
              <a:xfrm>
                <a:off x="6999793" y="136805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776CFBA-1673-B26D-EAE0-BB3C3F7BE1ED}"/>
                  </a:ext>
                </a:extLst>
              </p:cNvPr>
              <p:cNvSpPr/>
              <p:nvPr/>
            </p:nvSpPr>
            <p:spPr>
              <a:xfrm>
                <a:off x="7134207" y="12542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F397AFC-BAA6-FAA0-4F3D-EDD8752CDADB}"/>
                  </a:ext>
                </a:extLst>
              </p:cNvPr>
              <p:cNvSpPr/>
              <p:nvPr/>
            </p:nvSpPr>
            <p:spPr>
              <a:xfrm>
                <a:off x="6980656" y="1533081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689AD75-FFFD-2DD1-A59C-DBB211BFC586}"/>
                  </a:ext>
                </a:extLst>
              </p:cNvPr>
              <p:cNvSpPr/>
              <p:nvPr/>
            </p:nvSpPr>
            <p:spPr>
              <a:xfrm>
                <a:off x="6714902" y="12008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D1FABBD-6D37-BEB4-4D6B-B057CEF0C27C}"/>
                  </a:ext>
                </a:extLst>
              </p:cNvPr>
              <p:cNvSpPr/>
              <p:nvPr/>
            </p:nvSpPr>
            <p:spPr>
              <a:xfrm>
                <a:off x="6984671" y="1709253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5528FD7-3180-2085-972D-17389C8551B4}"/>
                </a:ext>
              </a:extLst>
            </p:cNvPr>
            <p:cNvSpPr txBox="1"/>
            <p:nvPr/>
          </p:nvSpPr>
          <p:spPr>
            <a:xfrm>
              <a:off x="7879907" y="3981180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Kohlensäure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07C95B4F-CF3F-0489-D461-6E01C72A5965}"/>
                </a:ext>
              </a:extLst>
            </p:cNvPr>
            <p:cNvGrpSpPr/>
            <p:nvPr/>
          </p:nvGrpSpPr>
          <p:grpSpPr>
            <a:xfrm>
              <a:off x="2233273" y="4002377"/>
              <a:ext cx="5184229" cy="400110"/>
              <a:chOff x="2990235" y="3981180"/>
              <a:chExt cx="5184229" cy="40011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5DDB8EF-1005-A989-5B0C-7030D0F95001}"/>
                  </a:ext>
                </a:extLst>
              </p:cNvPr>
              <p:cNvSpPr/>
              <p:nvPr/>
            </p:nvSpPr>
            <p:spPr>
              <a:xfrm>
                <a:off x="2990235" y="408854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ED15280E-1066-E8A3-049E-EF6020311A21}"/>
                  </a:ext>
                </a:extLst>
              </p:cNvPr>
              <p:cNvSpPr txBox="1"/>
              <p:nvPr/>
            </p:nvSpPr>
            <p:spPr>
              <a:xfrm>
                <a:off x="3177863" y="3981180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(O)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0155B9B-1449-D6EA-030A-509DC62B6ED0}"/>
                  </a:ext>
                </a:extLst>
              </p:cNvPr>
              <p:cNvSpPr/>
              <p:nvPr/>
            </p:nvSpPr>
            <p:spPr>
              <a:xfrm>
                <a:off x="5274107" y="4111962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632424BD-FC91-991A-8B2C-2223B744A2C5}"/>
                  </a:ext>
                </a:extLst>
              </p:cNvPr>
              <p:cNvSpPr txBox="1"/>
              <p:nvPr/>
            </p:nvSpPr>
            <p:spPr>
              <a:xfrm>
                <a:off x="5433127" y="3981180"/>
                <a:ext cx="8643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(C)</a:t>
                </a: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E9AA0EFC-CC7D-22E6-4C7F-364487C7D9D6}"/>
                  </a:ext>
                </a:extLst>
              </p:cNvPr>
              <p:cNvGrpSpPr/>
              <p:nvPr/>
            </p:nvGrpSpPr>
            <p:grpSpPr>
              <a:xfrm>
                <a:off x="6425458" y="4088546"/>
                <a:ext cx="601254" cy="219236"/>
                <a:chOff x="6147706" y="1846834"/>
                <a:chExt cx="601254" cy="219236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F55370F-DE2F-96C3-27B7-2016ECABEC5C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04DC024-36A3-18D8-5811-38CAE039FE4E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777B57C-092B-E508-316D-F6B03A0F0997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6EC7AC39-CE82-14E5-A8D7-14B27E4CCA40}"/>
                  </a:ext>
                </a:extLst>
              </p:cNvPr>
              <p:cNvSpPr txBox="1"/>
              <p:nvPr/>
            </p:nvSpPr>
            <p:spPr>
              <a:xfrm>
                <a:off x="6978304" y="3981180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0B8DF67-3C78-FC5E-EC30-31B216AE9C1D}"/>
                  </a:ext>
                </a:extLst>
              </p:cNvPr>
              <p:cNvSpPr/>
              <p:nvPr/>
            </p:nvSpPr>
            <p:spPr>
              <a:xfrm>
                <a:off x="4109279" y="4116681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C3DF46FA-1FF9-EBF9-5E96-267D66CC4CF5}"/>
                  </a:ext>
                </a:extLst>
              </p:cNvPr>
              <p:cNvSpPr txBox="1"/>
              <p:nvPr/>
            </p:nvSpPr>
            <p:spPr>
              <a:xfrm>
                <a:off x="4237659" y="3981180"/>
                <a:ext cx="89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Wasserstoff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>
                    <a:solidFill>
                      <a:schemeClr val="bg1"/>
                    </a:solidFill>
                  </a:rPr>
                  <a:t>atom (H)</a:t>
                </a:r>
              </a:p>
            </p:txBody>
          </p:sp>
        </p:grp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CDA4506B-C92E-4D89-AA84-1A054F6F0E00}"/>
              </a:ext>
            </a:extLst>
          </p:cNvPr>
          <p:cNvSpPr/>
          <p:nvPr/>
        </p:nvSpPr>
        <p:spPr>
          <a:xfrm>
            <a:off x="4483543" y="309687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7E98A21-4837-4C7F-EB9D-A3377577B2F6}"/>
              </a:ext>
            </a:extLst>
          </p:cNvPr>
          <p:cNvSpPr/>
          <p:nvPr/>
        </p:nvSpPr>
        <p:spPr>
          <a:xfrm>
            <a:off x="4666046" y="3177206"/>
            <a:ext cx="173646" cy="173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EC304D1-3732-E94E-FAD2-ECB920009031}"/>
              </a:ext>
            </a:extLst>
          </p:cNvPr>
          <p:cNvSpPr/>
          <p:nvPr/>
        </p:nvSpPr>
        <p:spPr>
          <a:xfrm>
            <a:off x="4800460" y="3063414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5ACBE4F-029D-2522-085D-F11968A49CBA}"/>
              </a:ext>
            </a:extLst>
          </p:cNvPr>
          <p:cNvSpPr/>
          <p:nvPr/>
        </p:nvSpPr>
        <p:spPr>
          <a:xfrm>
            <a:off x="4646909" y="3342235"/>
            <a:ext cx="211902" cy="2119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FC72400-BE56-516A-14CA-D9EBB9ACA2FA}"/>
              </a:ext>
            </a:extLst>
          </p:cNvPr>
          <p:cNvSpPr/>
          <p:nvPr/>
        </p:nvSpPr>
        <p:spPr>
          <a:xfrm>
            <a:off x="4381155" y="3010051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AD04F19-76A2-41AA-4BD8-C7CFF1B43E4A}"/>
              </a:ext>
            </a:extLst>
          </p:cNvPr>
          <p:cNvSpPr/>
          <p:nvPr/>
        </p:nvSpPr>
        <p:spPr>
          <a:xfrm>
            <a:off x="5243631" y="3279603"/>
            <a:ext cx="173646" cy="173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AF962C3-1125-B8DC-9632-A812FF4812B9}"/>
              </a:ext>
            </a:extLst>
          </p:cNvPr>
          <p:cNvSpPr/>
          <p:nvPr/>
        </p:nvSpPr>
        <p:spPr>
          <a:xfrm>
            <a:off x="5406078" y="3024817"/>
            <a:ext cx="1135271" cy="705296"/>
          </a:xfrm>
          <a:prstGeom prst="ellipse">
            <a:avLst/>
          </a:prstGeom>
          <a:solidFill>
            <a:schemeClr val="accent5">
              <a:alpha val="9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8BC0D3F7-AD46-08D7-F6A2-905C32F10AED}"/>
              </a:ext>
            </a:extLst>
          </p:cNvPr>
          <p:cNvSpPr txBox="1"/>
          <p:nvPr/>
        </p:nvSpPr>
        <p:spPr>
          <a:xfrm>
            <a:off x="5394839" y="3192799"/>
            <a:ext cx="114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 err="1">
                <a:solidFill>
                  <a:schemeClr val="bg1"/>
                </a:solidFill>
              </a:rPr>
              <a:t>Indikator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Experiment für Kinder - Experimente: Natur und Tiere: Farben-Zauberei mit  Rotkohl">
            <a:extLst>
              <a:ext uri="{FF2B5EF4-FFF2-40B4-BE49-F238E27FC236}">
                <a16:creationId xmlns:a16="http://schemas.microsoft.com/office/drawing/2014/main" id="{FB7FC90C-0EF4-1BC7-07B7-54F122BD0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45069" b="-211"/>
          <a:stretch>
            <a:fillRect/>
          </a:stretch>
        </p:blipFill>
        <p:spPr bwMode="auto">
          <a:xfrm>
            <a:off x="6799826" y="2933915"/>
            <a:ext cx="1818347" cy="914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98736C3E-A863-1105-096C-36BF19F083D2}"/>
              </a:ext>
            </a:extLst>
          </p:cNvPr>
          <p:cNvSpPr txBox="1"/>
          <p:nvPr/>
        </p:nvSpPr>
        <p:spPr>
          <a:xfrm>
            <a:off x="6734175" y="2641372"/>
            <a:ext cx="194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Der </a:t>
            </a:r>
            <a:r>
              <a:rPr lang="en-GB" sz="1400" b="1" dirty="0" err="1">
                <a:solidFill>
                  <a:schemeClr val="bg1"/>
                </a:solidFill>
              </a:rPr>
              <a:t>Rotkohlindikator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8E8F694D-13FC-5943-8E46-105C3B978A90}"/>
              </a:ext>
            </a:extLst>
          </p:cNvPr>
          <p:cNvSpPr txBox="1"/>
          <p:nvPr/>
        </p:nvSpPr>
        <p:spPr>
          <a:xfrm>
            <a:off x="6799826" y="3627062"/>
            <a:ext cx="1818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  </a:t>
            </a:r>
            <a:r>
              <a:rPr lang="en-GB" sz="1000" b="1" dirty="0" err="1"/>
              <a:t>sauer</a:t>
            </a:r>
            <a:r>
              <a:rPr lang="en-GB" sz="1000" b="1" dirty="0"/>
              <a:t>         neutral      </a:t>
            </a:r>
            <a:r>
              <a:rPr lang="en-GB" sz="1000" b="1" dirty="0" err="1"/>
              <a:t>basisch</a:t>
            </a:r>
            <a:endParaRPr lang="en-GB" sz="1000" b="1" dirty="0"/>
          </a:p>
        </p:txBody>
      </p:sp>
      <p:sp>
        <p:nvSpPr>
          <p:cNvPr id="57" name="Abgerundetes Rechteck 56">
            <a:extLst>
              <a:ext uri="{FF2B5EF4-FFF2-40B4-BE49-F238E27FC236}">
                <a16:creationId xmlns:a16="http://schemas.microsoft.com/office/drawing/2014/main" id="{46BBAE94-13FB-AD1B-EC24-5B388199BBBC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Vereinfachung wird hier nicht zwischen Wasserstoffatomen 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und Wasserstoffionen (Protonen) unterschieden.</a:t>
            </a:r>
          </a:p>
        </p:txBody>
      </p:sp>
    </p:spTree>
    <p:extLst>
      <p:ext uri="{BB962C8B-B14F-4D97-AF65-F5344CB8AC3E}">
        <p14:creationId xmlns:p14="http://schemas.microsoft.com/office/powerpoint/2010/main" val="357123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7B428-AB46-C903-EBFC-9A4A6FA1F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9A331A39-91D3-BB7C-A1D0-123558A3FAA9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Herstellung</a:t>
            </a:r>
            <a:r>
              <a:rPr lang="en-GB" b="1" dirty="0">
                <a:solidFill>
                  <a:schemeClr val="bg1"/>
                </a:solidFill>
              </a:rPr>
              <a:t> von </a:t>
            </a:r>
            <a:r>
              <a:rPr lang="en-GB" b="1" dirty="0" err="1">
                <a:solidFill>
                  <a:schemeClr val="bg1"/>
                </a:solidFill>
              </a:rPr>
              <a:t>Rotkohlindikator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0" name="Dreieck 59">
            <a:extLst>
              <a:ext uri="{FF2B5EF4-FFF2-40B4-BE49-F238E27FC236}">
                <a16:creationId xmlns:a16="http://schemas.microsoft.com/office/drawing/2014/main" id="{F14058E4-A9CE-5493-C7A6-140F713D20E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8243281A-8474-71CC-1416-E4030DA49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581B8381-9044-65AD-E86D-B13D9BC3E606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9DC3733D-1383-13FF-3F11-ED38FD2F2D9F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3ECD5D8-C462-E85E-83CA-74AA1BEF97FD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43854B-BB16-5F49-E295-5D0022DCED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15" b="12789"/>
          <a:stretch>
            <a:fillRect/>
          </a:stretch>
        </p:blipFill>
        <p:spPr>
          <a:xfrm>
            <a:off x="2835849" y="803335"/>
            <a:ext cx="1565966" cy="17684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4FB8AC6-C3A0-4B0F-DDA2-BC46348C14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100" r="18126" b="11537"/>
          <a:stretch>
            <a:fillRect/>
          </a:stretch>
        </p:blipFill>
        <p:spPr>
          <a:xfrm rot="5400000">
            <a:off x="4024072" y="1379669"/>
            <a:ext cx="1768415" cy="17838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79A08F5-E4CD-7668-9BA7-7E6897FC5D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85" r="15975" b="3934"/>
          <a:stretch>
            <a:fillRect/>
          </a:stretch>
        </p:blipFill>
        <p:spPr>
          <a:xfrm rot="5400000">
            <a:off x="4999310" y="1912727"/>
            <a:ext cx="1871530" cy="17826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475717C-3469-105D-B1D9-9658CE74CB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604" t="20559" r="21510" b="17352"/>
          <a:stretch>
            <a:fillRect/>
          </a:stretch>
        </p:blipFill>
        <p:spPr>
          <a:xfrm rot="5400000">
            <a:off x="6368180" y="2320510"/>
            <a:ext cx="2045705" cy="19486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205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2763-9A12-8C2F-1E94-5C0EDBD3E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Mann mit einfarbiger Füllung">
            <a:extLst>
              <a:ext uri="{FF2B5EF4-FFF2-40B4-BE49-F238E27FC236}">
                <a16:creationId xmlns:a16="http://schemas.microsoft.com/office/drawing/2014/main" id="{D1CC9368-2A0C-8D49-30F8-67787EB17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1983" y="2114137"/>
            <a:ext cx="945933" cy="94593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964F7DC-EC68-7258-61B9-B9335E484027}"/>
              </a:ext>
            </a:extLst>
          </p:cNvPr>
          <p:cNvSpPr txBox="1"/>
          <p:nvPr/>
        </p:nvSpPr>
        <p:spPr>
          <a:xfrm>
            <a:off x="5321054" y="1648624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0,000000001 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D3F990-82D9-6CA7-1BD4-64FD9594C8D6}"/>
              </a:ext>
            </a:extLst>
          </p:cNvPr>
          <p:cNvSpPr txBox="1"/>
          <p:nvPr/>
        </p:nvSpPr>
        <p:spPr>
          <a:xfrm>
            <a:off x="2609072" y="164862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1 m</a:t>
            </a: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2ED56D60-70BF-DDE1-B73A-3F884A35A4E6}"/>
              </a:ext>
            </a:extLst>
          </p:cNvPr>
          <p:cNvSpPr/>
          <p:nvPr/>
        </p:nvSpPr>
        <p:spPr>
          <a:xfrm>
            <a:off x="5909838" y="2447577"/>
            <a:ext cx="550791" cy="442625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chemeClr val="bg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CE930679-28A5-1A6A-5E96-51C90B4C3CB0}"/>
              </a:ext>
            </a:extLst>
          </p:cNvPr>
          <p:cNvSpPr/>
          <p:nvPr/>
        </p:nvSpPr>
        <p:spPr>
          <a:xfrm>
            <a:off x="2470750" y="4520067"/>
            <a:ext cx="4689865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Es </a:t>
            </a:r>
            <a:r>
              <a:rPr lang="de-DE" sz="1000" i="1" dirty="0">
                <a:solidFill>
                  <a:srgbClr val="002060"/>
                </a:solidFill>
              </a:rPr>
              <a:t>geht hier nur um den Vergleich der Größenordnung, nicht der exakten Größen.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6F245D-1380-2527-D2CE-C22F44764625}"/>
              </a:ext>
            </a:extLst>
          </p:cNvPr>
          <p:cNvSpPr txBox="1"/>
          <p:nvPr/>
        </p:nvSpPr>
        <p:spPr>
          <a:xfrm>
            <a:off x="1870386" y="818893"/>
            <a:ext cx="5415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</a:rPr>
              <a:t>Größenvergleich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zwischen</a:t>
            </a:r>
            <a:r>
              <a:rPr lang="en-GB" sz="2000" b="1" dirty="0">
                <a:solidFill>
                  <a:schemeClr val="bg1"/>
                </a:solidFill>
              </a:rPr>
              <a:t> Atom und Mensch</a:t>
            </a:r>
            <a:endParaRPr lang="en-GB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3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DF5D-BCED-DF48-8311-F47805D0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49E50ABD-8989-30BC-1162-70D5789B04C1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Nachweis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im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Sodamax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0" name="Dreieck 59">
            <a:extLst>
              <a:ext uri="{FF2B5EF4-FFF2-40B4-BE49-F238E27FC236}">
                <a16:creationId xmlns:a16="http://schemas.microsoft.com/office/drawing/2014/main" id="{0848156F-DDBF-CBCB-FC60-1C283257AC06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FAF45310-4CBF-4C7B-CB89-533704F4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7FD3BC2F-68F0-8301-58CE-844FEB2CC9D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382DC3C2-FFCA-5450-462D-9AB39553839E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616E9C9E-8FC8-8163-CC13-F31A183C0320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 descr="Videokamera mit einfarbiger Füllung">
            <a:extLst>
              <a:ext uri="{FF2B5EF4-FFF2-40B4-BE49-F238E27FC236}">
                <a16:creationId xmlns:a16="http://schemas.microsoft.com/office/drawing/2014/main" id="{8957EF6A-86F3-7B0D-2E69-0DE7D6D31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7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99F9B-3C29-FBAD-585A-B3B44E734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86C81968-DECB-82B2-AB08-4E1511789A86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Nachweis</a:t>
            </a:r>
            <a:r>
              <a:rPr lang="en-GB" b="1" dirty="0">
                <a:solidFill>
                  <a:schemeClr val="bg1"/>
                </a:solidFill>
              </a:rPr>
              <a:t> in der </a:t>
            </a:r>
            <a:r>
              <a:rPr lang="en-GB" b="1" dirty="0" err="1">
                <a:solidFill>
                  <a:schemeClr val="bg1"/>
                </a:solidFill>
              </a:rPr>
              <a:t>Atemluft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2CC211-DAFC-1B71-1B44-3DE2702E1074}"/>
              </a:ext>
            </a:extLst>
          </p:cNvPr>
          <p:cNvSpPr txBox="1"/>
          <p:nvPr/>
        </p:nvSpPr>
        <p:spPr>
          <a:xfrm>
            <a:off x="3507434" y="857007"/>
            <a:ext cx="4211723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1: Der Rotkohlindikator</a:t>
            </a:r>
          </a:p>
        </p:txBody>
      </p:sp>
      <p:sp>
        <p:nvSpPr>
          <p:cNvPr id="60" name="Dreieck 59">
            <a:extLst>
              <a:ext uri="{FF2B5EF4-FFF2-40B4-BE49-F238E27FC236}">
                <a16:creationId xmlns:a16="http://schemas.microsoft.com/office/drawing/2014/main" id="{EFBB215F-9B2B-E126-F8C6-F16A5503F9E7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262B7FF9-9249-2029-D55A-B22A85E6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1AB36A84-3171-778B-A42D-0766641C4ED0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DAB4803A-13F1-AD24-66BA-EE84C488D784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F43FD4C-66A7-5D2E-37B0-07CD380CC235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 descr="Videokamera mit einfarbiger Füllung">
            <a:extLst>
              <a:ext uri="{FF2B5EF4-FFF2-40B4-BE49-F238E27FC236}">
                <a16:creationId xmlns:a16="http://schemas.microsoft.com/office/drawing/2014/main" id="{E77B0293-C8E6-CC6E-DD6E-92056ABFC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6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B89E2-1DD3-9154-DF73-B64354F2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4B18628F-E5D3-7E06-6413-00607CD26A45}"/>
              </a:ext>
            </a:extLst>
          </p:cNvPr>
          <p:cNvSpPr/>
          <p:nvPr/>
        </p:nvSpPr>
        <p:spPr>
          <a:xfrm>
            <a:off x="278780" y="1505414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Nachweis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im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“</a:t>
            </a:r>
            <a:r>
              <a:rPr lang="en-GB" b="1" dirty="0" err="1">
                <a:solidFill>
                  <a:schemeClr val="bg1"/>
                </a:solidFill>
              </a:rPr>
              <a:t>leeren</a:t>
            </a:r>
            <a:r>
              <a:rPr lang="en-GB" b="1" dirty="0">
                <a:solidFill>
                  <a:schemeClr val="bg1"/>
                </a:solidFill>
              </a:rPr>
              <a:t> Kolben”</a:t>
            </a:r>
          </a:p>
        </p:txBody>
      </p:sp>
      <p:sp>
        <p:nvSpPr>
          <p:cNvPr id="60" name="Dreieck 59">
            <a:extLst>
              <a:ext uri="{FF2B5EF4-FFF2-40B4-BE49-F238E27FC236}">
                <a16:creationId xmlns:a16="http://schemas.microsoft.com/office/drawing/2014/main" id="{F4F6AF9E-43E2-D272-CC77-7BFCBB5881EF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A2BEB86A-15A1-7BAF-DE00-5E8F77A60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92E63E80-2260-E84F-15C3-33CD9D0751C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141A3AF0-401B-393F-A2B7-4668AA033770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717B8E55-FB73-0EA5-EEB9-1E356C891E9D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 descr="Videokamera mit einfarbiger Füllung">
            <a:extLst>
              <a:ext uri="{FF2B5EF4-FFF2-40B4-BE49-F238E27FC236}">
                <a16:creationId xmlns:a16="http://schemas.microsoft.com/office/drawing/2014/main" id="{46803BD9-84BA-E054-EEA5-16D54CAE9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5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8A7683F-1969-2C2A-23B3-B4223B1CA369}"/>
              </a:ext>
            </a:extLst>
          </p:cNvPr>
          <p:cNvGrpSpPr/>
          <p:nvPr/>
        </p:nvGrpSpPr>
        <p:grpSpPr>
          <a:xfrm>
            <a:off x="3390542" y="1502875"/>
            <a:ext cx="2362916" cy="2708117"/>
            <a:chOff x="3667189" y="1041148"/>
            <a:chExt cx="2670994" cy="3061203"/>
          </a:xfrm>
        </p:grpSpPr>
        <p:pic>
          <p:nvPicPr>
            <p:cNvPr id="1026" name="Picture 2" descr="Skala, Waage, Kochen, Lebensmittel">
              <a:extLst>
                <a:ext uri="{FF2B5EF4-FFF2-40B4-BE49-F238E27FC236}">
                  <a16:creationId xmlns:a16="http://schemas.microsoft.com/office/drawing/2014/main" id="{B55EF42B-5488-B0AB-5A3A-2213A48F0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478C3C5E-3A2C-9F6F-9AF9-C6BA2369E034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EA4953-D7C0-9052-28F7-3A3C917E6F0C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04BECF7-5E89-9D7B-A736-8652F06B06F5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28F1A6BD-9A60-F694-8A0D-413F628D7F09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5422BF7B-1E6D-B6E7-B647-7CB4C7BA67A7}"/>
              </a:ext>
            </a:extLst>
          </p:cNvPr>
          <p:cNvSpPr txBox="1"/>
          <p:nvPr/>
        </p:nvSpPr>
        <p:spPr>
          <a:xfrm>
            <a:off x="2861502" y="825907"/>
            <a:ext cx="342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Wie </a:t>
            </a:r>
            <a:r>
              <a:rPr lang="en-GB" b="1" dirty="0" err="1">
                <a:solidFill>
                  <a:schemeClr val="bg1"/>
                </a:solidFill>
              </a:rPr>
              <a:t>schwer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ist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eigentlich</a:t>
            </a:r>
            <a:r>
              <a:rPr lang="en-GB" b="1" dirty="0">
                <a:solidFill>
                  <a:schemeClr val="bg1"/>
                </a:solidFill>
              </a:rPr>
              <a:t>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7052255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63E1-0E1C-4B6A-B1E8-15087338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ieck 1">
            <a:extLst>
              <a:ext uri="{FF2B5EF4-FFF2-40B4-BE49-F238E27FC236}">
                <a16:creationId xmlns:a16="http://schemas.microsoft.com/office/drawing/2014/main" id="{9FB0814A-78DA-861A-B6A5-EAA7EFF329DC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241DB5BB-5AFA-0F4D-5D77-9A0CCC241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B8A9152-594F-BA2C-A7E3-1F163C0E43F8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6129E12F-2DE2-E0C5-7C22-A6CADA43F58E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1C94A54E-1DC6-D366-97D6-40E78D88E13C}"/>
              </a:ext>
            </a:extLst>
          </p:cNvPr>
          <p:cNvSpPr txBox="1"/>
          <p:nvPr/>
        </p:nvSpPr>
        <p:spPr>
          <a:xfrm>
            <a:off x="3669301" y="825907"/>
            <a:ext cx="303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Zusammensetzung</a:t>
            </a:r>
            <a:r>
              <a:rPr lang="en-GB" b="1" dirty="0">
                <a:solidFill>
                  <a:schemeClr val="bg1"/>
                </a:solidFill>
              </a:rPr>
              <a:t> der Luft</a:t>
            </a: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E999680E-5237-C6D6-E337-119126AC2DFB}"/>
              </a:ext>
            </a:extLst>
          </p:cNvPr>
          <p:cNvGrpSpPr/>
          <p:nvPr/>
        </p:nvGrpSpPr>
        <p:grpSpPr>
          <a:xfrm>
            <a:off x="4023724" y="1318770"/>
            <a:ext cx="2343204" cy="2366670"/>
            <a:chOff x="4307504" y="799183"/>
            <a:chExt cx="2951570" cy="2981129"/>
          </a:xfrm>
        </p:grpSpPr>
        <p:sp>
          <p:nvSpPr>
            <p:cNvPr id="79" name="Kreis 78">
              <a:extLst>
                <a:ext uri="{FF2B5EF4-FFF2-40B4-BE49-F238E27FC236}">
                  <a16:creationId xmlns:a16="http://schemas.microsoft.com/office/drawing/2014/main" id="{15CD73F5-BB19-5F4C-24AB-01AECF5913DC}"/>
                </a:ext>
              </a:extLst>
            </p:cNvPr>
            <p:cNvSpPr/>
            <p:nvPr/>
          </p:nvSpPr>
          <p:spPr>
            <a:xfrm>
              <a:off x="4307504" y="799183"/>
              <a:ext cx="2951570" cy="2981129"/>
            </a:xfrm>
            <a:prstGeom prst="pie">
              <a:avLst>
                <a:gd name="adj1" fmla="val 21372592"/>
                <a:gd name="adj2" fmla="val 16885539"/>
              </a:avLst>
            </a:prstGeom>
            <a:solidFill>
              <a:schemeClr val="accent6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3" name="Rechtwinkliges Dreieck 82">
              <a:extLst>
                <a:ext uri="{FF2B5EF4-FFF2-40B4-BE49-F238E27FC236}">
                  <a16:creationId xmlns:a16="http://schemas.microsoft.com/office/drawing/2014/main" id="{CA641445-DE18-EC63-103E-CC38FFF58F2E}"/>
                </a:ext>
              </a:extLst>
            </p:cNvPr>
            <p:cNvSpPr/>
            <p:nvPr/>
          </p:nvSpPr>
          <p:spPr>
            <a:xfrm flipH="1">
              <a:off x="5833000" y="2190050"/>
              <a:ext cx="1426074" cy="95822"/>
            </a:xfrm>
            <a:prstGeom prst="rtTriangl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Freihandform 84">
              <a:extLst>
                <a:ext uri="{FF2B5EF4-FFF2-40B4-BE49-F238E27FC236}">
                  <a16:creationId xmlns:a16="http://schemas.microsoft.com/office/drawing/2014/main" id="{F9438B40-73D6-5711-7D9E-B81608277E30}"/>
                </a:ext>
              </a:extLst>
            </p:cNvPr>
            <p:cNvSpPr/>
            <p:nvPr/>
          </p:nvSpPr>
          <p:spPr>
            <a:xfrm>
              <a:off x="5792950" y="835395"/>
              <a:ext cx="1465915" cy="1450477"/>
            </a:xfrm>
            <a:custGeom>
              <a:avLst/>
              <a:gdLst>
                <a:gd name="csX0" fmla="*/ 291771 w 1465915"/>
                <a:gd name="csY0" fmla="*/ 0 h 1443687"/>
                <a:gd name="csX1" fmla="*/ 292804 w 1465915"/>
                <a:gd name="csY1" fmla="*/ 158 h 1443687"/>
                <a:gd name="csX2" fmla="*/ 1463548 w 1465915"/>
                <a:gd name="csY2" fmla="*/ 1299541 h 1443687"/>
                <a:gd name="csX3" fmla="*/ 1465915 w 1465915"/>
                <a:gd name="csY3" fmla="*/ 1346574 h 1443687"/>
                <a:gd name="csX4" fmla="*/ 0 w 1465915"/>
                <a:gd name="csY4" fmla="*/ 1443687 h 1443687"/>
                <a:gd name="csX5" fmla="*/ 291771 w 1465915"/>
                <a:gd name="csY5" fmla="*/ 0 h 14436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465915" h="1443687">
                  <a:moveTo>
                    <a:pt x="291771" y="0"/>
                  </a:moveTo>
                  <a:lnTo>
                    <a:pt x="292804" y="158"/>
                  </a:lnTo>
                  <a:cubicBezTo>
                    <a:pt x="917260" y="128382"/>
                    <a:pt x="1398050" y="652364"/>
                    <a:pt x="1463548" y="1299541"/>
                  </a:cubicBezTo>
                  <a:lnTo>
                    <a:pt x="1465915" y="1346574"/>
                  </a:lnTo>
                  <a:lnTo>
                    <a:pt x="0" y="1443687"/>
                  </a:lnTo>
                  <a:lnTo>
                    <a:pt x="291771" y="0"/>
                  </a:lnTo>
                  <a:close/>
                </a:path>
              </a:pathLst>
            </a:custGeom>
            <a:solidFill>
              <a:srgbClr val="FF0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DD79B05D-B594-187F-5F69-00F907B3EFCE}"/>
              </a:ext>
            </a:extLst>
          </p:cNvPr>
          <p:cNvGrpSpPr/>
          <p:nvPr/>
        </p:nvGrpSpPr>
        <p:grpSpPr>
          <a:xfrm>
            <a:off x="2535317" y="1917575"/>
            <a:ext cx="1765750" cy="646331"/>
            <a:chOff x="2535317" y="1917575"/>
            <a:chExt cx="1765750" cy="646331"/>
          </a:xfrm>
        </p:grpSpPr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0EDD2C29-4839-8676-3EEE-76DBF83FE3A4}"/>
                </a:ext>
              </a:extLst>
            </p:cNvPr>
            <p:cNvSpPr txBox="1"/>
            <p:nvPr/>
          </p:nvSpPr>
          <p:spPr>
            <a:xfrm>
              <a:off x="2535317" y="1917575"/>
              <a:ext cx="11985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ca. 78%</a:t>
              </a:r>
            </a:p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Stickstoff</a:t>
              </a:r>
            </a:p>
          </p:txBody>
        </p:sp>
        <p:cxnSp>
          <p:nvCxnSpPr>
            <p:cNvPr id="105" name="Gerade Verbindung mit Pfeil 104">
              <a:extLst>
                <a:ext uri="{FF2B5EF4-FFF2-40B4-BE49-F238E27FC236}">
                  <a16:creationId xmlns:a16="http://schemas.microsoft.com/office/drawing/2014/main" id="{6341616A-46B6-3372-C9BC-55BA09FF9E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9712" y="2214209"/>
              <a:ext cx="641355" cy="1310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1583BB56-3B95-7ECE-E49B-5AEDA68D3332}"/>
              </a:ext>
            </a:extLst>
          </p:cNvPr>
          <p:cNvGrpSpPr/>
          <p:nvPr/>
        </p:nvGrpSpPr>
        <p:grpSpPr>
          <a:xfrm>
            <a:off x="6069143" y="1172636"/>
            <a:ext cx="1540793" cy="867225"/>
            <a:chOff x="6069143" y="1172636"/>
            <a:chExt cx="1540793" cy="867225"/>
          </a:xfrm>
        </p:grpSpPr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946D9F35-1EBD-32E4-70D4-BBC7B09C9D49}"/>
                </a:ext>
              </a:extLst>
            </p:cNvPr>
            <p:cNvSpPr txBox="1"/>
            <p:nvPr/>
          </p:nvSpPr>
          <p:spPr>
            <a:xfrm>
              <a:off x="6330932" y="1172636"/>
              <a:ext cx="1279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ca. 21%</a:t>
              </a:r>
            </a:p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Sauerstoff</a:t>
              </a:r>
            </a:p>
          </p:txBody>
        </p:sp>
        <p:cxnSp>
          <p:nvCxnSpPr>
            <p:cNvPr id="107" name="Gerade Verbindung mit Pfeil 106">
              <a:extLst>
                <a:ext uri="{FF2B5EF4-FFF2-40B4-BE49-F238E27FC236}">
                  <a16:creationId xmlns:a16="http://schemas.microsoft.com/office/drawing/2014/main" id="{D533E239-936C-0623-FE2F-4426EA240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9143" y="1731933"/>
              <a:ext cx="475590" cy="307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2D6D9906-41BA-10CA-3619-593362CC1286}"/>
              </a:ext>
            </a:extLst>
          </p:cNvPr>
          <p:cNvGrpSpPr/>
          <p:nvPr/>
        </p:nvGrpSpPr>
        <p:grpSpPr>
          <a:xfrm>
            <a:off x="6158128" y="2039861"/>
            <a:ext cx="2589261" cy="830997"/>
            <a:chOff x="6158128" y="2039861"/>
            <a:chExt cx="2589261" cy="830997"/>
          </a:xfrm>
        </p:grpSpPr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EA1D1FD2-4DD8-A588-3647-D2F2199EA7F2}"/>
                </a:ext>
              </a:extLst>
            </p:cNvPr>
            <p:cNvSpPr txBox="1"/>
            <p:nvPr/>
          </p:nvSpPr>
          <p:spPr>
            <a:xfrm>
              <a:off x="6730940" y="2039861"/>
              <a:ext cx="20164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ca. 1%</a:t>
              </a:r>
            </a:p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Argon + sonst. Gase</a:t>
              </a:r>
              <a:br>
                <a:rPr lang="de-DE" sz="1600" b="1" dirty="0">
                  <a:solidFill>
                    <a:schemeClr val="bg1"/>
                  </a:solidFill>
                </a:rPr>
              </a:br>
              <a:r>
                <a:rPr lang="de-DE" sz="1600" b="1" dirty="0">
                  <a:solidFill>
                    <a:schemeClr val="bg1"/>
                  </a:solidFill>
                </a:rPr>
                <a:t>(0,04% CO</a:t>
              </a:r>
              <a:r>
                <a:rPr lang="de-DE" sz="1600" b="1" baseline="-25000" dirty="0">
                  <a:solidFill>
                    <a:schemeClr val="bg1"/>
                  </a:solidFill>
                </a:rPr>
                <a:t>2</a:t>
              </a:r>
              <a:r>
                <a:rPr lang="de-DE" sz="1600" b="1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9294363D-7B53-2365-C185-6952B0C36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8128" y="2460993"/>
              <a:ext cx="625212" cy="69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574540D-4849-F0DB-3ACC-000CFE076AD0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7" name="Picture 2" descr="Skala, Waage, Kochen, Lebensmittel">
              <a:extLst>
                <a:ext uri="{FF2B5EF4-FFF2-40B4-BE49-F238E27FC236}">
                  <a16:creationId xmlns:a16="http://schemas.microsoft.com/office/drawing/2014/main" id="{19084F4E-225A-9BBE-1A3F-49990B7BB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7CBBE25-4DA3-87E1-1FD7-C136D4C0B1CD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54404CD-6565-3FC3-7D26-2AFF72510923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19CEEEE-BF9C-6616-D481-5185E312DA1D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5D3EC7-6CDA-64A9-8702-B591EDF5DA90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421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BC2F5-7179-0A25-2562-67E707FB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ieck 1">
            <a:extLst>
              <a:ext uri="{FF2B5EF4-FFF2-40B4-BE49-F238E27FC236}">
                <a16:creationId xmlns:a16="http://schemas.microsoft.com/office/drawing/2014/main" id="{B2A00DE7-6052-1243-F237-7C9F957C77FA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3A70DFFA-C318-3E97-5EB2-D9F15B4A7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EF17734-867C-5EEA-947C-FC5D68EDE7DB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A107C848-0B24-9EDC-26A9-21D8269F6976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0CD5FA-BC3A-DB97-CBA1-3E7B5DB7B49C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14798BAF-DB8F-25F8-0EA7-80C3AF3E27A4}"/>
              </a:ext>
            </a:extLst>
          </p:cNvPr>
          <p:cNvGrpSpPr/>
          <p:nvPr/>
        </p:nvGrpSpPr>
        <p:grpSpPr>
          <a:xfrm>
            <a:off x="2027977" y="3956363"/>
            <a:ext cx="6865616" cy="446124"/>
            <a:chOff x="2027977" y="3956363"/>
            <a:chExt cx="6865616" cy="446124"/>
          </a:xfrm>
        </p:grpSpPr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14027BE8-E7E2-85FE-B674-800DDC42B0F0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A5143D4E-E1E6-9982-5792-94C5A1B2912E}"/>
                </a:ext>
              </a:extLst>
            </p:cNvPr>
            <p:cNvGrpSpPr/>
            <p:nvPr/>
          </p:nvGrpSpPr>
          <p:grpSpPr>
            <a:xfrm>
              <a:off x="7023570" y="4002377"/>
              <a:ext cx="1749006" cy="400110"/>
              <a:chOff x="7023570" y="4002377"/>
              <a:chExt cx="1749006" cy="400110"/>
            </a:xfrm>
          </p:grpSpPr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CF1B893E-87AE-4147-85CD-C86D02338C04}"/>
                  </a:ext>
                </a:extLst>
              </p:cNvPr>
              <p:cNvGrpSpPr/>
              <p:nvPr/>
            </p:nvGrpSpPr>
            <p:grpSpPr>
              <a:xfrm>
                <a:off x="7023570" y="4109743"/>
                <a:ext cx="601254" cy="219236"/>
                <a:chOff x="6147706" y="1846834"/>
                <a:chExt cx="601254" cy="219236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177CD43-1DE2-1D55-5462-9EF535C9209C}"/>
                    </a:ext>
                  </a:extLst>
                </p:cNvPr>
                <p:cNvSpPr/>
                <p:nvPr/>
              </p:nvSpPr>
              <p:spPr>
                <a:xfrm>
                  <a:off x="6147706" y="1846834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4650ECE-55F8-77F2-B6DC-191320C5CDA3}"/>
                    </a:ext>
                  </a:extLst>
                </p:cNvPr>
                <p:cNvSpPr/>
                <p:nvPr/>
              </p:nvSpPr>
              <p:spPr>
                <a:xfrm>
                  <a:off x="6359608" y="1868337"/>
                  <a:ext cx="173646" cy="1736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79813FA-60C2-06B0-B22B-8E84AAC48B56}"/>
                    </a:ext>
                  </a:extLst>
                </p:cNvPr>
                <p:cNvSpPr/>
                <p:nvPr/>
              </p:nvSpPr>
              <p:spPr>
                <a:xfrm>
                  <a:off x="6537058" y="1854168"/>
                  <a:ext cx="211902" cy="21190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217C278E-6933-30DD-2164-6089D40A5218}"/>
                  </a:ext>
                </a:extLst>
              </p:cNvPr>
              <p:cNvSpPr txBox="1"/>
              <p:nvPr/>
            </p:nvSpPr>
            <p:spPr>
              <a:xfrm>
                <a:off x="7576416" y="4002377"/>
                <a:ext cx="1196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Kohlenstoffdioxid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4F1BD9DC-3043-F38C-F680-26BFEF02CACE}"/>
                </a:ext>
              </a:extLst>
            </p:cNvPr>
            <p:cNvGrpSpPr/>
            <p:nvPr/>
          </p:nvGrpSpPr>
          <p:grpSpPr>
            <a:xfrm>
              <a:off x="4887404" y="4002377"/>
              <a:ext cx="1301996" cy="400110"/>
              <a:chOff x="2633601" y="4002377"/>
              <a:chExt cx="1301996" cy="40011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174BE42-7144-B237-EB18-CC6F5EC165DF}"/>
                  </a:ext>
                </a:extLst>
              </p:cNvPr>
              <p:cNvSpPr/>
              <p:nvPr/>
            </p:nvSpPr>
            <p:spPr>
              <a:xfrm>
                <a:off x="2633601" y="41097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5B1D0664-A5A6-F7D5-89AC-AAAA82CC02A1}"/>
                  </a:ext>
                </a:extLst>
              </p:cNvPr>
              <p:cNvSpPr txBox="1"/>
              <p:nvPr/>
            </p:nvSpPr>
            <p:spPr>
              <a:xfrm>
                <a:off x="3132172" y="4002377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Sauerstoff</a:t>
                </a:r>
                <a:r>
                  <a:rPr lang="en-GB" sz="1000" dirty="0">
                    <a:solidFill>
                      <a:schemeClr val="bg1"/>
                    </a:solidFill>
                  </a:rPr>
                  <a:t>-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8540AA1-C7F4-B35E-AB3F-D88A442745BC}"/>
                  </a:ext>
                </a:extLst>
              </p:cNvPr>
              <p:cNvSpPr/>
              <p:nvPr/>
            </p:nvSpPr>
            <p:spPr>
              <a:xfrm>
                <a:off x="2837617" y="41097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CB8BDC61-DB12-DAD2-9D69-3D128F7BB6FA}"/>
                </a:ext>
              </a:extLst>
            </p:cNvPr>
            <p:cNvGrpSpPr/>
            <p:nvPr/>
          </p:nvGrpSpPr>
          <p:grpSpPr>
            <a:xfrm>
              <a:off x="3026353" y="4002377"/>
              <a:ext cx="1208387" cy="400110"/>
              <a:chOff x="4879333" y="4002377"/>
              <a:chExt cx="1208387" cy="40011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EB1715C-620E-E451-E648-5A6DA9D99F7C}"/>
                  </a:ext>
                </a:extLst>
              </p:cNvPr>
              <p:cNvSpPr/>
              <p:nvPr/>
            </p:nvSpPr>
            <p:spPr>
              <a:xfrm>
                <a:off x="4879333" y="4109743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206BD091-AFC3-4F28-137D-D6462BBBF05B}"/>
                  </a:ext>
                </a:extLst>
              </p:cNvPr>
              <p:cNvSpPr txBox="1"/>
              <p:nvPr/>
            </p:nvSpPr>
            <p:spPr>
              <a:xfrm>
                <a:off x="5377269" y="4002377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 err="1">
                    <a:solidFill>
                      <a:schemeClr val="bg1"/>
                    </a:solidFill>
                  </a:rPr>
                  <a:t>Stickstoff</a:t>
                </a:r>
                <a:br>
                  <a:rPr lang="en-GB" sz="1000" dirty="0">
                    <a:solidFill>
                      <a:schemeClr val="bg1"/>
                    </a:solidFill>
                  </a:rPr>
                </a:br>
                <a:r>
                  <a:rPr lang="en-GB" sz="1000" dirty="0" err="1">
                    <a:solidFill>
                      <a:schemeClr val="bg1"/>
                    </a:solidFill>
                  </a:rPr>
                  <a:t>molekül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BFFC76E-69BE-348B-C537-8DB0B7ECE298}"/>
                  </a:ext>
                </a:extLst>
              </p:cNvPr>
              <p:cNvSpPr/>
              <p:nvPr/>
            </p:nvSpPr>
            <p:spPr>
              <a:xfrm>
                <a:off x="5074882" y="4109743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139855DF-2039-ADB7-9441-36C592DBD189}"/>
              </a:ext>
            </a:extLst>
          </p:cNvPr>
          <p:cNvSpPr txBox="1"/>
          <p:nvPr/>
        </p:nvSpPr>
        <p:spPr>
          <a:xfrm>
            <a:off x="2985146" y="825907"/>
            <a:ext cx="440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Zusammensetzung</a:t>
            </a:r>
            <a:r>
              <a:rPr lang="en-GB" b="1" dirty="0">
                <a:solidFill>
                  <a:schemeClr val="bg1"/>
                </a:solidFill>
              </a:rPr>
              <a:t> der Luft (</a:t>
            </a:r>
            <a:r>
              <a:rPr lang="en-GB" b="1" dirty="0" err="1">
                <a:solidFill>
                  <a:schemeClr val="bg1"/>
                </a:solidFill>
              </a:rPr>
              <a:t>vereinfacht</a:t>
            </a:r>
            <a:r>
              <a:rPr lang="en-GB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6730B14E-D49F-AF18-CE2A-1E8D1982692A}"/>
              </a:ext>
            </a:extLst>
          </p:cNvPr>
          <p:cNvGrpSpPr/>
          <p:nvPr/>
        </p:nvGrpSpPr>
        <p:grpSpPr>
          <a:xfrm>
            <a:off x="4023724" y="1318770"/>
            <a:ext cx="2343204" cy="2366670"/>
            <a:chOff x="4307504" y="799183"/>
            <a:chExt cx="2951570" cy="2981129"/>
          </a:xfrm>
        </p:grpSpPr>
        <p:sp>
          <p:nvSpPr>
            <p:cNvPr id="79" name="Kreis 78">
              <a:extLst>
                <a:ext uri="{FF2B5EF4-FFF2-40B4-BE49-F238E27FC236}">
                  <a16:creationId xmlns:a16="http://schemas.microsoft.com/office/drawing/2014/main" id="{B7A136B4-735B-D43D-CF8E-88D88287E9EA}"/>
                </a:ext>
              </a:extLst>
            </p:cNvPr>
            <p:cNvSpPr/>
            <p:nvPr/>
          </p:nvSpPr>
          <p:spPr>
            <a:xfrm>
              <a:off x="4307504" y="799183"/>
              <a:ext cx="2951570" cy="2981129"/>
            </a:xfrm>
            <a:prstGeom prst="pie">
              <a:avLst>
                <a:gd name="adj1" fmla="val 21372592"/>
                <a:gd name="adj2" fmla="val 16885539"/>
              </a:avLst>
            </a:prstGeom>
            <a:solidFill>
              <a:schemeClr val="accent6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5" name="Freihandform 84">
              <a:extLst>
                <a:ext uri="{FF2B5EF4-FFF2-40B4-BE49-F238E27FC236}">
                  <a16:creationId xmlns:a16="http://schemas.microsoft.com/office/drawing/2014/main" id="{92ABD3DF-733B-0FCD-501B-5B4B400B291F}"/>
                </a:ext>
              </a:extLst>
            </p:cNvPr>
            <p:cNvSpPr/>
            <p:nvPr/>
          </p:nvSpPr>
          <p:spPr>
            <a:xfrm>
              <a:off x="5792950" y="835395"/>
              <a:ext cx="1465915" cy="1450477"/>
            </a:xfrm>
            <a:custGeom>
              <a:avLst/>
              <a:gdLst>
                <a:gd name="csX0" fmla="*/ 291771 w 1465915"/>
                <a:gd name="csY0" fmla="*/ 0 h 1443687"/>
                <a:gd name="csX1" fmla="*/ 292804 w 1465915"/>
                <a:gd name="csY1" fmla="*/ 158 h 1443687"/>
                <a:gd name="csX2" fmla="*/ 1463548 w 1465915"/>
                <a:gd name="csY2" fmla="*/ 1299541 h 1443687"/>
                <a:gd name="csX3" fmla="*/ 1465915 w 1465915"/>
                <a:gd name="csY3" fmla="*/ 1346574 h 1443687"/>
                <a:gd name="csX4" fmla="*/ 0 w 1465915"/>
                <a:gd name="csY4" fmla="*/ 1443687 h 1443687"/>
                <a:gd name="csX5" fmla="*/ 291771 w 1465915"/>
                <a:gd name="csY5" fmla="*/ 0 h 14436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465915" h="1443687">
                  <a:moveTo>
                    <a:pt x="291771" y="0"/>
                  </a:moveTo>
                  <a:lnTo>
                    <a:pt x="292804" y="158"/>
                  </a:lnTo>
                  <a:cubicBezTo>
                    <a:pt x="917260" y="128382"/>
                    <a:pt x="1398050" y="652364"/>
                    <a:pt x="1463548" y="1299541"/>
                  </a:cubicBezTo>
                  <a:lnTo>
                    <a:pt x="1465915" y="1346574"/>
                  </a:lnTo>
                  <a:lnTo>
                    <a:pt x="0" y="1443687"/>
                  </a:lnTo>
                  <a:lnTo>
                    <a:pt x="291771" y="0"/>
                  </a:lnTo>
                  <a:close/>
                </a:path>
              </a:pathLst>
            </a:custGeom>
            <a:solidFill>
              <a:srgbClr val="FF0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id="{688B018B-13AA-AF88-6B46-CBB89B7891A3}"/>
              </a:ext>
            </a:extLst>
          </p:cNvPr>
          <p:cNvSpPr txBox="1"/>
          <p:nvPr/>
        </p:nvSpPr>
        <p:spPr>
          <a:xfrm>
            <a:off x="2535317" y="1917575"/>
            <a:ext cx="1198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80%</a:t>
            </a: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Stickstoff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C30D424E-DBED-CFCC-5FD8-457742CE7B42}"/>
              </a:ext>
            </a:extLst>
          </p:cNvPr>
          <p:cNvSpPr txBox="1"/>
          <p:nvPr/>
        </p:nvSpPr>
        <p:spPr>
          <a:xfrm>
            <a:off x="6330932" y="1172636"/>
            <a:ext cx="1279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20%</a:t>
            </a: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Sauerstoff</a:t>
            </a: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302C4A9F-5A70-0F7C-A00C-E768232C811B}"/>
              </a:ext>
            </a:extLst>
          </p:cNvPr>
          <p:cNvCxnSpPr>
            <a:cxnSpLocks/>
          </p:cNvCxnSpPr>
          <p:nvPr/>
        </p:nvCxnSpPr>
        <p:spPr>
          <a:xfrm flipH="1" flipV="1">
            <a:off x="3659712" y="2214209"/>
            <a:ext cx="641355" cy="131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43A7E398-D54F-2CAE-6595-A064B07A1F0B}"/>
              </a:ext>
            </a:extLst>
          </p:cNvPr>
          <p:cNvCxnSpPr>
            <a:cxnSpLocks/>
          </p:cNvCxnSpPr>
          <p:nvPr/>
        </p:nvCxnSpPr>
        <p:spPr>
          <a:xfrm flipV="1">
            <a:off x="6069143" y="1731933"/>
            <a:ext cx="475590" cy="307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F458CB24-F433-82FD-0FD3-C6A64C622708}"/>
              </a:ext>
            </a:extLst>
          </p:cNvPr>
          <p:cNvGrpSpPr/>
          <p:nvPr/>
        </p:nvGrpSpPr>
        <p:grpSpPr>
          <a:xfrm>
            <a:off x="4207362" y="1566093"/>
            <a:ext cx="2022438" cy="2010070"/>
            <a:chOff x="4207362" y="1566093"/>
            <a:chExt cx="2022438" cy="2010070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B6EBF66-3B48-37D4-ABB6-2D4FC122817F}"/>
                </a:ext>
              </a:extLst>
            </p:cNvPr>
            <p:cNvGrpSpPr/>
            <p:nvPr/>
          </p:nvGrpSpPr>
          <p:grpSpPr>
            <a:xfrm>
              <a:off x="4717572" y="1566093"/>
              <a:ext cx="407451" cy="211902"/>
              <a:chOff x="2451325" y="3300590"/>
              <a:chExt cx="407451" cy="21190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E6982F-C164-390F-8258-391B04F13F35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5539386-6046-F864-731F-E9CCFF639E3C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038C0C5-1248-B059-61B7-4082A21CD4A8}"/>
                </a:ext>
              </a:extLst>
            </p:cNvPr>
            <p:cNvGrpSpPr/>
            <p:nvPr/>
          </p:nvGrpSpPr>
          <p:grpSpPr>
            <a:xfrm>
              <a:off x="4207362" y="2546623"/>
              <a:ext cx="407451" cy="211902"/>
              <a:chOff x="2451325" y="3300590"/>
              <a:chExt cx="407451" cy="21190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840D26E-1D06-2F90-E370-8E8C44B6E3B3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71A00DE-466A-6DE1-8BE5-6C2C1990651B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6B2EF5F-8036-CBD1-E7B2-408E2FBD1A6D}"/>
                </a:ext>
              </a:extLst>
            </p:cNvPr>
            <p:cNvGrpSpPr/>
            <p:nvPr/>
          </p:nvGrpSpPr>
          <p:grpSpPr>
            <a:xfrm>
              <a:off x="4455059" y="2041701"/>
              <a:ext cx="407451" cy="211902"/>
              <a:chOff x="2451325" y="3300590"/>
              <a:chExt cx="407451" cy="21190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5958425-C126-27D5-A46D-3F369DD7EB2D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D3F4F7A-D4AB-A41F-E3F8-9A73E4E05BA1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2C4B531-1784-5204-FBF6-46A73ABEB14F}"/>
                </a:ext>
              </a:extLst>
            </p:cNvPr>
            <p:cNvGrpSpPr/>
            <p:nvPr/>
          </p:nvGrpSpPr>
          <p:grpSpPr>
            <a:xfrm>
              <a:off x="4619798" y="3029448"/>
              <a:ext cx="407451" cy="211902"/>
              <a:chOff x="2451325" y="3300590"/>
              <a:chExt cx="407451" cy="21190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07EA24-13D6-9AAA-CF83-029E5B76D553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9F74295-508F-A02B-E00B-A2F84FD38A3B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698B2E3F-DFD7-BB51-38B0-AE214F9EB123}"/>
                </a:ext>
              </a:extLst>
            </p:cNvPr>
            <p:cNvGrpSpPr/>
            <p:nvPr/>
          </p:nvGrpSpPr>
          <p:grpSpPr>
            <a:xfrm>
              <a:off x="5182249" y="3364261"/>
              <a:ext cx="407451" cy="211902"/>
              <a:chOff x="2451325" y="3300590"/>
              <a:chExt cx="407451" cy="21190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7704085-1FE2-BFA8-6464-00AAEA194140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BF8AE15-AF79-E4CE-AA8B-6DB51578FFA0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6234EC96-822F-467C-EAF3-78713EB6081B}"/>
                </a:ext>
              </a:extLst>
            </p:cNvPr>
            <p:cNvGrpSpPr/>
            <p:nvPr/>
          </p:nvGrpSpPr>
          <p:grpSpPr>
            <a:xfrm>
              <a:off x="4937726" y="2640400"/>
              <a:ext cx="407451" cy="211902"/>
              <a:chOff x="2451325" y="3300590"/>
              <a:chExt cx="407451" cy="21190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AF0086-51A1-70AF-EC8A-017FD88451E6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E8CE71D-A2F4-F730-968D-1AA4B0C72CDD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3BD06C52-6F62-83CD-CED0-C0506E8B8E70}"/>
                </a:ext>
              </a:extLst>
            </p:cNvPr>
            <p:cNvGrpSpPr/>
            <p:nvPr/>
          </p:nvGrpSpPr>
          <p:grpSpPr>
            <a:xfrm>
              <a:off x="5661692" y="3029448"/>
              <a:ext cx="407451" cy="211902"/>
              <a:chOff x="2451325" y="3300590"/>
              <a:chExt cx="407451" cy="21190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6DF917D-8857-3823-52B4-0C2689D40953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ED4971E-E630-C3F0-089A-4546476B48A4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D4841BA9-73F4-A509-7CB2-A7449611CF7B}"/>
                </a:ext>
              </a:extLst>
            </p:cNvPr>
            <p:cNvGrpSpPr/>
            <p:nvPr/>
          </p:nvGrpSpPr>
          <p:grpSpPr>
            <a:xfrm>
              <a:off x="5822349" y="2510125"/>
              <a:ext cx="407451" cy="211902"/>
              <a:chOff x="2451325" y="3300590"/>
              <a:chExt cx="407451" cy="21190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C5FB1CD-3473-97A8-9616-2215DC2CE2B8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81466D2-7AA9-EA54-7D27-7A93B05882C6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9C29EBFF-FF75-D94F-66BC-B30B7254E93B}"/>
              </a:ext>
            </a:extLst>
          </p:cNvPr>
          <p:cNvGrpSpPr/>
          <p:nvPr/>
        </p:nvGrpSpPr>
        <p:grpSpPr>
          <a:xfrm>
            <a:off x="5504583" y="1649376"/>
            <a:ext cx="415627" cy="670784"/>
            <a:chOff x="5504583" y="1649376"/>
            <a:chExt cx="415627" cy="670784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E149AEC3-05A0-8E31-D6AC-41769063274B}"/>
                </a:ext>
              </a:extLst>
            </p:cNvPr>
            <p:cNvGrpSpPr/>
            <p:nvPr/>
          </p:nvGrpSpPr>
          <p:grpSpPr>
            <a:xfrm>
              <a:off x="5504583" y="1649376"/>
              <a:ext cx="407451" cy="211902"/>
              <a:chOff x="2451325" y="3300590"/>
              <a:chExt cx="407451" cy="211902"/>
            </a:xfrm>
            <a:solidFill>
              <a:srgbClr val="FF0000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9AB1874-89E5-59CD-52E9-FED25937B3AC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80A6D2-C903-34B4-6966-0A529626D29A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C0D59B5D-4FBC-3787-9361-941E9D2CA3F4}"/>
                </a:ext>
              </a:extLst>
            </p:cNvPr>
            <p:cNvGrpSpPr/>
            <p:nvPr/>
          </p:nvGrpSpPr>
          <p:grpSpPr>
            <a:xfrm>
              <a:off x="5512759" y="2108258"/>
              <a:ext cx="407451" cy="211902"/>
              <a:chOff x="2451325" y="3300590"/>
              <a:chExt cx="407451" cy="211902"/>
            </a:xfrm>
            <a:solidFill>
              <a:srgbClr val="FF0000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959D768-0773-F953-0C7C-5ADB7C9C2EB8}"/>
                  </a:ext>
                </a:extLst>
              </p:cNvPr>
              <p:cNvSpPr/>
              <p:nvPr/>
            </p:nvSpPr>
            <p:spPr>
              <a:xfrm>
                <a:off x="2451325" y="3300590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D9FEB10-9E95-6119-0FC6-7B17F5EA3EB9}"/>
                  </a:ext>
                </a:extLst>
              </p:cNvPr>
              <p:cNvSpPr/>
              <p:nvPr/>
            </p:nvSpPr>
            <p:spPr>
              <a:xfrm>
                <a:off x="2646874" y="3300590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82" name="Abgerundetes Rechteck 81">
            <a:extLst>
              <a:ext uri="{FF2B5EF4-FFF2-40B4-BE49-F238E27FC236}">
                <a16:creationId xmlns:a16="http://schemas.microsoft.com/office/drawing/2014/main" id="{BF390890-E38F-AEB1-D95A-A60F32DA92B7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Veranschaulichung wird stark vereinfacht angenommen, dass Luft nur zu 80% aus Stickstoff und 20% aus Sauerstoff zusammen gesetzt ist.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08C549C-E2F3-204B-86A1-2E4A8913D596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9" name="Picture 2" descr="Skala, Waage, Kochen, Lebensmittel">
              <a:extLst>
                <a:ext uri="{FF2B5EF4-FFF2-40B4-BE49-F238E27FC236}">
                  <a16:creationId xmlns:a16="http://schemas.microsoft.com/office/drawing/2014/main" id="{1D05BB87-4690-2A0A-2132-F86394EC9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3ABE3143-66EA-9FEF-66BC-997291060D98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2E0F2CA-7A7E-AF2D-CFFC-7C86FED05BF9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89E3AC2-AD5C-F0D1-D680-14D3178405B2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F049971-B5E6-582E-BC7D-39375F1BC62F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4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ABF94-8CD2-2632-A2AB-43B61A8E2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ieck 1">
            <a:extLst>
              <a:ext uri="{FF2B5EF4-FFF2-40B4-BE49-F238E27FC236}">
                <a16:creationId xmlns:a16="http://schemas.microsoft.com/office/drawing/2014/main" id="{331F7ED0-2FD4-5441-2849-FF5CE5DCE13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7ACF5D49-FD45-9A73-8656-26BAA9E34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8B3E413-BA2D-6FDB-B467-CA915DCB58B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2C94E83F-1720-AEAC-E258-BFB4189D7114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217E3D-139D-7114-80A2-90F238573A77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3A702702-BE26-BEC1-3399-6399C8CA8ACE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7319E979-0681-6E64-A072-08D947AE7B69}"/>
              </a:ext>
            </a:extLst>
          </p:cNvPr>
          <p:cNvGrpSpPr/>
          <p:nvPr/>
        </p:nvGrpSpPr>
        <p:grpSpPr>
          <a:xfrm>
            <a:off x="7023570" y="4002377"/>
            <a:ext cx="1749006" cy="400110"/>
            <a:chOff x="7023570" y="4002377"/>
            <a:chExt cx="1749006" cy="400110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B4173979-BA25-08FF-C463-A126E9E15108}"/>
                </a:ext>
              </a:extLst>
            </p:cNvPr>
            <p:cNvGrpSpPr/>
            <p:nvPr/>
          </p:nvGrpSpPr>
          <p:grpSpPr>
            <a:xfrm>
              <a:off x="7023570" y="4109743"/>
              <a:ext cx="601254" cy="219236"/>
              <a:chOff x="6147706" y="1846834"/>
              <a:chExt cx="601254" cy="21923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1D5C4E3-B586-5E51-41E0-D112DB39FE87}"/>
                  </a:ext>
                </a:extLst>
              </p:cNvPr>
              <p:cNvSpPr/>
              <p:nvPr/>
            </p:nvSpPr>
            <p:spPr>
              <a:xfrm>
                <a:off x="6147706" y="18468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832BCD3-FDDC-DB94-9509-052EE714D758}"/>
                  </a:ext>
                </a:extLst>
              </p:cNvPr>
              <p:cNvSpPr/>
              <p:nvPr/>
            </p:nvSpPr>
            <p:spPr>
              <a:xfrm>
                <a:off x="6359608" y="18683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097BDCB-F6A3-ED21-AA3B-7587042DDD71}"/>
                  </a:ext>
                </a:extLst>
              </p:cNvPr>
              <p:cNvSpPr/>
              <p:nvPr/>
            </p:nvSpPr>
            <p:spPr>
              <a:xfrm>
                <a:off x="6537058" y="18541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779F40A2-B087-1FD1-0EE7-98F0561F2C23}"/>
                </a:ext>
              </a:extLst>
            </p:cNvPr>
            <p:cNvSpPr txBox="1"/>
            <p:nvPr/>
          </p:nvSpPr>
          <p:spPr>
            <a:xfrm>
              <a:off x="7576416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190F5E55-CC04-5939-1F07-F14D8400B7F6}"/>
              </a:ext>
            </a:extLst>
          </p:cNvPr>
          <p:cNvGrpSpPr/>
          <p:nvPr/>
        </p:nvGrpSpPr>
        <p:grpSpPr>
          <a:xfrm>
            <a:off x="4887404" y="4002377"/>
            <a:ext cx="1301996" cy="400110"/>
            <a:chOff x="2633601" y="4002377"/>
            <a:chExt cx="1301996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55EA215-70D1-38B8-2DDF-8B2F7A813D47}"/>
                </a:ext>
              </a:extLst>
            </p:cNvPr>
            <p:cNvSpPr/>
            <p:nvPr/>
          </p:nvSpPr>
          <p:spPr>
            <a:xfrm>
              <a:off x="2633601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C76FE1F7-CE9F-E2F5-8AF5-3D79758BA4C0}"/>
                </a:ext>
              </a:extLst>
            </p:cNvPr>
            <p:cNvSpPr txBox="1"/>
            <p:nvPr/>
          </p:nvSpPr>
          <p:spPr>
            <a:xfrm>
              <a:off x="3132172" y="400237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B02F1EA-02B5-87A0-E755-3BD6E19FA327}"/>
                </a:ext>
              </a:extLst>
            </p:cNvPr>
            <p:cNvSpPr/>
            <p:nvPr/>
          </p:nvSpPr>
          <p:spPr>
            <a:xfrm>
              <a:off x="2837617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357F41E0-2192-DCDF-202E-2B55C4AF0899}"/>
              </a:ext>
            </a:extLst>
          </p:cNvPr>
          <p:cNvGrpSpPr/>
          <p:nvPr/>
        </p:nvGrpSpPr>
        <p:grpSpPr>
          <a:xfrm>
            <a:off x="3026353" y="4002377"/>
            <a:ext cx="1208387" cy="400110"/>
            <a:chOff x="4879333" y="4002377"/>
            <a:chExt cx="1208387" cy="40011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B4A4737-329B-91C6-D6F7-A5CC0DBFDAAC}"/>
                </a:ext>
              </a:extLst>
            </p:cNvPr>
            <p:cNvSpPr/>
            <p:nvPr/>
          </p:nvSpPr>
          <p:spPr>
            <a:xfrm>
              <a:off x="4879333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2ED63577-3450-8E21-D52A-EAE663E85993}"/>
                </a:ext>
              </a:extLst>
            </p:cNvPr>
            <p:cNvSpPr txBox="1"/>
            <p:nvPr/>
          </p:nvSpPr>
          <p:spPr>
            <a:xfrm>
              <a:off x="5377269" y="4002377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F077B1A-B84E-BB7A-A8F6-FEFDA60D5FFD}"/>
                </a:ext>
              </a:extLst>
            </p:cNvPr>
            <p:cNvSpPr/>
            <p:nvPr/>
          </p:nvSpPr>
          <p:spPr>
            <a:xfrm>
              <a:off x="5074882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A9CB7D14-4CCC-3336-9BE5-2B207A9A2346}"/>
              </a:ext>
            </a:extLst>
          </p:cNvPr>
          <p:cNvSpPr txBox="1"/>
          <p:nvPr/>
        </p:nvSpPr>
        <p:spPr>
          <a:xfrm>
            <a:off x="2985146" y="825907"/>
            <a:ext cx="440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Zusammensetzung</a:t>
            </a:r>
            <a:r>
              <a:rPr lang="en-GB" b="1" dirty="0">
                <a:solidFill>
                  <a:schemeClr val="bg1"/>
                </a:solidFill>
              </a:rPr>
              <a:t> der Luft (</a:t>
            </a:r>
            <a:r>
              <a:rPr lang="en-GB" b="1" dirty="0" err="1">
                <a:solidFill>
                  <a:schemeClr val="bg1"/>
                </a:solidFill>
              </a:rPr>
              <a:t>vereinfacht</a:t>
            </a:r>
            <a:r>
              <a:rPr lang="en-GB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8CFAE8A3-FF95-AFE0-BD2D-E5A3888D1E5F}"/>
              </a:ext>
            </a:extLst>
          </p:cNvPr>
          <p:cNvGrpSpPr/>
          <p:nvPr/>
        </p:nvGrpSpPr>
        <p:grpSpPr>
          <a:xfrm>
            <a:off x="4023724" y="1318770"/>
            <a:ext cx="2343204" cy="2366670"/>
            <a:chOff x="4307504" y="799183"/>
            <a:chExt cx="2951570" cy="2981129"/>
          </a:xfrm>
        </p:grpSpPr>
        <p:sp>
          <p:nvSpPr>
            <p:cNvPr id="79" name="Kreis 78">
              <a:extLst>
                <a:ext uri="{FF2B5EF4-FFF2-40B4-BE49-F238E27FC236}">
                  <a16:creationId xmlns:a16="http://schemas.microsoft.com/office/drawing/2014/main" id="{4D74E6C3-5438-B102-9613-D843BE4538AA}"/>
                </a:ext>
              </a:extLst>
            </p:cNvPr>
            <p:cNvSpPr/>
            <p:nvPr/>
          </p:nvSpPr>
          <p:spPr>
            <a:xfrm>
              <a:off x="4307504" y="799183"/>
              <a:ext cx="2951570" cy="2981129"/>
            </a:xfrm>
            <a:prstGeom prst="pie">
              <a:avLst>
                <a:gd name="adj1" fmla="val 21372592"/>
                <a:gd name="adj2" fmla="val 16885539"/>
              </a:avLst>
            </a:prstGeom>
            <a:solidFill>
              <a:schemeClr val="accent6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5" name="Freihandform 84">
              <a:extLst>
                <a:ext uri="{FF2B5EF4-FFF2-40B4-BE49-F238E27FC236}">
                  <a16:creationId xmlns:a16="http://schemas.microsoft.com/office/drawing/2014/main" id="{0702A15A-B5A8-CE32-AE29-7491BE0A1F93}"/>
                </a:ext>
              </a:extLst>
            </p:cNvPr>
            <p:cNvSpPr/>
            <p:nvPr/>
          </p:nvSpPr>
          <p:spPr>
            <a:xfrm>
              <a:off x="5792950" y="835395"/>
              <a:ext cx="1465915" cy="1450477"/>
            </a:xfrm>
            <a:custGeom>
              <a:avLst/>
              <a:gdLst>
                <a:gd name="csX0" fmla="*/ 291771 w 1465915"/>
                <a:gd name="csY0" fmla="*/ 0 h 1443687"/>
                <a:gd name="csX1" fmla="*/ 292804 w 1465915"/>
                <a:gd name="csY1" fmla="*/ 158 h 1443687"/>
                <a:gd name="csX2" fmla="*/ 1463548 w 1465915"/>
                <a:gd name="csY2" fmla="*/ 1299541 h 1443687"/>
                <a:gd name="csX3" fmla="*/ 1465915 w 1465915"/>
                <a:gd name="csY3" fmla="*/ 1346574 h 1443687"/>
                <a:gd name="csX4" fmla="*/ 0 w 1465915"/>
                <a:gd name="csY4" fmla="*/ 1443687 h 1443687"/>
                <a:gd name="csX5" fmla="*/ 291771 w 1465915"/>
                <a:gd name="csY5" fmla="*/ 0 h 14436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465915" h="1443687">
                  <a:moveTo>
                    <a:pt x="291771" y="0"/>
                  </a:moveTo>
                  <a:lnTo>
                    <a:pt x="292804" y="158"/>
                  </a:lnTo>
                  <a:cubicBezTo>
                    <a:pt x="917260" y="128382"/>
                    <a:pt x="1398050" y="652364"/>
                    <a:pt x="1463548" y="1299541"/>
                  </a:cubicBezTo>
                  <a:lnTo>
                    <a:pt x="1465915" y="1346574"/>
                  </a:lnTo>
                  <a:lnTo>
                    <a:pt x="0" y="1443687"/>
                  </a:lnTo>
                  <a:lnTo>
                    <a:pt x="291771" y="0"/>
                  </a:lnTo>
                  <a:close/>
                </a:path>
              </a:pathLst>
            </a:custGeom>
            <a:solidFill>
              <a:srgbClr val="FF0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id="{7FF93C69-C0A9-15DB-9FA6-1913DAE0A3BF}"/>
              </a:ext>
            </a:extLst>
          </p:cNvPr>
          <p:cNvSpPr txBox="1"/>
          <p:nvPr/>
        </p:nvSpPr>
        <p:spPr>
          <a:xfrm>
            <a:off x="2535317" y="1917575"/>
            <a:ext cx="1198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80%</a:t>
            </a: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Stickstoff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1BAC1A59-382D-190F-A324-772906EEFF08}"/>
              </a:ext>
            </a:extLst>
          </p:cNvPr>
          <p:cNvSpPr txBox="1"/>
          <p:nvPr/>
        </p:nvSpPr>
        <p:spPr>
          <a:xfrm>
            <a:off x="6330932" y="1172636"/>
            <a:ext cx="1279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20%</a:t>
            </a: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Sauerstoff</a:t>
            </a: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91E1E03B-BF35-4453-4C6B-CF2E310AE04E}"/>
              </a:ext>
            </a:extLst>
          </p:cNvPr>
          <p:cNvCxnSpPr>
            <a:cxnSpLocks/>
          </p:cNvCxnSpPr>
          <p:nvPr/>
        </p:nvCxnSpPr>
        <p:spPr>
          <a:xfrm flipH="1" flipV="1">
            <a:off x="3659712" y="2214209"/>
            <a:ext cx="641355" cy="131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0D30AD52-C0CC-B463-EE2B-EAD7A2921205}"/>
              </a:ext>
            </a:extLst>
          </p:cNvPr>
          <p:cNvCxnSpPr>
            <a:cxnSpLocks/>
          </p:cNvCxnSpPr>
          <p:nvPr/>
        </p:nvCxnSpPr>
        <p:spPr>
          <a:xfrm flipV="1">
            <a:off x="6069143" y="1731933"/>
            <a:ext cx="475590" cy="307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A53762F-43EA-888D-25DD-754158AB599F}"/>
              </a:ext>
            </a:extLst>
          </p:cNvPr>
          <p:cNvGrpSpPr/>
          <p:nvPr/>
        </p:nvGrpSpPr>
        <p:grpSpPr>
          <a:xfrm>
            <a:off x="4717572" y="1566093"/>
            <a:ext cx="407451" cy="211902"/>
            <a:chOff x="2451325" y="3300590"/>
            <a:chExt cx="407451" cy="2119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5839D89-C02D-15B2-9E65-B4FE80A4D349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4BC695-846A-1C3D-2EA8-8EE86BE1F9AE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4489353-C571-A127-C825-10E1AC1553AA}"/>
              </a:ext>
            </a:extLst>
          </p:cNvPr>
          <p:cNvGrpSpPr/>
          <p:nvPr/>
        </p:nvGrpSpPr>
        <p:grpSpPr>
          <a:xfrm>
            <a:off x="4207362" y="2546623"/>
            <a:ext cx="407451" cy="211902"/>
            <a:chOff x="2451325" y="3300590"/>
            <a:chExt cx="407451" cy="21190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3EBF88-35BF-E223-9ADF-B6625F32880E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1A1330-9EDE-3A19-0D81-822634C180C4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24DF7B8-349C-4413-FEC4-B4EF10357DBB}"/>
              </a:ext>
            </a:extLst>
          </p:cNvPr>
          <p:cNvGrpSpPr/>
          <p:nvPr/>
        </p:nvGrpSpPr>
        <p:grpSpPr>
          <a:xfrm>
            <a:off x="4455059" y="2041701"/>
            <a:ext cx="407451" cy="211902"/>
            <a:chOff x="2451325" y="3300590"/>
            <a:chExt cx="407451" cy="211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062D32-2881-CE39-589D-F462B4FB5C59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A2A9836-53CF-BC32-6A0B-DAAC08A64675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3E35A43-6D1E-9C3E-CA8A-5D5959B0F963}"/>
              </a:ext>
            </a:extLst>
          </p:cNvPr>
          <p:cNvGrpSpPr/>
          <p:nvPr/>
        </p:nvGrpSpPr>
        <p:grpSpPr>
          <a:xfrm>
            <a:off x="4619798" y="3029448"/>
            <a:ext cx="407451" cy="211902"/>
            <a:chOff x="2451325" y="3300590"/>
            <a:chExt cx="407451" cy="211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FD19EDF-1052-0D87-A0E9-7961FAA7E3D5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80BC2EC-4E59-818A-C39F-F210410A42CB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AFE25E1-E4FA-FCEE-609C-89F470962EE6}"/>
              </a:ext>
            </a:extLst>
          </p:cNvPr>
          <p:cNvGrpSpPr/>
          <p:nvPr/>
        </p:nvGrpSpPr>
        <p:grpSpPr>
          <a:xfrm>
            <a:off x="5182249" y="3364261"/>
            <a:ext cx="407451" cy="211902"/>
            <a:chOff x="2451325" y="3300590"/>
            <a:chExt cx="407451" cy="2119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A47CFD-6A02-A5EA-53AF-0C541943837C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821F610-6513-1D7F-5F50-EE5B1B011D68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C35592C-9B25-9BD5-EBC4-C857EF488757}"/>
              </a:ext>
            </a:extLst>
          </p:cNvPr>
          <p:cNvGrpSpPr/>
          <p:nvPr/>
        </p:nvGrpSpPr>
        <p:grpSpPr>
          <a:xfrm>
            <a:off x="4937726" y="2640400"/>
            <a:ext cx="407451" cy="211902"/>
            <a:chOff x="2451325" y="3300590"/>
            <a:chExt cx="407451" cy="211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E3E30ED-E19B-35F9-2E50-15C29C4F7805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E6B9A3-CA9A-D9FE-3633-535144EC499E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28BD749-5D12-7793-680B-35B37E38E8E6}"/>
              </a:ext>
            </a:extLst>
          </p:cNvPr>
          <p:cNvGrpSpPr/>
          <p:nvPr/>
        </p:nvGrpSpPr>
        <p:grpSpPr>
          <a:xfrm>
            <a:off x="5661692" y="3029448"/>
            <a:ext cx="407451" cy="211902"/>
            <a:chOff x="2451325" y="3300590"/>
            <a:chExt cx="407451" cy="211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0A9309-6257-C2F5-DF89-51F88785DBFD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B8E7A14-489C-F94F-03AD-C78788330FB8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F439DAE-CFBB-9C81-940F-C0F057657894}"/>
              </a:ext>
            </a:extLst>
          </p:cNvPr>
          <p:cNvGrpSpPr/>
          <p:nvPr/>
        </p:nvGrpSpPr>
        <p:grpSpPr>
          <a:xfrm>
            <a:off x="5822349" y="2510125"/>
            <a:ext cx="407451" cy="211902"/>
            <a:chOff x="2451325" y="3300590"/>
            <a:chExt cx="407451" cy="21190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22FC76-4738-0751-243D-F1B4F8163264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905AE9-DE7D-0FD4-6E9D-E693DBF481AB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F95E31E-F549-42EC-58AB-BC64458E407F}"/>
              </a:ext>
            </a:extLst>
          </p:cNvPr>
          <p:cNvGrpSpPr/>
          <p:nvPr/>
        </p:nvGrpSpPr>
        <p:grpSpPr>
          <a:xfrm>
            <a:off x="5504583" y="1649376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4F45B1-BC00-46EC-E5AB-5E6636BC1130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C09A31-7AAC-1915-6AD2-EC59B338933F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FBDF747F-C8AA-3B85-1313-1084E04024EA}"/>
              </a:ext>
            </a:extLst>
          </p:cNvPr>
          <p:cNvGrpSpPr/>
          <p:nvPr/>
        </p:nvGrpSpPr>
        <p:grpSpPr>
          <a:xfrm>
            <a:off x="5512759" y="2108258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0658329-FDF1-9D84-E153-2E0493FE5D26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EE6356B-58F4-9CB5-5E3A-048A3DFEBCD7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31658D5D-A6A7-26CE-710C-AA02BF24782C}"/>
              </a:ext>
            </a:extLst>
          </p:cNvPr>
          <p:cNvSpPr/>
          <p:nvPr/>
        </p:nvSpPr>
        <p:spPr>
          <a:xfrm>
            <a:off x="2647655" y="4520067"/>
            <a:ext cx="428919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Veranschaulichung wird stark vereinfacht angenommen, dass Luft nur zu 80% aus Stickstoff und 20% aus Sauerstoff zusammen gesetzt ist.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DE3AC3A-FAA7-444B-0BFA-C3A51F98B1EF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39" name="Picture 2" descr="Skala, Waage, Kochen, Lebensmittel">
              <a:extLst>
                <a:ext uri="{FF2B5EF4-FFF2-40B4-BE49-F238E27FC236}">
                  <a16:creationId xmlns:a16="http://schemas.microsoft.com/office/drawing/2014/main" id="{5C27B5D9-DD36-7D3F-FD10-34B73AD94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5A5DBD0-20D8-4C77-3310-1130ECBFD512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E9FAEC9-DAC5-D188-E421-92C201FFC7D3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8E68416-94C0-5AA9-96D3-35ED63758B2E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DF8C1BA-076A-61F7-C740-393AFF42F1CA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96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B4ECA-8602-85C6-26E6-17E085899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4" name="Gruppieren 7203">
            <a:extLst>
              <a:ext uri="{FF2B5EF4-FFF2-40B4-BE49-F238E27FC236}">
                <a16:creationId xmlns:a16="http://schemas.microsoft.com/office/drawing/2014/main" id="{FC772666-78FE-2373-FA28-AC9044E3E717}"/>
              </a:ext>
            </a:extLst>
          </p:cNvPr>
          <p:cNvGrpSpPr/>
          <p:nvPr/>
        </p:nvGrpSpPr>
        <p:grpSpPr>
          <a:xfrm>
            <a:off x="4307359" y="2568011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5" name="Oval 7204">
              <a:extLst>
                <a:ext uri="{FF2B5EF4-FFF2-40B4-BE49-F238E27FC236}">
                  <a16:creationId xmlns:a16="http://schemas.microsoft.com/office/drawing/2014/main" id="{C5236BF8-0DF3-320D-1D49-8ED544ED2C4D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6" name="Oval 7205">
              <a:extLst>
                <a:ext uri="{FF2B5EF4-FFF2-40B4-BE49-F238E27FC236}">
                  <a16:creationId xmlns:a16="http://schemas.microsoft.com/office/drawing/2014/main" id="{7D343451-AF16-9117-0C10-11D45CB0379B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7C6BB554-74D2-2E35-F10D-1E7C4C493F19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FF1D2D50-605C-A21C-B4FD-754E19993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A68E37A-5573-E446-4ECE-E52D643C2083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894EFCCA-5244-A028-9D5E-2CBFF543FF47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444323-9BAD-2EBF-B3BB-72EC63C59047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2257642C-5FD3-7007-36F8-650CEA3898E7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08B18032-17C6-672F-A52F-85C2E1EB3735}"/>
              </a:ext>
            </a:extLst>
          </p:cNvPr>
          <p:cNvGrpSpPr/>
          <p:nvPr/>
        </p:nvGrpSpPr>
        <p:grpSpPr>
          <a:xfrm>
            <a:off x="7023570" y="4002377"/>
            <a:ext cx="1749006" cy="400110"/>
            <a:chOff x="7023570" y="4002377"/>
            <a:chExt cx="1749006" cy="400110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78F6FA8F-8F38-9F2B-11E8-427D6B47FE45}"/>
                </a:ext>
              </a:extLst>
            </p:cNvPr>
            <p:cNvGrpSpPr/>
            <p:nvPr/>
          </p:nvGrpSpPr>
          <p:grpSpPr>
            <a:xfrm>
              <a:off x="7023570" y="4109743"/>
              <a:ext cx="601254" cy="219236"/>
              <a:chOff x="6147706" y="1846834"/>
              <a:chExt cx="601254" cy="21923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F2B93F1-E492-C83E-AE59-E0A4B3132F1F}"/>
                  </a:ext>
                </a:extLst>
              </p:cNvPr>
              <p:cNvSpPr/>
              <p:nvPr/>
            </p:nvSpPr>
            <p:spPr>
              <a:xfrm>
                <a:off x="6147706" y="18468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4F75F9D-2177-68FF-F648-BC6FC7A6D620}"/>
                  </a:ext>
                </a:extLst>
              </p:cNvPr>
              <p:cNvSpPr/>
              <p:nvPr/>
            </p:nvSpPr>
            <p:spPr>
              <a:xfrm>
                <a:off x="6359608" y="18683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22CFC23-FF15-79EA-3D8C-4184F8BBE6F6}"/>
                  </a:ext>
                </a:extLst>
              </p:cNvPr>
              <p:cNvSpPr/>
              <p:nvPr/>
            </p:nvSpPr>
            <p:spPr>
              <a:xfrm>
                <a:off x="6537058" y="18541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C6720031-74F9-33AD-1025-A8EDA604D920}"/>
                </a:ext>
              </a:extLst>
            </p:cNvPr>
            <p:cNvSpPr txBox="1"/>
            <p:nvPr/>
          </p:nvSpPr>
          <p:spPr>
            <a:xfrm>
              <a:off x="7576416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53458EA-6EC3-1113-B807-025C4E6AF8B7}"/>
              </a:ext>
            </a:extLst>
          </p:cNvPr>
          <p:cNvGrpSpPr/>
          <p:nvPr/>
        </p:nvGrpSpPr>
        <p:grpSpPr>
          <a:xfrm>
            <a:off x="4887404" y="4002377"/>
            <a:ext cx="1301996" cy="400110"/>
            <a:chOff x="2633601" y="4002377"/>
            <a:chExt cx="1301996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A382E34-8DF3-41F5-F99F-105797E64BA4}"/>
                </a:ext>
              </a:extLst>
            </p:cNvPr>
            <p:cNvSpPr/>
            <p:nvPr/>
          </p:nvSpPr>
          <p:spPr>
            <a:xfrm>
              <a:off x="2633601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49DD00E3-0152-3242-6BE7-13D579D1A2DA}"/>
                </a:ext>
              </a:extLst>
            </p:cNvPr>
            <p:cNvSpPr txBox="1"/>
            <p:nvPr/>
          </p:nvSpPr>
          <p:spPr>
            <a:xfrm>
              <a:off x="3132172" y="400237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7EA380C-70F9-D34B-3405-549B16608C26}"/>
                </a:ext>
              </a:extLst>
            </p:cNvPr>
            <p:cNvSpPr/>
            <p:nvPr/>
          </p:nvSpPr>
          <p:spPr>
            <a:xfrm>
              <a:off x="2837617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67D26246-EC15-D1DA-CC2F-33146A1D60E8}"/>
              </a:ext>
            </a:extLst>
          </p:cNvPr>
          <p:cNvGrpSpPr/>
          <p:nvPr/>
        </p:nvGrpSpPr>
        <p:grpSpPr>
          <a:xfrm>
            <a:off x="3026353" y="4002377"/>
            <a:ext cx="1208387" cy="400110"/>
            <a:chOff x="4879333" y="4002377"/>
            <a:chExt cx="1208387" cy="40011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B6513C9-4232-C760-D8EB-E59A7F90CB7E}"/>
                </a:ext>
              </a:extLst>
            </p:cNvPr>
            <p:cNvSpPr/>
            <p:nvPr/>
          </p:nvSpPr>
          <p:spPr>
            <a:xfrm>
              <a:off x="4879333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62E097C9-FF42-E211-1B4D-11F5B343612A}"/>
                </a:ext>
              </a:extLst>
            </p:cNvPr>
            <p:cNvSpPr txBox="1"/>
            <p:nvPr/>
          </p:nvSpPr>
          <p:spPr>
            <a:xfrm>
              <a:off x="5377269" y="4002377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A367726-D6B0-B876-DE74-94B71E26ADF3}"/>
                </a:ext>
              </a:extLst>
            </p:cNvPr>
            <p:cNvSpPr/>
            <p:nvPr/>
          </p:nvSpPr>
          <p:spPr>
            <a:xfrm>
              <a:off x="5074882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14F2B380-F8F4-B19C-E1F9-B8E70DCE89F1}"/>
              </a:ext>
            </a:extLst>
          </p:cNvPr>
          <p:cNvSpPr txBox="1"/>
          <p:nvPr/>
        </p:nvSpPr>
        <p:spPr>
          <a:xfrm>
            <a:off x="3121093" y="825907"/>
            <a:ext cx="413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Vergleich</a:t>
            </a:r>
            <a:r>
              <a:rPr lang="en-GB" b="1" dirty="0">
                <a:solidFill>
                  <a:schemeClr val="bg1"/>
                </a:solidFill>
              </a:rPr>
              <a:t> der Dichte von Luft und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41D2BE96-A351-7635-EA53-D4FFB1CFF8FE}"/>
              </a:ext>
            </a:extLst>
          </p:cNvPr>
          <p:cNvSpPr/>
          <p:nvPr/>
        </p:nvSpPr>
        <p:spPr>
          <a:xfrm rot="5400000">
            <a:off x="5163887" y="879756"/>
            <a:ext cx="96288" cy="1734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81393F08-125C-0D3A-3E06-F04FE72A6774}"/>
              </a:ext>
            </a:extLst>
          </p:cNvPr>
          <p:cNvSpPr/>
          <p:nvPr/>
        </p:nvSpPr>
        <p:spPr>
          <a:xfrm rot="16200000">
            <a:off x="4037857" y="1812159"/>
            <a:ext cx="2328505" cy="1296717"/>
          </a:xfrm>
          <a:custGeom>
            <a:avLst/>
            <a:gdLst>
              <a:gd name="csX0" fmla="*/ 2328505 w 2328505"/>
              <a:gd name="csY0" fmla="*/ 568598 h 1296717"/>
              <a:gd name="csX1" fmla="*/ 2328505 w 2328505"/>
              <a:gd name="csY1" fmla="*/ 718643 h 1296717"/>
              <a:gd name="csX2" fmla="*/ 2179162 w 2328505"/>
              <a:gd name="csY2" fmla="*/ 718643 h 1296717"/>
              <a:gd name="csX3" fmla="*/ 2179162 w 2328505"/>
              <a:gd name="csY3" fmla="*/ 867986 h 1296717"/>
              <a:gd name="csX4" fmla="*/ 2083678 w 2328505"/>
              <a:gd name="csY4" fmla="*/ 867986 h 1296717"/>
              <a:gd name="csX5" fmla="*/ 2083678 w 2328505"/>
              <a:gd name="csY5" fmla="*/ 718643 h 1296717"/>
              <a:gd name="csX6" fmla="*/ 1939713 w 2328505"/>
              <a:gd name="csY6" fmla="*/ 718643 h 1296717"/>
              <a:gd name="csX7" fmla="*/ 1932981 w 2328505"/>
              <a:gd name="csY7" fmla="*/ 734895 h 1296717"/>
              <a:gd name="csX8" fmla="*/ 1909887 w 2328505"/>
              <a:gd name="csY8" fmla="*/ 744461 h 1296717"/>
              <a:gd name="csX9" fmla="*/ 179916 w 2328505"/>
              <a:gd name="csY9" fmla="*/ 744460 h 1296717"/>
              <a:gd name="csX10" fmla="*/ 179916 w 2328505"/>
              <a:gd name="csY10" fmla="*/ 1266730 h 1296717"/>
              <a:gd name="csX11" fmla="*/ 149929 w 2328505"/>
              <a:gd name="csY11" fmla="*/ 1296717 h 1296717"/>
              <a:gd name="csX12" fmla="*/ 29987 w 2328505"/>
              <a:gd name="csY12" fmla="*/ 1296717 h 1296717"/>
              <a:gd name="csX13" fmla="*/ 0 w 2328505"/>
              <a:gd name="csY13" fmla="*/ 1266730 h 1296717"/>
              <a:gd name="csX14" fmla="*/ 0 w 2328505"/>
              <a:gd name="csY14" fmla="*/ 29987 h 1296717"/>
              <a:gd name="csX15" fmla="*/ 29987 w 2328505"/>
              <a:gd name="csY15" fmla="*/ 0 h 1296717"/>
              <a:gd name="csX16" fmla="*/ 149929 w 2328505"/>
              <a:gd name="csY16" fmla="*/ 0 h 1296717"/>
              <a:gd name="csX17" fmla="*/ 179916 w 2328505"/>
              <a:gd name="csY17" fmla="*/ 29987 h 1296717"/>
              <a:gd name="csX18" fmla="*/ 179916 w 2328505"/>
              <a:gd name="csY18" fmla="*/ 548508 h 1296717"/>
              <a:gd name="csX19" fmla="*/ 1909887 w 2328505"/>
              <a:gd name="csY19" fmla="*/ 548509 h 1296717"/>
              <a:gd name="csX20" fmla="*/ 1932981 w 2328505"/>
              <a:gd name="csY20" fmla="*/ 558074 h 1296717"/>
              <a:gd name="csX21" fmla="*/ 1937340 w 2328505"/>
              <a:gd name="csY21" fmla="*/ 568598 h 1296717"/>
              <a:gd name="csX22" fmla="*/ 2083678 w 2328505"/>
              <a:gd name="csY22" fmla="*/ 568598 h 1296717"/>
              <a:gd name="csX23" fmla="*/ 2083678 w 2328505"/>
              <a:gd name="csY23" fmla="*/ 419255 h 1296717"/>
              <a:gd name="csX24" fmla="*/ 2179162 w 2328505"/>
              <a:gd name="csY24" fmla="*/ 419255 h 1296717"/>
              <a:gd name="csX25" fmla="*/ 2179162 w 2328505"/>
              <a:gd name="csY25" fmla="*/ 568598 h 1296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2328505" h="1296717">
                <a:moveTo>
                  <a:pt x="2328505" y="568598"/>
                </a:moveTo>
                <a:lnTo>
                  <a:pt x="2328505" y="718643"/>
                </a:lnTo>
                <a:lnTo>
                  <a:pt x="2179162" y="718643"/>
                </a:lnTo>
                <a:lnTo>
                  <a:pt x="2179162" y="867986"/>
                </a:lnTo>
                <a:lnTo>
                  <a:pt x="2083678" y="867986"/>
                </a:lnTo>
                <a:lnTo>
                  <a:pt x="2083678" y="718643"/>
                </a:lnTo>
                <a:lnTo>
                  <a:pt x="1939713" y="718643"/>
                </a:lnTo>
                <a:lnTo>
                  <a:pt x="1932981" y="734895"/>
                </a:lnTo>
                <a:cubicBezTo>
                  <a:pt x="1927071" y="740805"/>
                  <a:pt x="1918906" y="744461"/>
                  <a:pt x="1909887" y="744461"/>
                </a:cubicBezTo>
                <a:lnTo>
                  <a:pt x="179916" y="744460"/>
                </a:lnTo>
                <a:lnTo>
                  <a:pt x="179916" y="1266730"/>
                </a:lnTo>
                <a:cubicBezTo>
                  <a:pt x="179916" y="1283291"/>
                  <a:pt x="166490" y="1296717"/>
                  <a:pt x="149929" y="1296717"/>
                </a:cubicBezTo>
                <a:lnTo>
                  <a:pt x="29987" y="1296717"/>
                </a:lnTo>
                <a:cubicBezTo>
                  <a:pt x="13426" y="1296717"/>
                  <a:pt x="0" y="1283291"/>
                  <a:pt x="0" y="1266730"/>
                </a:cubicBezTo>
                <a:lnTo>
                  <a:pt x="0" y="29987"/>
                </a:lnTo>
                <a:cubicBezTo>
                  <a:pt x="0" y="13426"/>
                  <a:pt x="13426" y="0"/>
                  <a:pt x="29987" y="0"/>
                </a:cubicBezTo>
                <a:lnTo>
                  <a:pt x="149929" y="0"/>
                </a:lnTo>
                <a:cubicBezTo>
                  <a:pt x="166490" y="0"/>
                  <a:pt x="179916" y="13426"/>
                  <a:pt x="179916" y="29987"/>
                </a:cubicBezTo>
                <a:lnTo>
                  <a:pt x="179916" y="548508"/>
                </a:lnTo>
                <a:lnTo>
                  <a:pt x="1909887" y="548509"/>
                </a:lnTo>
                <a:cubicBezTo>
                  <a:pt x="1918906" y="548509"/>
                  <a:pt x="1927071" y="552164"/>
                  <a:pt x="1932981" y="558074"/>
                </a:cubicBezTo>
                <a:lnTo>
                  <a:pt x="1937340" y="568598"/>
                </a:lnTo>
                <a:lnTo>
                  <a:pt x="2083678" y="568598"/>
                </a:lnTo>
                <a:lnTo>
                  <a:pt x="2083678" y="419255"/>
                </a:lnTo>
                <a:lnTo>
                  <a:pt x="2179162" y="419255"/>
                </a:lnTo>
                <a:lnTo>
                  <a:pt x="2179162" y="56859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219F2F5-685E-1C8C-BFFB-F24F22C13F83}"/>
              </a:ext>
            </a:extLst>
          </p:cNvPr>
          <p:cNvGrpSpPr/>
          <p:nvPr/>
        </p:nvGrpSpPr>
        <p:grpSpPr>
          <a:xfrm>
            <a:off x="4019645" y="1794936"/>
            <a:ext cx="853832" cy="1342801"/>
            <a:chOff x="4019645" y="1794936"/>
            <a:chExt cx="853832" cy="1342801"/>
          </a:xfrm>
        </p:grpSpPr>
        <p:sp>
          <p:nvSpPr>
            <p:cNvPr id="47" name="Halbbogen 46">
              <a:extLst>
                <a:ext uri="{FF2B5EF4-FFF2-40B4-BE49-F238E27FC236}">
                  <a16:creationId xmlns:a16="http://schemas.microsoft.com/office/drawing/2014/main" id="{9E5B951A-5498-8597-696D-DB90DBCC9E6C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A0E930D1-D947-8269-CD77-5EE20517A23A}"/>
                </a:ext>
              </a:extLst>
            </p:cNvPr>
            <p:cNvCxnSpPr>
              <a:stCxn id="47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68D5E723-248F-1F85-C9DC-B411D533956C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743A3E0-0D50-D092-CFFF-2BC52990F4F5}"/>
              </a:ext>
            </a:extLst>
          </p:cNvPr>
          <p:cNvGrpSpPr/>
          <p:nvPr/>
        </p:nvGrpSpPr>
        <p:grpSpPr>
          <a:xfrm>
            <a:off x="5545280" y="1794936"/>
            <a:ext cx="853832" cy="1342801"/>
            <a:chOff x="4019645" y="1794936"/>
            <a:chExt cx="853832" cy="1342801"/>
          </a:xfrm>
        </p:grpSpPr>
        <p:sp>
          <p:nvSpPr>
            <p:cNvPr id="7168" name="Halbbogen 7167">
              <a:extLst>
                <a:ext uri="{FF2B5EF4-FFF2-40B4-BE49-F238E27FC236}">
                  <a16:creationId xmlns:a16="http://schemas.microsoft.com/office/drawing/2014/main" id="{1A4AD3BA-4398-B7A0-3926-3DE442917E28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7169" name="Gerade Verbindung 7168">
              <a:extLst>
                <a:ext uri="{FF2B5EF4-FFF2-40B4-BE49-F238E27FC236}">
                  <a16:creationId xmlns:a16="http://schemas.microsoft.com/office/drawing/2014/main" id="{D96E40AE-2EB5-0D3A-1DF8-E1350F8C2C9A}"/>
                </a:ext>
              </a:extLst>
            </p:cNvPr>
            <p:cNvCxnSpPr>
              <a:stCxn id="7168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1" name="Gerade Verbindung 7170">
              <a:extLst>
                <a:ext uri="{FF2B5EF4-FFF2-40B4-BE49-F238E27FC236}">
                  <a16:creationId xmlns:a16="http://schemas.microsoft.com/office/drawing/2014/main" id="{B83E00DC-82A1-7CA7-612F-3B9D4ECAE1D8}"/>
                </a:ext>
              </a:extLst>
            </p:cNvPr>
            <p:cNvCxnSpPr>
              <a:cxnSpLocks/>
              <a:stCxn id="7168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Gruppieren 7172">
            <a:extLst>
              <a:ext uri="{FF2B5EF4-FFF2-40B4-BE49-F238E27FC236}">
                <a16:creationId xmlns:a16="http://schemas.microsoft.com/office/drawing/2014/main" id="{071BEE40-8185-3766-A9BD-21A678B568CA}"/>
              </a:ext>
            </a:extLst>
          </p:cNvPr>
          <p:cNvGrpSpPr/>
          <p:nvPr/>
        </p:nvGrpSpPr>
        <p:grpSpPr>
          <a:xfrm>
            <a:off x="4376600" y="2663216"/>
            <a:ext cx="407451" cy="211902"/>
            <a:chOff x="2451325" y="3300590"/>
            <a:chExt cx="407451" cy="211902"/>
          </a:xfrm>
        </p:grpSpPr>
        <p:sp>
          <p:nvSpPr>
            <p:cNvPr id="7195" name="Oval 7194">
              <a:extLst>
                <a:ext uri="{FF2B5EF4-FFF2-40B4-BE49-F238E27FC236}">
                  <a16:creationId xmlns:a16="http://schemas.microsoft.com/office/drawing/2014/main" id="{AA468DBD-7D8E-6B91-A919-23C4308FC59F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6" name="Oval 7195">
              <a:extLst>
                <a:ext uri="{FF2B5EF4-FFF2-40B4-BE49-F238E27FC236}">
                  <a16:creationId xmlns:a16="http://schemas.microsoft.com/office/drawing/2014/main" id="{2BEF60C2-50B5-7E68-A664-224F5F0FCF25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4" name="Gruppieren 7173">
            <a:extLst>
              <a:ext uri="{FF2B5EF4-FFF2-40B4-BE49-F238E27FC236}">
                <a16:creationId xmlns:a16="http://schemas.microsoft.com/office/drawing/2014/main" id="{DCD34B48-838D-5A47-7330-15F1361F2C1D}"/>
              </a:ext>
            </a:extLst>
          </p:cNvPr>
          <p:cNvGrpSpPr/>
          <p:nvPr/>
        </p:nvGrpSpPr>
        <p:grpSpPr>
          <a:xfrm>
            <a:off x="4262099" y="2862512"/>
            <a:ext cx="407451" cy="211902"/>
            <a:chOff x="2451325" y="3300590"/>
            <a:chExt cx="407451" cy="211902"/>
          </a:xfrm>
        </p:grpSpPr>
        <p:sp>
          <p:nvSpPr>
            <p:cNvPr id="7193" name="Oval 7192">
              <a:extLst>
                <a:ext uri="{FF2B5EF4-FFF2-40B4-BE49-F238E27FC236}">
                  <a16:creationId xmlns:a16="http://schemas.microsoft.com/office/drawing/2014/main" id="{B425B960-CEDF-1642-B1A6-5CFA083E5588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4" name="Oval 7193">
              <a:extLst>
                <a:ext uri="{FF2B5EF4-FFF2-40B4-BE49-F238E27FC236}">
                  <a16:creationId xmlns:a16="http://schemas.microsoft.com/office/drawing/2014/main" id="{228C39AF-A68B-281F-A9F0-E32ACDF203A8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5" name="Gruppieren 7174">
            <a:extLst>
              <a:ext uri="{FF2B5EF4-FFF2-40B4-BE49-F238E27FC236}">
                <a16:creationId xmlns:a16="http://schemas.microsoft.com/office/drawing/2014/main" id="{F03BB5E3-645F-6B88-610B-09BDE10EA8C6}"/>
              </a:ext>
            </a:extLst>
          </p:cNvPr>
          <p:cNvGrpSpPr/>
          <p:nvPr/>
        </p:nvGrpSpPr>
        <p:grpSpPr>
          <a:xfrm>
            <a:off x="4115417" y="2642629"/>
            <a:ext cx="407451" cy="211902"/>
            <a:chOff x="2451325" y="3300590"/>
            <a:chExt cx="407451" cy="211902"/>
          </a:xfrm>
        </p:grpSpPr>
        <p:sp>
          <p:nvSpPr>
            <p:cNvPr id="7191" name="Oval 7190">
              <a:extLst>
                <a:ext uri="{FF2B5EF4-FFF2-40B4-BE49-F238E27FC236}">
                  <a16:creationId xmlns:a16="http://schemas.microsoft.com/office/drawing/2014/main" id="{D2B25F08-87A4-1D20-487B-F39456D7B8CB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2" name="Oval 7191">
              <a:extLst>
                <a:ext uri="{FF2B5EF4-FFF2-40B4-BE49-F238E27FC236}">
                  <a16:creationId xmlns:a16="http://schemas.microsoft.com/office/drawing/2014/main" id="{27D10B65-144D-98A6-51BA-F99D6C705F7D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6" name="Gruppieren 7175">
            <a:extLst>
              <a:ext uri="{FF2B5EF4-FFF2-40B4-BE49-F238E27FC236}">
                <a16:creationId xmlns:a16="http://schemas.microsoft.com/office/drawing/2014/main" id="{6429C247-A885-7839-3AE1-FF407F4582C8}"/>
              </a:ext>
            </a:extLst>
          </p:cNvPr>
          <p:cNvGrpSpPr/>
          <p:nvPr/>
        </p:nvGrpSpPr>
        <p:grpSpPr>
          <a:xfrm>
            <a:off x="4125120" y="2800781"/>
            <a:ext cx="407451" cy="211902"/>
            <a:chOff x="2451325" y="3300590"/>
            <a:chExt cx="407451" cy="211902"/>
          </a:xfrm>
        </p:grpSpPr>
        <p:sp>
          <p:nvSpPr>
            <p:cNvPr id="7189" name="Oval 7188">
              <a:extLst>
                <a:ext uri="{FF2B5EF4-FFF2-40B4-BE49-F238E27FC236}">
                  <a16:creationId xmlns:a16="http://schemas.microsoft.com/office/drawing/2014/main" id="{C11679E1-350A-E2E8-F2A4-89AAEAA9E206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0" name="Oval 7189">
              <a:extLst>
                <a:ext uri="{FF2B5EF4-FFF2-40B4-BE49-F238E27FC236}">
                  <a16:creationId xmlns:a16="http://schemas.microsoft.com/office/drawing/2014/main" id="{F0BF85B5-A365-B01C-72CF-030F9DDF1B98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7" name="Gruppieren 7176">
            <a:extLst>
              <a:ext uri="{FF2B5EF4-FFF2-40B4-BE49-F238E27FC236}">
                <a16:creationId xmlns:a16="http://schemas.microsoft.com/office/drawing/2014/main" id="{0EE50618-87A5-7C83-4669-F2827B48F758}"/>
              </a:ext>
            </a:extLst>
          </p:cNvPr>
          <p:cNvGrpSpPr/>
          <p:nvPr/>
        </p:nvGrpSpPr>
        <p:grpSpPr>
          <a:xfrm>
            <a:off x="4398128" y="2722027"/>
            <a:ext cx="407451" cy="211902"/>
            <a:chOff x="2451325" y="3300590"/>
            <a:chExt cx="407451" cy="211902"/>
          </a:xfrm>
        </p:grpSpPr>
        <p:sp>
          <p:nvSpPr>
            <p:cNvPr id="7187" name="Oval 7186">
              <a:extLst>
                <a:ext uri="{FF2B5EF4-FFF2-40B4-BE49-F238E27FC236}">
                  <a16:creationId xmlns:a16="http://schemas.microsoft.com/office/drawing/2014/main" id="{249784E5-D2B8-0302-27AE-C35BD0932E24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8" name="Oval 7187">
              <a:extLst>
                <a:ext uri="{FF2B5EF4-FFF2-40B4-BE49-F238E27FC236}">
                  <a16:creationId xmlns:a16="http://schemas.microsoft.com/office/drawing/2014/main" id="{9049B082-A700-CBB0-8C76-EF03692251D1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8" name="Gruppieren 7177">
            <a:extLst>
              <a:ext uri="{FF2B5EF4-FFF2-40B4-BE49-F238E27FC236}">
                <a16:creationId xmlns:a16="http://schemas.microsoft.com/office/drawing/2014/main" id="{9E815376-131A-3276-62CA-C16890AF98F7}"/>
              </a:ext>
            </a:extLst>
          </p:cNvPr>
          <p:cNvGrpSpPr/>
          <p:nvPr/>
        </p:nvGrpSpPr>
        <p:grpSpPr>
          <a:xfrm>
            <a:off x="4397915" y="2815180"/>
            <a:ext cx="407451" cy="211902"/>
            <a:chOff x="2451325" y="3300590"/>
            <a:chExt cx="407451" cy="211902"/>
          </a:xfrm>
        </p:grpSpPr>
        <p:sp>
          <p:nvSpPr>
            <p:cNvPr id="7185" name="Oval 7184">
              <a:extLst>
                <a:ext uri="{FF2B5EF4-FFF2-40B4-BE49-F238E27FC236}">
                  <a16:creationId xmlns:a16="http://schemas.microsoft.com/office/drawing/2014/main" id="{0AA0EE86-58D0-F587-43D9-154E30AD3790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6" name="Oval 7185">
              <a:extLst>
                <a:ext uri="{FF2B5EF4-FFF2-40B4-BE49-F238E27FC236}">
                  <a16:creationId xmlns:a16="http://schemas.microsoft.com/office/drawing/2014/main" id="{87CEAB1F-9B35-10C0-14FE-545688B8791B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9" name="Gruppieren 7178">
            <a:extLst>
              <a:ext uri="{FF2B5EF4-FFF2-40B4-BE49-F238E27FC236}">
                <a16:creationId xmlns:a16="http://schemas.microsoft.com/office/drawing/2014/main" id="{D6A23964-4E32-90AE-E07F-D18048DCB425}"/>
              </a:ext>
            </a:extLst>
          </p:cNvPr>
          <p:cNvGrpSpPr/>
          <p:nvPr/>
        </p:nvGrpSpPr>
        <p:grpSpPr>
          <a:xfrm>
            <a:off x="4059249" y="2742638"/>
            <a:ext cx="407451" cy="211902"/>
            <a:chOff x="2451325" y="3300590"/>
            <a:chExt cx="407451" cy="211902"/>
          </a:xfrm>
        </p:grpSpPr>
        <p:sp>
          <p:nvSpPr>
            <p:cNvPr id="7183" name="Oval 7182">
              <a:extLst>
                <a:ext uri="{FF2B5EF4-FFF2-40B4-BE49-F238E27FC236}">
                  <a16:creationId xmlns:a16="http://schemas.microsoft.com/office/drawing/2014/main" id="{A13312A6-3681-B74C-34B8-150E2C15414E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4" name="Oval 7183">
              <a:extLst>
                <a:ext uri="{FF2B5EF4-FFF2-40B4-BE49-F238E27FC236}">
                  <a16:creationId xmlns:a16="http://schemas.microsoft.com/office/drawing/2014/main" id="{21DFC5C7-884C-FA38-66DE-9B591C03753C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80" name="Gruppieren 7179">
            <a:extLst>
              <a:ext uri="{FF2B5EF4-FFF2-40B4-BE49-F238E27FC236}">
                <a16:creationId xmlns:a16="http://schemas.microsoft.com/office/drawing/2014/main" id="{395E3E1A-1D25-E82C-1CE2-A1A504A831B5}"/>
              </a:ext>
            </a:extLst>
          </p:cNvPr>
          <p:cNvGrpSpPr/>
          <p:nvPr/>
        </p:nvGrpSpPr>
        <p:grpSpPr>
          <a:xfrm>
            <a:off x="4385793" y="2728590"/>
            <a:ext cx="407451" cy="211902"/>
            <a:chOff x="2451325" y="3300590"/>
            <a:chExt cx="407451" cy="211902"/>
          </a:xfrm>
        </p:grpSpPr>
        <p:sp>
          <p:nvSpPr>
            <p:cNvPr id="7181" name="Oval 7180">
              <a:extLst>
                <a:ext uri="{FF2B5EF4-FFF2-40B4-BE49-F238E27FC236}">
                  <a16:creationId xmlns:a16="http://schemas.microsoft.com/office/drawing/2014/main" id="{D04570CC-AD4A-9EF4-5924-3DAB30B16266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2" name="Oval 7181">
              <a:extLst>
                <a:ext uri="{FF2B5EF4-FFF2-40B4-BE49-F238E27FC236}">
                  <a16:creationId xmlns:a16="http://schemas.microsoft.com/office/drawing/2014/main" id="{1986D7D8-1747-C448-45C6-AF9DB66DC08F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98" name="Gruppieren 7197">
            <a:extLst>
              <a:ext uri="{FF2B5EF4-FFF2-40B4-BE49-F238E27FC236}">
                <a16:creationId xmlns:a16="http://schemas.microsoft.com/office/drawing/2014/main" id="{3B0AB5BF-8554-2CBB-71B2-6CCB9507E295}"/>
              </a:ext>
            </a:extLst>
          </p:cNvPr>
          <p:cNvGrpSpPr/>
          <p:nvPr/>
        </p:nvGrpSpPr>
        <p:grpSpPr>
          <a:xfrm>
            <a:off x="4147859" y="2606771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2" name="Oval 7201">
              <a:extLst>
                <a:ext uri="{FF2B5EF4-FFF2-40B4-BE49-F238E27FC236}">
                  <a16:creationId xmlns:a16="http://schemas.microsoft.com/office/drawing/2014/main" id="{4D20889D-DA06-1C2B-1ABA-DFA21925106C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3" name="Oval 7202">
              <a:extLst>
                <a:ext uri="{FF2B5EF4-FFF2-40B4-BE49-F238E27FC236}">
                  <a16:creationId xmlns:a16="http://schemas.microsoft.com/office/drawing/2014/main" id="{B7C7DBC1-A5AE-813A-438D-C69DD4697283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0" name="Gruppieren 7209">
            <a:extLst>
              <a:ext uri="{FF2B5EF4-FFF2-40B4-BE49-F238E27FC236}">
                <a16:creationId xmlns:a16="http://schemas.microsoft.com/office/drawing/2014/main" id="{96D02391-D4FE-8EE8-5A5B-CAB9659236EA}"/>
              </a:ext>
            </a:extLst>
          </p:cNvPr>
          <p:cNvGrpSpPr/>
          <p:nvPr/>
        </p:nvGrpSpPr>
        <p:grpSpPr>
          <a:xfrm>
            <a:off x="6888622" y="3559629"/>
            <a:ext cx="601254" cy="219236"/>
            <a:chOff x="7175970" y="4262143"/>
            <a:chExt cx="601254" cy="219236"/>
          </a:xfrm>
        </p:grpSpPr>
        <p:sp>
          <p:nvSpPr>
            <p:cNvPr id="7207" name="Oval 7206">
              <a:extLst>
                <a:ext uri="{FF2B5EF4-FFF2-40B4-BE49-F238E27FC236}">
                  <a16:creationId xmlns:a16="http://schemas.microsoft.com/office/drawing/2014/main" id="{2BFFEE89-35A5-3C4F-E459-FA35C228D3B0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8" name="Oval 7207">
              <a:extLst>
                <a:ext uri="{FF2B5EF4-FFF2-40B4-BE49-F238E27FC236}">
                  <a16:creationId xmlns:a16="http://schemas.microsoft.com/office/drawing/2014/main" id="{86B8312A-3ACE-A220-D1C6-890A90966F41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09" name="Oval 7208">
              <a:extLst>
                <a:ext uri="{FF2B5EF4-FFF2-40B4-BE49-F238E27FC236}">
                  <a16:creationId xmlns:a16="http://schemas.microsoft.com/office/drawing/2014/main" id="{976C58DB-0280-B265-C234-83A0301A463D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1" name="Gruppieren 7210">
            <a:extLst>
              <a:ext uri="{FF2B5EF4-FFF2-40B4-BE49-F238E27FC236}">
                <a16:creationId xmlns:a16="http://schemas.microsoft.com/office/drawing/2014/main" id="{22E62A2D-0BD5-D125-7FAB-BCD313251F76}"/>
              </a:ext>
            </a:extLst>
          </p:cNvPr>
          <p:cNvGrpSpPr/>
          <p:nvPr/>
        </p:nvGrpSpPr>
        <p:grpSpPr>
          <a:xfrm>
            <a:off x="8021396" y="3431096"/>
            <a:ext cx="601254" cy="219236"/>
            <a:chOff x="7175970" y="4262143"/>
            <a:chExt cx="601254" cy="219236"/>
          </a:xfrm>
        </p:grpSpPr>
        <p:sp>
          <p:nvSpPr>
            <p:cNvPr id="7212" name="Oval 7211">
              <a:extLst>
                <a:ext uri="{FF2B5EF4-FFF2-40B4-BE49-F238E27FC236}">
                  <a16:creationId xmlns:a16="http://schemas.microsoft.com/office/drawing/2014/main" id="{C928A3B5-C5D1-8B6E-66B7-F73DCF064F4E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13" name="Oval 7212">
              <a:extLst>
                <a:ext uri="{FF2B5EF4-FFF2-40B4-BE49-F238E27FC236}">
                  <a16:creationId xmlns:a16="http://schemas.microsoft.com/office/drawing/2014/main" id="{01E500E6-C0FC-478A-C500-8A1CFD0DBDF4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14" name="Oval 7213">
              <a:extLst>
                <a:ext uri="{FF2B5EF4-FFF2-40B4-BE49-F238E27FC236}">
                  <a16:creationId xmlns:a16="http://schemas.microsoft.com/office/drawing/2014/main" id="{A1CE84CD-3653-D6BE-09A8-1E9BE6B147E3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5" name="Gruppieren 7214">
            <a:extLst>
              <a:ext uri="{FF2B5EF4-FFF2-40B4-BE49-F238E27FC236}">
                <a16:creationId xmlns:a16="http://schemas.microsoft.com/office/drawing/2014/main" id="{662504D3-30A9-6C24-3945-A1FF3CEDD901}"/>
              </a:ext>
            </a:extLst>
          </p:cNvPr>
          <p:cNvGrpSpPr/>
          <p:nvPr/>
        </p:nvGrpSpPr>
        <p:grpSpPr>
          <a:xfrm rot="20680560">
            <a:off x="8079935" y="2879051"/>
            <a:ext cx="601254" cy="219236"/>
            <a:chOff x="7175970" y="4262143"/>
            <a:chExt cx="601254" cy="219236"/>
          </a:xfrm>
        </p:grpSpPr>
        <p:sp>
          <p:nvSpPr>
            <p:cNvPr id="7216" name="Oval 7215">
              <a:extLst>
                <a:ext uri="{FF2B5EF4-FFF2-40B4-BE49-F238E27FC236}">
                  <a16:creationId xmlns:a16="http://schemas.microsoft.com/office/drawing/2014/main" id="{0F53D0AE-46DA-2724-1084-B9BF13A86CA9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17" name="Oval 7216">
              <a:extLst>
                <a:ext uri="{FF2B5EF4-FFF2-40B4-BE49-F238E27FC236}">
                  <a16:creationId xmlns:a16="http://schemas.microsoft.com/office/drawing/2014/main" id="{39CC41A4-662D-5A76-BCCD-68A7F8730BB7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18" name="Oval 7217">
              <a:extLst>
                <a:ext uri="{FF2B5EF4-FFF2-40B4-BE49-F238E27FC236}">
                  <a16:creationId xmlns:a16="http://schemas.microsoft.com/office/drawing/2014/main" id="{4CF134C1-8696-75C3-FA1D-28F0B8134594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9" name="Gruppieren 7218">
            <a:extLst>
              <a:ext uri="{FF2B5EF4-FFF2-40B4-BE49-F238E27FC236}">
                <a16:creationId xmlns:a16="http://schemas.microsoft.com/office/drawing/2014/main" id="{846E0C19-1806-E3FE-B0F8-249205E4EEAE}"/>
              </a:ext>
            </a:extLst>
          </p:cNvPr>
          <p:cNvGrpSpPr/>
          <p:nvPr/>
        </p:nvGrpSpPr>
        <p:grpSpPr>
          <a:xfrm rot="1800000">
            <a:off x="7762028" y="1909531"/>
            <a:ext cx="601254" cy="219236"/>
            <a:chOff x="7175970" y="4262143"/>
            <a:chExt cx="601254" cy="219236"/>
          </a:xfrm>
        </p:grpSpPr>
        <p:sp>
          <p:nvSpPr>
            <p:cNvPr id="7220" name="Oval 7219">
              <a:extLst>
                <a:ext uri="{FF2B5EF4-FFF2-40B4-BE49-F238E27FC236}">
                  <a16:creationId xmlns:a16="http://schemas.microsoft.com/office/drawing/2014/main" id="{E6B0F801-F591-3BF8-32C6-87853E121012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21" name="Oval 7220">
              <a:extLst>
                <a:ext uri="{FF2B5EF4-FFF2-40B4-BE49-F238E27FC236}">
                  <a16:creationId xmlns:a16="http://schemas.microsoft.com/office/drawing/2014/main" id="{225C7F97-4C67-A2D0-E214-CD6565105B89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22" name="Oval 7221">
              <a:extLst>
                <a:ext uri="{FF2B5EF4-FFF2-40B4-BE49-F238E27FC236}">
                  <a16:creationId xmlns:a16="http://schemas.microsoft.com/office/drawing/2014/main" id="{21F20DDF-2AB8-FF78-3FC8-8B11EF097FC9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23" name="Gruppieren 7222">
            <a:extLst>
              <a:ext uri="{FF2B5EF4-FFF2-40B4-BE49-F238E27FC236}">
                <a16:creationId xmlns:a16="http://schemas.microsoft.com/office/drawing/2014/main" id="{C7F8FA6D-4EAA-C6FC-D148-C5204F83ED7E}"/>
              </a:ext>
            </a:extLst>
          </p:cNvPr>
          <p:cNvGrpSpPr/>
          <p:nvPr/>
        </p:nvGrpSpPr>
        <p:grpSpPr>
          <a:xfrm>
            <a:off x="6324083" y="2318958"/>
            <a:ext cx="601254" cy="219236"/>
            <a:chOff x="7175970" y="4262143"/>
            <a:chExt cx="601254" cy="219236"/>
          </a:xfrm>
        </p:grpSpPr>
        <p:sp>
          <p:nvSpPr>
            <p:cNvPr id="7224" name="Oval 7223">
              <a:extLst>
                <a:ext uri="{FF2B5EF4-FFF2-40B4-BE49-F238E27FC236}">
                  <a16:creationId xmlns:a16="http://schemas.microsoft.com/office/drawing/2014/main" id="{FAB7FE9D-6CFF-6221-7DC1-35D8596E2AAA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25" name="Oval 7224">
              <a:extLst>
                <a:ext uri="{FF2B5EF4-FFF2-40B4-BE49-F238E27FC236}">
                  <a16:creationId xmlns:a16="http://schemas.microsoft.com/office/drawing/2014/main" id="{69BAE428-F457-A9E4-F0B9-B86A270BCD83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26" name="Oval 7225">
              <a:extLst>
                <a:ext uri="{FF2B5EF4-FFF2-40B4-BE49-F238E27FC236}">
                  <a16:creationId xmlns:a16="http://schemas.microsoft.com/office/drawing/2014/main" id="{8FFD1944-2C95-48E4-6A9B-5033F38CD284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27" name="Gruppieren 7226">
            <a:extLst>
              <a:ext uri="{FF2B5EF4-FFF2-40B4-BE49-F238E27FC236}">
                <a16:creationId xmlns:a16="http://schemas.microsoft.com/office/drawing/2014/main" id="{CEC50197-9ECB-40F6-EBFE-F4BAF347DF10}"/>
              </a:ext>
            </a:extLst>
          </p:cNvPr>
          <p:cNvGrpSpPr/>
          <p:nvPr/>
        </p:nvGrpSpPr>
        <p:grpSpPr>
          <a:xfrm>
            <a:off x="6542682" y="3065394"/>
            <a:ext cx="601254" cy="219236"/>
            <a:chOff x="7175970" y="4262143"/>
            <a:chExt cx="601254" cy="219236"/>
          </a:xfrm>
        </p:grpSpPr>
        <p:sp>
          <p:nvSpPr>
            <p:cNvPr id="7228" name="Oval 7227">
              <a:extLst>
                <a:ext uri="{FF2B5EF4-FFF2-40B4-BE49-F238E27FC236}">
                  <a16:creationId xmlns:a16="http://schemas.microsoft.com/office/drawing/2014/main" id="{EBEC0A51-52BC-737F-15D5-7A4DB40B4410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29" name="Oval 7228">
              <a:extLst>
                <a:ext uri="{FF2B5EF4-FFF2-40B4-BE49-F238E27FC236}">
                  <a16:creationId xmlns:a16="http://schemas.microsoft.com/office/drawing/2014/main" id="{941B466F-2643-365B-FDE4-96852B88EFA8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0" name="Oval 7229">
              <a:extLst>
                <a:ext uri="{FF2B5EF4-FFF2-40B4-BE49-F238E27FC236}">
                  <a16:creationId xmlns:a16="http://schemas.microsoft.com/office/drawing/2014/main" id="{5E2F3186-FC12-1CBB-A942-69812BA25275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31" name="Gruppieren 7230">
            <a:extLst>
              <a:ext uri="{FF2B5EF4-FFF2-40B4-BE49-F238E27FC236}">
                <a16:creationId xmlns:a16="http://schemas.microsoft.com/office/drawing/2014/main" id="{53E003CC-695D-4CED-51E5-979E9FA78215}"/>
              </a:ext>
            </a:extLst>
          </p:cNvPr>
          <p:cNvGrpSpPr/>
          <p:nvPr/>
        </p:nvGrpSpPr>
        <p:grpSpPr>
          <a:xfrm rot="20680560">
            <a:off x="7058989" y="2483055"/>
            <a:ext cx="601254" cy="219236"/>
            <a:chOff x="7175970" y="4262143"/>
            <a:chExt cx="601254" cy="21923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E682B34-04F7-C336-486E-B91597752C0C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79951E-9D22-6401-7B15-07C074E3DD75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0A89DB1-BE6B-3E4E-7550-8649875F085B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CC28E769-5E5E-70F8-55CF-68EF61B00E58}"/>
              </a:ext>
            </a:extLst>
          </p:cNvPr>
          <p:cNvGrpSpPr/>
          <p:nvPr/>
        </p:nvGrpSpPr>
        <p:grpSpPr>
          <a:xfrm rot="1800000">
            <a:off x="7902435" y="2368661"/>
            <a:ext cx="544120" cy="294009"/>
            <a:chOff x="7233104" y="4269477"/>
            <a:chExt cx="544120" cy="294009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13BCF5A-3B06-289D-5D4E-FF2E79DF7D03}"/>
                </a:ext>
              </a:extLst>
            </p:cNvPr>
            <p:cNvSpPr/>
            <p:nvPr/>
          </p:nvSpPr>
          <p:spPr>
            <a:xfrm>
              <a:off x="7233104" y="435158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BB55E5E-7803-EA75-C627-416857C56AF1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B3BCC69-2251-55E8-EF45-D4852088A747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11772C1A-765D-AF39-4E92-DD10D3FB4CA0}"/>
              </a:ext>
            </a:extLst>
          </p:cNvPr>
          <p:cNvGrpSpPr/>
          <p:nvPr/>
        </p:nvGrpSpPr>
        <p:grpSpPr>
          <a:xfrm rot="20680560">
            <a:off x="7327904" y="3133320"/>
            <a:ext cx="601254" cy="219236"/>
            <a:chOff x="7175970" y="4262143"/>
            <a:chExt cx="601254" cy="219236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ED28DC3-AB88-C734-5170-441AD188EEA4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9503DD2-EEB4-C3BE-4B89-C090D447A99F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44F47B7-D2B0-2EE0-F76A-70597318EA08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57B21EFA-259D-3976-7D9F-82A73CD48C0A}"/>
              </a:ext>
            </a:extLst>
          </p:cNvPr>
          <p:cNvGrpSpPr/>
          <p:nvPr/>
        </p:nvGrpSpPr>
        <p:grpSpPr>
          <a:xfrm rot="20306649">
            <a:off x="6890866" y="1904245"/>
            <a:ext cx="601254" cy="219236"/>
            <a:chOff x="7131014" y="4375945"/>
            <a:chExt cx="601254" cy="21923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9B4764F-E89D-1B73-9664-C358120075E6}"/>
                </a:ext>
              </a:extLst>
            </p:cNvPr>
            <p:cNvSpPr/>
            <p:nvPr/>
          </p:nvSpPr>
          <p:spPr>
            <a:xfrm>
              <a:off x="7131014" y="4375945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DBB6F56-EAB4-4C4A-FDE2-C77E94565581}"/>
                </a:ext>
              </a:extLst>
            </p:cNvPr>
            <p:cNvSpPr/>
            <p:nvPr/>
          </p:nvSpPr>
          <p:spPr>
            <a:xfrm>
              <a:off x="7342916" y="4397448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925648-8634-5123-478C-17DD8E6B1134}"/>
                </a:ext>
              </a:extLst>
            </p:cNvPr>
            <p:cNvSpPr/>
            <p:nvPr/>
          </p:nvSpPr>
          <p:spPr>
            <a:xfrm>
              <a:off x="7520366" y="438327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70DA55F9-88DC-AAC7-9DFC-9CEB678C8F5C}"/>
              </a:ext>
            </a:extLst>
          </p:cNvPr>
          <p:cNvSpPr/>
          <p:nvPr/>
        </p:nvSpPr>
        <p:spPr>
          <a:xfrm>
            <a:off x="4031753" y="2491368"/>
            <a:ext cx="824708" cy="6307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L</a:t>
            </a:r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F6447055-96F5-28FA-0809-36AB016AC8B3}"/>
              </a:ext>
            </a:extLst>
          </p:cNvPr>
          <p:cNvSpPr/>
          <p:nvPr/>
        </p:nvSpPr>
        <p:spPr>
          <a:xfrm>
            <a:off x="2173574" y="4520067"/>
            <a:ext cx="526154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Hier wird die Teilchenebene mit der Stoffebene (Balkenwaage) vermischt. Dies erfolgt zur besseren Anschaulichkeit. Zudem ist die Annahme von 10 Teilchen auf 1L stark vereinfacht.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493F22A-76A8-DCC1-102A-80F1CF4E94D5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8" name="Picture 2" descr="Skala, Waage, Kochen, Lebensmittel">
              <a:extLst>
                <a:ext uri="{FF2B5EF4-FFF2-40B4-BE49-F238E27FC236}">
                  <a16:creationId xmlns:a16="http://schemas.microsoft.com/office/drawing/2014/main" id="{7FB47CAC-AF84-5AC3-61F6-4013AAA1F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66307CD-8643-A7D5-F670-CEB9AB6301B7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B419DBE-D0DF-0EAA-DA3C-CC49C5911FA0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9653D26-A02A-C652-DF97-41F38B9718FC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8737613-B24E-2706-F12E-92811B1C1686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9832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DF2E-DFB5-30F0-2AD2-C0F641D11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4" name="Gruppieren 7203">
            <a:extLst>
              <a:ext uri="{FF2B5EF4-FFF2-40B4-BE49-F238E27FC236}">
                <a16:creationId xmlns:a16="http://schemas.microsoft.com/office/drawing/2014/main" id="{45B0DC64-2B43-0F64-E029-558FD5BFE4C8}"/>
              </a:ext>
            </a:extLst>
          </p:cNvPr>
          <p:cNvGrpSpPr/>
          <p:nvPr/>
        </p:nvGrpSpPr>
        <p:grpSpPr>
          <a:xfrm>
            <a:off x="4307359" y="2568011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5" name="Oval 7204">
              <a:extLst>
                <a:ext uri="{FF2B5EF4-FFF2-40B4-BE49-F238E27FC236}">
                  <a16:creationId xmlns:a16="http://schemas.microsoft.com/office/drawing/2014/main" id="{CBA953A0-82F5-3DA4-7E6E-B9BAB8EE3B9C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6" name="Oval 7205">
              <a:extLst>
                <a:ext uri="{FF2B5EF4-FFF2-40B4-BE49-F238E27FC236}">
                  <a16:creationId xmlns:a16="http://schemas.microsoft.com/office/drawing/2014/main" id="{73B4B567-CD5E-A526-8E51-614550F36460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07C76838-40DA-BE52-8228-48B2F2AF7C74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92A8560E-7991-D520-2211-F26D5F50C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7AE499-6B32-92B6-BC0A-BF6211335760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EA5E4349-5E2F-CA77-4CFC-AC7E28F698E5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3C91D1-F23E-FD50-E605-CE5FF0DAE69B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08936476-4070-F3A9-4ADF-90908AB807BD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4B7D4FE3-8DD0-2C24-8C96-C30564E96473}"/>
              </a:ext>
            </a:extLst>
          </p:cNvPr>
          <p:cNvGrpSpPr/>
          <p:nvPr/>
        </p:nvGrpSpPr>
        <p:grpSpPr>
          <a:xfrm>
            <a:off x="7023570" y="4002377"/>
            <a:ext cx="1749006" cy="400110"/>
            <a:chOff x="7023570" y="4002377"/>
            <a:chExt cx="1749006" cy="400110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FB74939C-B6D7-419E-028B-099EFDD1AFDD}"/>
                </a:ext>
              </a:extLst>
            </p:cNvPr>
            <p:cNvGrpSpPr/>
            <p:nvPr/>
          </p:nvGrpSpPr>
          <p:grpSpPr>
            <a:xfrm>
              <a:off x="7023570" y="4109743"/>
              <a:ext cx="601254" cy="219236"/>
              <a:chOff x="6147706" y="1846834"/>
              <a:chExt cx="601254" cy="21923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E619AA3-30E1-A317-2967-58C81B9B0AB0}"/>
                  </a:ext>
                </a:extLst>
              </p:cNvPr>
              <p:cNvSpPr/>
              <p:nvPr/>
            </p:nvSpPr>
            <p:spPr>
              <a:xfrm>
                <a:off x="6147706" y="18468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FAF6699-E354-0FBC-643D-F04B9D8219D2}"/>
                  </a:ext>
                </a:extLst>
              </p:cNvPr>
              <p:cNvSpPr/>
              <p:nvPr/>
            </p:nvSpPr>
            <p:spPr>
              <a:xfrm>
                <a:off x="6359608" y="18683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81C72D0-44C7-0083-7664-6AD6C93CF7AB}"/>
                  </a:ext>
                </a:extLst>
              </p:cNvPr>
              <p:cNvSpPr/>
              <p:nvPr/>
            </p:nvSpPr>
            <p:spPr>
              <a:xfrm>
                <a:off x="6537058" y="18541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3AB5F7BF-3736-D098-2200-8421D942042F}"/>
                </a:ext>
              </a:extLst>
            </p:cNvPr>
            <p:cNvSpPr txBox="1"/>
            <p:nvPr/>
          </p:nvSpPr>
          <p:spPr>
            <a:xfrm>
              <a:off x="7576416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E45B70E8-0ECA-10B7-415B-E509442AF3F8}"/>
              </a:ext>
            </a:extLst>
          </p:cNvPr>
          <p:cNvGrpSpPr/>
          <p:nvPr/>
        </p:nvGrpSpPr>
        <p:grpSpPr>
          <a:xfrm>
            <a:off x="4887404" y="4002377"/>
            <a:ext cx="1301996" cy="400110"/>
            <a:chOff x="2633601" y="4002377"/>
            <a:chExt cx="1301996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6842730-AF63-8874-75A2-F8E7AB07CCB6}"/>
                </a:ext>
              </a:extLst>
            </p:cNvPr>
            <p:cNvSpPr/>
            <p:nvPr/>
          </p:nvSpPr>
          <p:spPr>
            <a:xfrm>
              <a:off x="2633601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54451F1F-13DB-BF7C-3634-97E9611AB440}"/>
                </a:ext>
              </a:extLst>
            </p:cNvPr>
            <p:cNvSpPr txBox="1"/>
            <p:nvPr/>
          </p:nvSpPr>
          <p:spPr>
            <a:xfrm>
              <a:off x="3132172" y="400237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F2B3DB2-2268-5B2A-FFFF-7C92C28DB69F}"/>
                </a:ext>
              </a:extLst>
            </p:cNvPr>
            <p:cNvSpPr/>
            <p:nvPr/>
          </p:nvSpPr>
          <p:spPr>
            <a:xfrm>
              <a:off x="2837617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F5DC9B74-6ED0-E46D-EF31-803951C15DFC}"/>
              </a:ext>
            </a:extLst>
          </p:cNvPr>
          <p:cNvGrpSpPr/>
          <p:nvPr/>
        </p:nvGrpSpPr>
        <p:grpSpPr>
          <a:xfrm>
            <a:off x="3026353" y="4002377"/>
            <a:ext cx="1208387" cy="400110"/>
            <a:chOff x="4879333" y="4002377"/>
            <a:chExt cx="1208387" cy="40011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15F9126-02C2-B419-55C2-D57A4618B448}"/>
                </a:ext>
              </a:extLst>
            </p:cNvPr>
            <p:cNvSpPr/>
            <p:nvPr/>
          </p:nvSpPr>
          <p:spPr>
            <a:xfrm>
              <a:off x="4879333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98A6D40C-4592-5150-BB04-5CD7E98A7A6D}"/>
                </a:ext>
              </a:extLst>
            </p:cNvPr>
            <p:cNvSpPr txBox="1"/>
            <p:nvPr/>
          </p:nvSpPr>
          <p:spPr>
            <a:xfrm>
              <a:off x="5377269" y="4002377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06AD9DE-DC27-BEEB-FCAC-CBC41FF2C4E9}"/>
                </a:ext>
              </a:extLst>
            </p:cNvPr>
            <p:cNvSpPr/>
            <p:nvPr/>
          </p:nvSpPr>
          <p:spPr>
            <a:xfrm>
              <a:off x="5074882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2522FFBF-CE75-7A5E-EBAE-CF5CCCC4C936}"/>
              </a:ext>
            </a:extLst>
          </p:cNvPr>
          <p:cNvSpPr txBox="1"/>
          <p:nvPr/>
        </p:nvSpPr>
        <p:spPr>
          <a:xfrm>
            <a:off x="3121093" y="825907"/>
            <a:ext cx="413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Vergleich</a:t>
            </a:r>
            <a:r>
              <a:rPr lang="en-GB" b="1" dirty="0">
                <a:solidFill>
                  <a:schemeClr val="bg1"/>
                </a:solidFill>
              </a:rPr>
              <a:t> der Dichte von Luft und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7A4C040C-E628-D580-268F-E38D301E0CFB}"/>
              </a:ext>
            </a:extLst>
          </p:cNvPr>
          <p:cNvSpPr/>
          <p:nvPr/>
        </p:nvSpPr>
        <p:spPr>
          <a:xfrm rot="5400000">
            <a:off x="5163887" y="879756"/>
            <a:ext cx="96288" cy="1734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D06F3637-3C46-DF24-1610-94F775CB81BA}"/>
              </a:ext>
            </a:extLst>
          </p:cNvPr>
          <p:cNvSpPr/>
          <p:nvPr/>
        </p:nvSpPr>
        <p:spPr>
          <a:xfrm rot="16200000">
            <a:off x="4037857" y="1812159"/>
            <a:ext cx="2328505" cy="1296717"/>
          </a:xfrm>
          <a:custGeom>
            <a:avLst/>
            <a:gdLst>
              <a:gd name="csX0" fmla="*/ 2328505 w 2328505"/>
              <a:gd name="csY0" fmla="*/ 568598 h 1296717"/>
              <a:gd name="csX1" fmla="*/ 2328505 w 2328505"/>
              <a:gd name="csY1" fmla="*/ 718643 h 1296717"/>
              <a:gd name="csX2" fmla="*/ 2179162 w 2328505"/>
              <a:gd name="csY2" fmla="*/ 718643 h 1296717"/>
              <a:gd name="csX3" fmla="*/ 2179162 w 2328505"/>
              <a:gd name="csY3" fmla="*/ 867986 h 1296717"/>
              <a:gd name="csX4" fmla="*/ 2083678 w 2328505"/>
              <a:gd name="csY4" fmla="*/ 867986 h 1296717"/>
              <a:gd name="csX5" fmla="*/ 2083678 w 2328505"/>
              <a:gd name="csY5" fmla="*/ 718643 h 1296717"/>
              <a:gd name="csX6" fmla="*/ 1939713 w 2328505"/>
              <a:gd name="csY6" fmla="*/ 718643 h 1296717"/>
              <a:gd name="csX7" fmla="*/ 1932981 w 2328505"/>
              <a:gd name="csY7" fmla="*/ 734895 h 1296717"/>
              <a:gd name="csX8" fmla="*/ 1909887 w 2328505"/>
              <a:gd name="csY8" fmla="*/ 744461 h 1296717"/>
              <a:gd name="csX9" fmla="*/ 179916 w 2328505"/>
              <a:gd name="csY9" fmla="*/ 744460 h 1296717"/>
              <a:gd name="csX10" fmla="*/ 179916 w 2328505"/>
              <a:gd name="csY10" fmla="*/ 1266730 h 1296717"/>
              <a:gd name="csX11" fmla="*/ 149929 w 2328505"/>
              <a:gd name="csY11" fmla="*/ 1296717 h 1296717"/>
              <a:gd name="csX12" fmla="*/ 29987 w 2328505"/>
              <a:gd name="csY12" fmla="*/ 1296717 h 1296717"/>
              <a:gd name="csX13" fmla="*/ 0 w 2328505"/>
              <a:gd name="csY13" fmla="*/ 1266730 h 1296717"/>
              <a:gd name="csX14" fmla="*/ 0 w 2328505"/>
              <a:gd name="csY14" fmla="*/ 29987 h 1296717"/>
              <a:gd name="csX15" fmla="*/ 29987 w 2328505"/>
              <a:gd name="csY15" fmla="*/ 0 h 1296717"/>
              <a:gd name="csX16" fmla="*/ 149929 w 2328505"/>
              <a:gd name="csY16" fmla="*/ 0 h 1296717"/>
              <a:gd name="csX17" fmla="*/ 179916 w 2328505"/>
              <a:gd name="csY17" fmla="*/ 29987 h 1296717"/>
              <a:gd name="csX18" fmla="*/ 179916 w 2328505"/>
              <a:gd name="csY18" fmla="*/ 548508 h 1296717"/>
              <a:gd name="csX19" fmla="*/ 1909887 w 2328505"/>
              <a:gd name="csY19" fmla="*/ 548509 h 1296717"/>
              <a:gd name="csX20" fmla="*/ 1932981 w 2328505"/>
              <a:gd name="csY20" fmla="*/ 558074 h 1296717"/>
              <a:gd name="csX21" fmla="*/ 1937340 w 2328505"/>
              <a:gd name="csY21" fmla="*/ 568598 h 1296717"/>
              <a:gd name="csX22" fmla="*/ 2083678 w 2328505"/>
              <a:gd name="csY22" fmla="*/ 568598 h 1296717"/>
              <a:gd name="csX23" fmla="*/ 2083678 w 2328505"/>
              <a:gd name="csY23" fmla="*/ 419255 h 1296717"/>
              <a:gd name="csX24" fmla="*/ 2179162 w 2328505"/>
              <a:gd name="csY24" fmla="*/ 419255 h 1296717"/>
              <a:gd name="csX25" fmla="*/ 2179162 w 2328505"/>
              <a:gd name="csY25" fmla="*/ 568598 h 1296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2328505" h="1296717">
                <a:moveTo>
                  <a:pt x="2328505" y="568598"/>
                </a:moveTo>
                <a:lnTo>
                  <a:pt x="2328505" y="718643"/>
                </a:lnTo>
                <a:lnTo>
                  <a:pt x="2179162" y="718643"/>
                </a:lnTo>
                <a:lnTo>
                  <a:pt x="2179162" y="867986"/>
                </a:lnTo>
                <a:lnTo>
                  <a:pt x="2083678" y="867986"/>
                </a:lnTo>
                <a:lnTo>
                  <a:pt x="2083678" y="718643"/>
                </a:lnTo>
                <a:lnTo>
                  <a:pt x="1939713" y="718643"/>
                </a:lnTo>
                <a:lnTo>
                  <a:pt x="1932981" y="734895"/>
                </a:lnTo>
                <a:cubicBezTo>
                  <a:pt x="1927071" y="740805"/>
                  <a:pt x="1918906" y="744461"/>
                  <a:pt x="1909887" y="744461"/>
                </a:cubicBezTo>
                <a:lnTo>
                  <a:pt x="179916" y="744460"/>
                </a:lnTo>
                <a:lnTo>
                  <a:pt x="179916" y="1266730"/>
                </a:lnTo>
                <a:cubicBezTo>
                  <a:pt x="179916" y="1283291"/>
                  <a:pt x="166490" y="1296717"/>
                  <a:pt x="149929" y="1296717"/>
                </a:cubicBezTo>
                <a:lnTo>
                  <a:pt x="29987" y="1296717"/>
                </a:lnTo>
                <a:cubicBezTo>
                  <a:pt x="13426" y="1296717"/>
                  <a:pt x="0" y="1283291"/>
                  <a:pt x="0" y="1266730"/>
                </a:cubicBezTo>
                <a:lnTo>
                  <a:pt x="0" y="29987"/>
                </a:lnTo>
                <a:cubicBezTo>
                  <a:pt x="0" y="13426"/>
                  <a:pt x="13426" y="0"/>
                  <a:pt x="29987" y="0"/>
                </a:cubicBezTo>
                <a:lnTo>
                  <a:pt x="149929" y="0"/>
                </a:lnTo>
                <a:cubicBezTo>
                  <a:pt x="166490" y="0"/>
                  <a:pt x="179916" y="13426"/>
                  <a:pt x="179916" y="29987"/>
                </a:cubicBezTo>
                <a:lnTo>
                  <a:pt x="179916" y="548508"/>
                </a:lnTo>
                <a:lnTo>
                  <a:pt x="1909887" y="548509"/>
                </a:lnTo>
                <a:cubicBezTo>
                  <a:pt x="1918906" y="548509"/>
                  <a:pt x="1927071" y="552164"/>
                  <a:pt x="1932981" y="558074"/>
                </a:cubicBezTo>
                <a:lnTo>
                  <a:pt x="1937340" y="568598"/>
                </a:lnTo>
                <a:lnTo>
                  <a:pt x="2083678" y="568598"/>
                </a:lnTo>
                <a:lnTo>
                  <a:pt x="2083678" y="419255"/>
                </a:lnTo>
                <a:lnTo>
                  <a:pt x="2179162" y="419255"/>
                </a:lnTo>
                <a:lnTo>
                  <a:pt x="2179162" y="56859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1E5D2740-3821-8517-E216-3C2FAAFA739E}"/>
              </a:ext>
            </a:extLst>
          </p:cNvPr>
          <p:cNvGrpSpPr/>
          <p:nvPr/>
        </p:nvGrpSpPr>
        <p:grpSpPr>
          <a:xfrm>
            <a:off x="4019645" y="1794936"/>
            <a:ext cx="853832" cy="1342801"/>
            <a:chOff x="4019645" y="1794936"/>
            <a:chExt cx="853832" cy="1342801"/>
          </a:xfrm>
        </p:grpSpPr>
        <p:sp>
          <p:nvSpPr>
            <p:cNvPr id="47" name="Halbbogen 46">
              <a:extLst>
                <a:ext uri="{FF2B5EF4-FFF2-40B4-BE49-F238E27FC236}">
                  <a16:creationId xmlns:a16="http://schemas.microsoft.com/office/drawing/2014/main" id="{854D2A8F-55E3-F407-3580-2A307A46927F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D5BA56BB-8D9F-16E1-5F6C-DCC1CFB1D80F}"/>
                </a:ext>
              </a:extLst>
            </p:cNvPr>
            <p:cNvCxnSpPr>
              <a:stCxn id="47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AE721EE3-7961-5BC6-1E23-91951151379D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CC46DCD-E2E4-BC6E-AFBC-69FACDF0F976}"/>
              </a:ext>
            </a:extLst>
          </p:cNvPr>
          <p:cNvGrpSpPr/>
          <p:nvPr/>
        </p:nvGrpSpPr>
        <p:grpSpPr>
          <a:xfrm>
            <a:off x="5545280" y="1794936"/>
            <a:ext cx="853832" cy="1342801"/>
            <a:chOff x="4019645" y="1794936"/>
            <a:chExt cx="853832" cy="1342801"/>
          </a:xfrm>
        </p:grpSpPr>
        <p:sp>
          <p:nvSpPr>
            <p:cNvPr id="7168" name="Halbbogen 7167">
              <a:extLst>
                <a:ext uri="{FF2B5EF4-FFF2-40B4-BE49-F238E27FC236}">
                  <a16:creationId xmlns:a16="http://schemas.microsoft.com/office/drawing/2014/main" id="{56D7B574-7EC8-8FD4-747F-449EDAF23E8C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7169" name="Gerade Verbindung 7168">
              <a:extLst>
                <a:ext uri="{FF2B5EF4-FFF2-40B4-BE49-F238E27FC236}">
                  <a16:creationId xmlns:a16="http://schemas.microsoft.com/office/drawing/2014/main" id="{334D2663-FFD3-5A56-E6E4-16755CEF409D}"/>
                </a:ext>
              </a:extLst>
            </p:cNvPr>
            <p:cNvCxnSpPr>
              <a:stCxn id="7168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1" name="Gerade Verbindung 7170">
              <a:extLst>
                <a:ext uri="{FF2B5EF4-FFF2-40B4-BE49-F238E27FC236}">
                  <a16:creationId xmlns:a16="http://schemas.microsoft.com/office/drawing/2014/main" id="{0F9BBC9F-C167-7049-26A5-0A4EB459553D}"/>
                </a:ext>
              </a:extLst>
            </p:cNvPr>
            <p:cNvCxnSpPr>
              <a:cxnSpLocks/>
              <a:stCxn id="7168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Gruppieren 7172">
            <a:extLst>
              <a:ext uri="{FF2B5EF4-FFF2-40B4-BE49-F238E27FC236}">
                <a16:creationId xmlns:a16="http://schemas.microsoft.com/office/drawing/2014/main" id="{C8CCF339-4F5D-15E3-55A4-EA4A4A4A95ED}"/>
              </a:ext>
            </a:extLst>
          </p:cNvPr>
          <p:cNvGrpSpPr/>
          <p:nvPr/>
        </p:nvGrpSpPr>
        <p:grpSpPr>
          <a:xfrm>
            <a:off x="4376600" y="2663216"/>
            <a:ext cx="407451" cy="211902"/>
            <a:chOff x="2451325" y="3300590"/>
            <a:chExt cx="407451" cy="211902"/>
          </a:xfrm>
        </p:grpSpPr>
        <p:sp>
          <p:nvSpPr>
            <p:cNvPr id="7195" name="Oval 7194">
              <a:extLst>
                <a:ext uri="{FF2B5EF4-FFF2-40B4-BE49-F238E27FC236}">
                  <a16:creationId xmlns:a16="http://schemas.microsoft.com/office/drawing/2014/main" id="{47CA25A1-3633-5F1E-4547-D4CF25B77A68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6" name="Oval 7195">
              <a:extLst>
                <a:ext uri="{FF2B5EF4-FFF2-40B4-BE49-F238E27FC236}">
                  <a16:creationId xmlns:a16="http://schemas.microsoft.com/office/drawing/2014/main" id="{C93B2E5F-1267-CBE0-87B3-8B4357C35BD7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4" name="Gruppieren 7173">
            <a:extLst>
              <a:ext uri="{FF2B5EF4-FFF2-40B4-BE49-F238E27FC236}">
                <a16:creationId xmlns:a16="http://schemas.microsoft.com/office/drawing/2014/main" id="{E2FE8903-99B3-1804-F3A8-C536A53FDBA3}"/>
              </a:ext>
            </a:extLst>
          </p:cNvPr>
          <p:cNvGrpSpPr/>
          <p:nvPr/>
        </p:nvGrpSpPr>
        <p:grpSpPr>
          <a:xfrm>
            <a:off x="4262099" y="2862512"/>
            <a:ext cx="407451" cy="211902"/>
            <a:chOff x="2451325" y="3300590"/>
            <a:chExt cx="407451" cy="211902"/>
          </a:xfrm>
        </p:grpSpPr>
        <p:sp>
          <p:nvSpPr>
            <p:cNvPr id="7193" name="Oval 7192">
              <a:extLst>
                <a:ext uri="{FF2B5EF4-FFF2-40B4-BE49-F238E27FC236}">
                  <a16:creationId xmlns:a16="http://schemas.microsoft.com/office/drawing/2014/main" id="{B176E305-813A-DD15-1F5D-A8E8D336FBF1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4" name="Oval 7193">
              <a:extLst>
                <a:ext uri="{FF2B5EF4-FFF2-40B4-BE49-F238E27FC236}">
                  <a16:creationId xmlns:a16="http://schemas.microsoft.com/office/drawing/2014/main" id="{17C1E7CC-7DEA-549E-0A33-B71E1AD51BD2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5" name="Gruppieren 7174">
            <a:extLst>
              <a:ext uri="{FF2B5EF4-FFF2-40B4-BE49-F238E27FC236}">
                <a16:creationId xmlns:a16="http://schemas.microsoft.com/office/drawing/2014/main" id="{4043E74B-A20B-940A-7A88-FC9C7BB74D23}"/>
              </a:ext>
            </a:extLst>
          </p:cNvPr>
          <p:cNvGrpSpPr/>
          <p:nvPr/>
        </p:nvGrpSpPr>
        <p:grpSpPr>
          <a:xfrm>
            <a:off x="4115417" y="2642629"/>
            <a:ext cx="407451" cy="211902"/>
            <a:chOff x="2451325" y="3300590"/>
            <a:chExt cx="407451" cy="211902"/>
          </a:xfrm>
        </p:grpSpPr>
        <p:sp>
          <p:nvSpPr>
            <p:cNvPr id="7191" name="Oval 7190">
              <a:extLst>
                <a:ext uri="{FF2B5EF4-FFF2-40B4-BE49-F238E27FC236}">
                  <a16:creationId xmlns:a16="http://schemas.microsoft.com/office/drawing/2014/main" id="{1E3CDA62-B2D8-3BC7-53AC-C61CABA50827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2" name="Oval 7191">
              <a:extLst>
                <a:ext uri="{FF2B5EF4-FFF2-40B4-BE49-F238E27FC236}">
                  <a16:creationId xmlns:a16="http://schemas.microsoft.com/office/drawing/2014/main" id="{471B07D9-19A4-78E7-8F41-E4AF4D00BB7B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6" name="Gruppieren 7175">
            <a:extLst>
              <a:ext uri="{FF2B5EF4-FFF2-40B4-BE49-F238E27FC236}">
                <a16:creationId xmlns:a16="http://schemas.microsoft.com/office/drawing/2014/main" id="{BBF505B7-84D0-95B6-6ED6-C0E024A6160D}"/>
              </a:ext>
            </a:extLst>
          </p:cNvPr>
          <p:cNvGrpSpPr/>
          <p:nvPr/>
        </p:nvGrpSpPr>
        <p:grpSpPr>
          <a:xfrm>
            <a:off x="4125120" y="2800781"/>
            <a:ext cx="407451" cy="211902"/>
            <a:chOff x="2451325" y="3300590"/>
            <a:chExt cx="407451" cy="211902"/>
          </a:xfrm>
        </p:grpSpPr>
        <p:sp>
          <p:nvSpPr>
            <p:cNvPr id="7189" name="Oval 7188">
              <a:extLst>
                <a:ext uri="{FF2B5EF4-FFF2-40B4-BE49-F238E27FC236}">
                  <a16:creationId xmlns:a16="http://schemas.microsoft.com/office/drawing/2014/main" id="{287FC832-1387-CAAA-320E-C79A0F1D8326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0" name="Oval 7189">
              <a:extLst>
                <a:ext uri="{FF2B5EF4-FFF2-40B4-BE49-F238E27FC236}">
                  <a16:creationId xmlns:a16="http://schemas.microsoft.com/office/drawing/2014/main" id="{1497B475-145C-541A-F873-C53E75F6F3BF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7" name="Gruppieren 7176">
            <a:extLst>
              <a:ext uri="{FF2B5EF4-FFF2-40B4-BE49-F238E27FC236}">
                <a16:creationId xmlns:a16="http://schemas.microsoft.com/office/drawing/2014/main" id="{762FC176-9763-33F6-BFC0-74A47DD51F85}"/>
              </a:ext>
            </a:extLst>
          </p:cNvPr>
          <p:cNvGrpSpPr/>
          <p:nvPr/>
        </p:nvGrpSpPr>
        <p:grpSpPr>
          <a:xfrm>
            <a:off x="4398128" y="2722027"/>
            <a:ext cx="407451" cy="211902"/>
            <a:chOff x="2451325" y="3300590"/>
            <a:chExt cx="407451" cy="211902"/>
          </a:xfrm>
        </p:grpSpPr>
        <p:sp>
          <p:nvSpPr>
            <p:cNvPr id="7187" name="Oval 7186">
              <a:extLst>
                <a:ext uri="{FF2B5EF4-FFF2-40B4-BE49-F238E27FC236}">
                  <a16:creationId xmlns:a16="http://schemas.microsoft.com/office/drawing/2014/main" id="{81D7775B-7B1D-F6D9-7A9F-DC41CE959017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8" name="Oval 7187">
              <a:extLst>
                <a:ext uri="{FF2B5EF4-FFF2-40B4-BE49-F238E27FC236}">
                  <a16:creationId xmlns:a16="http://schemas.microsoft.com/office/drawing/2014/main" id="{92B34172-4631-90A0-0BA1-C73658AB7C16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8" name="Gruppieren 7177">
            <a:extLst>
              <a:ext uri="{FF2B5EF4-FFF2-40B4-BE49-F238E27FC236}">
                <a16:creationId xmlns:a16="http://schemas.microsoft.com/office/drawing/2014/main" id="{191D946D-E728-E5E9-6B52-A3860DD84F67}"/>
              </a:ext>
            </a:extLst>
          </p:cNvPr>
          <p:cNvGrpSpPr/>
          <p:nvPr/>
        </p:nvGrpSpPr>
        <p:grpSpPr>
          <a:xfrm>
            <a:off x="4397915" y="2815180"/>
            <a:ext cx="407451" cy="211902"/>
            <a:chOff x="2451325" y="3300590"/>
            <a:chExt cx="407451" cy="211902"/>
          </a:xfrm>
        </p:grpSpPr>
        <p:sp>
          <p:nvSpPr>
            <p:cNvPr id="7185" name="Oval 7184">
              <a:extLst>
                <a:ext uri="{FF2B5EF4-FFF2-40B4-BE49-F238E27FC236}">
                  <a16:creationId xmlns:a16="http://schemas.microsoft.com/office/drawing/2014/main" id="{DD79AD00-B9E4-429A-4E83-5173DC0F5114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6" name="Oval 7185">
              <a:extLst>
                <a:ext uri="{FF2B5EF4-FFF2-40B4-BE49-F238E27FC236}">
                  <a16:creationId xmlns:a16="http://schemas.microsoft.com/office/drawing/2014/main" id="{BFEC3CBD-24BE-C355-0AB8-8BB37E76ECAB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9" name="Gruppieren 7178">
            <a:extLst>
              <a:ext uri="{FF2B5EF4-FFF2-40B4-BE49-F238E27FC236}">
                <a16:creationId xmlns:a16="http://schemas.microsoft.com/office/drawing/2014/main" id="{8FE1949B-E6C0-094E-94BC-4C7C7566DA5E}"/>
              </a:ext>
            </a:extLst>
          </p:cNvPr>
          <p:cNvGrpSpPr/>
          <p:nvPr/>
        </p:nvGrpSpPr>
        <p:grpSpPr>
          <a:xfrm>
            <a:off x="4059249" y="2742638"/>
            <a:ext cx="407451" cy="211902"/>
            <a:chOff x="2451325" y="3300590"/>
            <a:chExt cx="407451" cy="211902"/>
          </a:xfrm>
        </p:grpSpPr>
        <p:sp>
          <p:nvSpPr>
            <p:cNvPr id="7183" name="Oval 7182">
              <a:extLst>
                <a:ext uri="{FF2B5EF4-FFF2-40B4-BE49-F238E27FC236}">
                  <a16:creationId xmlns:a16="http://schemas.microsoft.com/office/drawing/2014/main" id="{A1E35FA3-5AAC-1636-3FD8-A6B5273F17E8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4" name="Oval 7183">
              <a:extLst>
                <a:ext uri="{FF2B5EF4-FFF2-40B4-BE49-F238E27FC236}">
                  <a16:creationId xmlns:a16="http://schemas.microsoft.com/office/drawing/2014/main" id="{810D3696-1B70-896A-D243-E308EA8DDE10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80" name="Gruppieren 7179">
            <a:extLst>
              <a:ext uri="{FF2B5EF4-FFF2-40B4-BE49-F238E27FC236}">
                <a16:creationId xmlns:a16="http://schemas.microsoft.com/office/drawing/2014/main" id="{62A55C26-6BBF-BB26-D502-ACD8B77495E9}"/>
              </a:ext>
            </a:extLst>
          </p:cNvPr>
          <p:cNvGrpSpPr/>
          <p:nvPr/>
        </p:nvGrpSpPr>
        <p:grpSpPr>
          <a:xfrm>
            <a:off x="4385793" y="2728590"/>
            <a:ext cx="407451" cy="211902"/>
            <a:chOff x="2451325" y="3300590"/>
            <a:chExt cx="407451" cy="211902"/>
          </a:xfrm>
        </p:grpSpPr>
        <p:sp>
          <p:nvSpPr>
            <p:cNvPr id="7181" name="Oval 7180">
              <a:extLst>
                <a:ext uri="{FF2B5EF4-FFF2-40B4-BE49-F238E27FC236}">
                  <a16:creationId xmlns:a16="http://schemas.microsoft.com/office/drawing/2014/main" id="{A0BB1E85-F9E6-43CF-8FF9-44CAE1F1D304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2" name="Oval 7181">
              <a:extLst>
                <a:ext uri="{FF2B5EF4-FFF2-40B4-BE49-F238E27FC236}">
                  <a16:creationId xmlns:a16="http://schemas.microsoft.com/office/drawing/2014/main" id="{4B9C1314-A0EE-64E4-BA51-4EA8CD8B17E9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98" name="Gruppieren 7197">
            <a:extLst>
              <a:ext uri="{FF2B5EF4-FFF2-40B4-BE49-F238E27FC236}">
                <a16:creationId xmlns:a16="http://schemas.microsoft.com/office/drawing/2014/main" id="{43E43A07-A0DB-22E7-46F5-C0CAF83EAD39}"/>
              </a:ext>
            </a:extLst>
          </p:cNvPr>
          <p:cNvGrpSpPr/>
          <p:nvPr/>
        </p:nvGrpSpPr>
        <p:grpSpPr>
          <a:xfrm>
            <a:off x="4147859" y="2606771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2" name="Oval 7201">
              <a:extLst>
                <a:ext uri="{FF2B5EF4-FFF2-40B4-BE49-F238E27FC236}">
                  <a16:creationId xmlns:a16="http://schemas.microsoft.com/office/drawing/2014/main" id="{56F61003-A57A-D7FC-723E-8A29E6F35EF3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3" name="Oval 7202">
              <a:extLst>
                <a:ext uri="{FF2B5EF4-FFF2-40B4-BE49-F238E27FC236}">
                  <a16:creationId xmlns:a16="http://schemas.microsoft.com/office/drawing/2014/main" id="{05A1576B-226A-A20A-CD08-C0F6F7C46FC6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0" name="Gruppieren 7209">
            <a:extLst>
              <a:ext uri="{FF2B5EF4-FFF2-40B4-BE49-F238E27FC236}">
                <a16:creationId xmlns:a16="http://schemas.microsoft.com/office/drawing/2014/main" id="{93C53B29-46B5-E606-37C2-9933D300361B}"/>
              </a:ext>
            </a:extLst>
          </p:cNvPr>
          <p:cNvGrpSpPr/>
          <p:nvPr/>
        </p:nvGrpSpPr>
        <p:grpSpPr>
          <a:xfrm>
            <a:off x="5686883" y="2865277"/>
            <a:ext cx="601254" cy="219236"/>
            <a:chOff x="7175970" y="4262143"/>
            <a:chExt cx="601254" cy="219236"/>
          </a:xfrm>
        </p:grpSpPr>
        <p:sp>
          <p:nvSpPr>
            <p:cNvPr id="7207" name="Oval 7206">
              <a:extLst>
                <a:ext uri="{FF2B5EF4-FFF2-40B4-BE49-F238E27FC236}">
                  <a16:creationId xmlns:a16="http://schemas.microsoft.com/office/drawing/2014/main" id="{096FDDC9-8801-72BD-BFC6-3C8A318A5935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8" name="Oval 7207">
              <a:extLst>
                <a:ext uri="{FF2B5EF4-FFF2-40B4-BE49-F238E27FC236}">
                  <a16:creationId xmlns:a16="http://schemas.microsoft.com/office/drawing/2014/main" id="{0854CD7D-9EA6-E0A1-7A28-7B34A6A89C4F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09" name="Oval 7208">
              <a:extLst>
                <a:ext uri="{FF2B5EF4-FFF2-40B4-BE49-F238E27FC236}">
                  <a16:creationId xmlns:a16="http://schemas.microsoft.com/office/drawing/2014/main" id="{7390C321-D6F6-D824-3D3F-4028D7F2D7E8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1" name="Gruppieren 7210">
            <a:extLst>
              <a:ext uri="{FF2B5EF4-FFF2-40B4-BE49-F238E27FC236}">
                <a16:creationId xmlns:a16="http://schemas.microsoft.com/office/drawing/2014/main" id="{E4B326C9-4EA1-37CF-CDFD-F8FAE03303EE}"/>
              </a:ext>
            </a:extLst>
          </p:cNvPr>
          <p:cNvGrpSpPr/>
          <p:nvPr/>
        </p:nvGrpSpPr>
        <p:grpSpPr>
          <a:xfrm>
            <a:off x="5739761" y="2752894"/>
            <a:ext cx="601254" cy="219236"/>
            <a:chOff x="7175970" y="4262143"/>
            <a:chExt cx="601254" cy="219236"/>
          </a:xfrm>
        </p:grpSpPr>
        <p:sp>
          <p:nvSpPr>
            <p:cNvPr id="7212" name="Oval 7211">
              <a:extLst>
                <a:ext uri="{FF2B5EF4-FFF2-40B4-BE49-F238E27FC236}">
                  <a16:creationId xmlns:a16="http://schemas.microsoft.com/office/drawing/2014/main" id="{36F2F18E-E892-7A03-DAAC-812D60102ABB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13" name="Oval 7212">
              <a:extLst>
                <a:ext uri="{FF2B5EF4-FFF2-40B4-BE49-F238E27FC236}">
                  <a16:creationId xmlns:a16="http://schemas.microsoft.com/office/drawing/2014/main" id="{25A19991-10F3-1A3B-10B4-8DA298B2E4B9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14" name="Oval 7213">
              <a:extLst>
                <a:ext uri="{FF2B5EF4-FFF2-40B4-BE49-F238E27FC236}">
                  <a16:creationId xmlns:a16="http://schemas.microsoft.com/office/drawing/2014/main" id="{3B330043-1F11-7261-54B4-FCE7966B4CD7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5" name="Gruppieren 7214">
            <a:extLst>
              <a:ext uri="{FF2B5EF4-FFF2-40B4-BE49-F238E27FC236}">
                <a16:creationId xmlns:a16="http://schemas.microsoft.com/office/drawing/2014/main" id="{93C132CD-C50C-79AD-0FB3-E2E562A99F60}"/>
              </a:ext>
            </a:extLst>
          </p:cNvPr>
          <p:cNvGrpSpPr/>
          <p:nvPr/>
        </p:nvGrpSpPr>
        <p:grpSpPr>
          <a:xfrm rot="20680560">
            <a:off x="5606864" y="2724923"/>
            <a:ext cx="601254" cy="219236"/>
            <a:chOff x="7175970" y="4262143"/>
            <a:chExt cx="601254" cy="219236"/>
          </a:xfrm>
        </p:grpSpPr>
        <p:sp>
          <p:nvSpPr>
            <p:cNvPr id="7216" name="Oval 7215">
              <a:extLst>
                <a:ext uri="{FF2B5EF4-FFF2-40B4-BE49-F238E27FC236}">
                  <a16:creationId xmlns:a16="http://schemas.microsoft.com/office/drawing/2014/main" id="{4F2DEE43-53C4-A262-32FF-E5E11DCF05DE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17" name="Oval 7216">
              <a:extLst>
                <a:ext uri="{FF2B5EF4-FFF2-40B4-BE49-F238E27FC236}">
                  <a16:creationId xmlns:a16="http://schemas.microsoft.com/office/drawing/2014/main" id="{39428547-3FB1-E559-DFE7-8228087CA954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18" name="Oval 7217">
              <a:extLst>
                <a:ext uri="{FF2B5EF4-FFF2-40B4-BE49-F238E27FC236}">
                  <a16:creationId xmlns:a16="http://schemas.microsoft.com/office/drawing/2014/main" id="{71CD616B-910B-6D1D-725D-6BA7AD98A977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19" name="Gruppieren 7218">
            <a:extLst>
              <a:ext uri="{FF2B5EF4-FFF2-40B4-BE49-F238E27FC236}">
                <a16:creationId xmlns:a16="http://schemas.microsoft.com/office/drawing/2014/main" id="{C5A0DB56-06BA-6518-18DA-474D778F2228}"/>
              </a:ext>
            </a:extLst>
          </p:cNvPr>
          <p:cNvGrpSpPr/>
          <p:nvPr/>
        </p:nvGrpSpPr>
        <p:grpSpPr>
          <a:xfrm rot="1800000">
            <a:off x="5751216" y="2670295"/>
            <a:ext cx="601254" cy="219236"/>
            <a:chOff x="7175970" y="4262143"/>
            <a:chExt cx="601254" cy="219236"/>
          </a:xfrm>
        </p:grpSpPr>
        <p:sp>
          <p:nvSpPr>
            <p:cNvPr id="7220" name="Oval 7219">
              <a:extLst>
                <a:ext uri="{FF2B5EF4-FFF2-40B4-BE49-F238E27FC236}">
                  <a16:creationId xmlns:a16="http://schemas.microsoft.com/office/drawing/2014/main" id="{6A670C74-AAE6-ECE9-9DCD-5F5F6E0C4CD7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21" name="Oval 7220">
              <a:extLst>
                <a:ext uri="{FF2B5EF4-FFF2-40B4-BE49-F238E27FC236}">
                  <a16:creationId xmlns:a16="http://schemas.microsoft.com/office/drawing/2014/main" id="{79AC0230-AB57-7A2A-CB49-0D9BFB5CA454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22" name="Oval 7221">
              <a:extLst>
                <a:ext uri="{FF2B5EF4-FFF2-40B4-BE49-F238E27FC236}">
                  <a16:creationId xmlns:a16="http://schemas.microsoft.com/office/drawing/2014/main" id="{6DCE7AB9-C36F-D3D2-D1AB-E3FC395A0F1C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23" name="Gruppieren 7222">
            <a:extLst>
              <a:ext uri="{FF2B5EF4-FFF2-40B4-BE49-F238E27FC236}">
                <a16:creationId xmlns:a16="http://schemas.microsoft.com/office/drawing/2014/main" id="{1288F983-F228-794A-4463-0E8A0A1D6CB8}"/>
              </a:ext>
            </a:extLst>
          </p:cNvPr>
          <p:cNvGrpSpPr/>
          <p:nvPr/>
        </p:nvGrpSpPr>
        <p:grpSpPr>
          <a:xfrm>
            <a:off x="5671590" y="2700815"/>
            <a:ext cx="601254" cy="219236"/>
            <a:chOff x="7175970" y="4262143"/>
            <a:chExt cx="601254" cy="219236"/>
          </a:xfrm>
        </p:grpSpPr>
        <p:sp>
          <p:nvSpPr>
            <p:cNvPr id="7224" name="Oval 7223">
              <a:extLst>
                <a:ext uri="{FF2B5EF4-FFF2-40B4-BE49-F238E27FC236}">
                  <a16:creationId xmlns:a16="http://schemas.microsoft.com/office/drawing/2014/main" id="{50FB260A-0D26-741B-09A2-C66EB3AD3585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25" name="Oval 7224">
              <a:extLst>
                <a:ext uri="{FF2B5EF4-FFF2-40B4-BE49-F238E27FC236}">
                  <a16:creationId xmlns:a16="http://schemas.microsoft.com/office/drawing/2014/main" id="{A354DC39-828A-F709-C9D7-636D34A5F34B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26" name="Oval 7225">
              <a:extLst>
                <a:ext uri="{FF2B5EF4-FFF2-40B4-BE49-F238E27FC236}">
                  <a16:creationId xmlns:a16="http://schemas.microsoft.com/office/drawing/2014/main" id="{5D0AA839-46FA-6F52-9155-229337C80164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27" name="Gruppieren 7226">
            <a:extLst>
              <a:ext uri="{FF2B5EF4-FFF2-40B4-BE49-F238E27FC236}">
                <a16:creationId xmlns:a16="http://schemas.microsoft.com/office/drawing/2014/main" id="{7E427209-11E0-6AD3-1314-B3245A3C0DAB}"/>
              </a:ext>
            </a:extLst>
          </p:cNvPr>
          <p:cNvGrpSpPr/>
          <p:nvPr/>
        </p:nvGrpSpPr>
        <p:grpSpPr>
          <a:xfrm>
            <a:off x="5724468" y="2619168"/>
            <a:ext cx="601254" cy="219236"/>
            <a:chOff x="7175970" y="4262143"/>
            <a:chExt cx="601254" cy="219236"/>
          </a:xfrm>
        </p:grpSpPr>
        <p:sp>
          <p:nvSpPr>
            <p:cNvPr id="7228" name="Oval 7227">
              <a:extLst>
                <a:ext uri="{FF2B5EF4-FFF2-40B4-BE49-F238E27FC236}">
                  <a16:creationId xmlns:a16="http://schemas.microsoft.com/office/drawing/2014/main" id="{56B57033-F631-176A-D7E1-53A233D09D86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29" name="Oval 7228">
              <a:extLst>
                <a:ext uri="{FF2B5EF4-FFF2-40B4-BE49-F238E27FC236}">
                  <a16:creationId xmlns:a16="http://schemas.microsoft.com/office/drawing/2014/main" id="{D9E150A7-5552-7EC1-4627-8D41A87A4C85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0" name="Oval 7229">
              <a:extLst>
                <a:ext uri="{FF2B5EF4-FFF2-40B4-BE49-F238E27FC236}">
                  <a16:creationId xmlns:a16="http://schemas.microsoft.com/office/drawing/2014/main" id="{32013683-3D35-550C-0877-736867C3A302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231" name="Gruppieren 7230">
            <a:extLst>
              <a:ext uri="{FF2B5EF4-FFF2-40B4-BE49-F238E27FC236}">
                <a16:creationId xmlns:a16="http://schemas.microsoft.com/office/drawing/2014/main" id="{1339747C-DFB8-2667-10A6-A1E0F4DD1E33}"/>
              </a:ext>
            </a:extLst>
          </p:cNvPr>
          <p:cNvGrpSpPr/>
          <p:nvPr/>
        </p:nvGrpSpPr>
        <p:grpSpPr>
          <a:xfrm rot="20680560">
            <a:off x="5591571" y="2591197"/>
            <a:ext cx="601254" cy="219236"/>
            <a:chOff x="7175970" y="4262143"/>
            <a:chExt cx="601254" cy="21923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FF514DA-9BBD-183F-D09F-B565B6509183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1B4E196-6920-CAAD-767B-624832710230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6F324A5-2349-B73D-87AF-027419BC59F3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8BB8A30A-D30E-FA18-E7C9-B03340DE7ABC}"/>
              </a:ext>
            </a:extLst>
          </p:cNvPr>
          <p:cNvGrpSpPr/>
          <p:nvPr/>
        </p:nvGrpSpPr>
        <p:grpSpPr>
          <a:xfrm rot="1800000">
            <a:off x="5766869" y="2552195"/>
            <a:ext cx="544120" cy="294009"/>
            <a:chOff x="7233104" y="4269477"/>
            <a:chExt cx="544120" cy="294009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AF960E9-FE07-441C-57FA-CBECF3996223}"/>
                </a:ext>
              </a:extLst>
            </p:cNvPr>
            <p:cNvSpPr/>
            <p:nvPr/>
          </p:nvSpPr>
          <p:spPr>
            <a:xfrm>
              <a:off x="7233104" y="435158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3E9F8F7-C4C6-9F7E-6EC5-22C76E1D8BC7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F24610-5F5C-D07E-7B73-023D0CC149FA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39AC74D8-116A-05B9-9FAB-2E07C491D3EE}"/>
              </a:ext>
            </a:extLst>
          </p:cNvPr>
          <p:cNvGrpSpPr/>
          <p:nvPr/>
        </p:nvGrpSpPr>
        <p:grpSpPr>
          <a:xfrm rot="20680560">
            <a:off x="5762977" y="2808267"/>
            <a:ext cx="601254" cy="219236"/>
            <a:chOff x="7175970" y="4262143"/>
            <a:chExt cx="601254" cy="219236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DBF0B67-DC11-E753-D4D7-4D1733F8F3D3}"/>
                </a:ext>
              </a:extLst>
            </p:cNvPr>
            <p:cNvSpPr/>
            <p:nvPr/>
          </p:nvSpPr>
          <p:spPr>
            <a:xfrm>
              <a:off x="7175970" y="42621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5E7A304-9896-FDB4-5653-A70CB857654D}"/>
                </a:ext>
              </a:extLst>
            </p:cNvPr>
            <p:cNvSpPr/>
            <p:nvPr/>
          </p:nvSpPr>
          <p:spPr>
            <a:xfrm>
              <a:off x="7387872" y="42836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FF47F44-C48F-53A8-73B1-FC15BAF15D0D}"/>
                </a:ext>
              </a:extLst>
            </p:cNvPr>
            <p:cNvSpPr/>
            <p:nvPr/>
          </p:nvSpPr>
          <p:spPr>
            <a:xfrm>
              <a:off x="7565322" y="42694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D14936F1-9B53-F3A0-7154-EA0DA03A984B}"/>
              </a:ext>
            </a:extLst>
          </p:cNvPr>
          <p:cNvGrpSpPr/>
          <p:nvPr/>
        </p:nvGrpSpPr>
        <p:grpSpPr>
          <a:xfrm rot="20306649">
            <a:off x="5638501" y="2645162"/>
            <a:ext cx="601254" cy="219236"/>
            <a:chOff x="7131014" y="4375945"/>
            <a:chExt cx="601254" cy="21923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134F60F-0BEE-B8F0-F043-ADE06C3C0ECE}"/>
                </a:ext>
              </a:extLst>
            </p:cNvPr>
            <p:cNvSpPr/>
            <p:nvPr/>
          </p:nvSpPr>
          <p:spPr>
            <a:xfrm>
              <a:off x="7131014" y="4375945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49A4DEF-6F9A-41A6-D693-6D22ABF8DB78}"/>
                </a:ext>
              </a:extLst>
            </p:cNvPr>
            <p:cNvSpPr/>
            <p:nvPr/>
          </p:nvSpPr>
          <p:spPr>
            <a:xfrm>
              <a:off x="7342916" y="4397448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C529882-AD0C-2E56-1E18-50AAFF647832}"/>
                </a:ext>
              </a:extLst>
            </p:cNvPr>
            <p:cNvSpPr/>
            <p:nvPr/>
          </p:nvSpPr>
          <p:spPr>
            <a:xfrm>
              <a:off x="7520366" y="438327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34740D69-9083-3E7E-5D38-703042297EBD}"/>
              </a:ext>
            </a:extLst>
          </p:cNvPr>
          <p:cNvSpPr/>
          <p:nvPr/>
        </p:nvSpPr>
        <p:spPr>
          <a:xfrm>
            <a:off x="4031753" y="2491368"/>
            <a:ext cx="824708" cy="6307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L</a:t>
            </a:r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13BD8CEE-6553-4B72-8D02-E5D2AEDDC827}"/>
              </a:ext>
            </a:extLst>
          </p:cNvPr>
          <p:cNvSpPr/>
          <p:nvPr/>
        </p:nvSpPr>
        <p:spPr>
          <a:xfrm>
            <a:off x="2173574" y="4520067"/>
            <a:ext cx="526154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Hier wird die Teilchenebene mit der Stoffebene (Balkenwaage) vermischt. Dies erfolgt zur besseren Anschaulichkeit. Zudem ist die Annahme von 10 Teilchen auf 1L stark vereinfacht.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9D2205F-C92A-2701-D28E-18EAF69BFAC7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8" name="Picture 2" descr="Skala, Waage, Kochen, Lebensmittel">
              <a:extLst>
                <a:ext uri="{FF2B5EF4-FFF2-40B4-BE49-F238E27FC236}">
                  <a16:creationId xmlns:a16="http://schemas.microsoft.com/office/drawing/2014/main" id="{4D2DDDCD-E4F2-5488-3EC9-AD540EE3A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6547B67-A17E-7426-7497-05841A0B7EE3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9BF93BC-2121-418F-C9E7-9747BF55A67F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674FFFF-48EC-C260-6614-B64846D10B4F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68AD91C-BD3A-3B18-43D3-BD55337B532F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261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C768C-76BC-BF7E-BD73-9689E4A08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4" name="Gruppieren 7203">
            <a:extLst>
              <a:ext uri="{FF2B5EF4-FFF2-40B4-BE49-F238E27FC236}">
                <a16:creationId xmlns:a16="http://schemas.microsoft.com/office/drawing/2014/main" id="{E656E24B-E746-9623-F894-CB3352E51AA1}"/>
              </a:ext>
            </a:extLst>
          </p:cNvPr>
          <p:cNvGrpSpPr/>
          <p:nvPr/>
        </p:nvGrpSpPr>
        <p:grpSpPr>
          <a:xfrm>
            <a:off x="4307359" y="2568011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5" name="Oval 7204">
              <a:extLst>
                <a:ext uri="{FF2B5EF4-FFF2-40B4-BE49-F238E27FC236}">
                  <a16:creationId xmlns:a16="http://schemas.microsoft.com/office/drawing/2014/main" id="{C4B7AB09-B60A-3891-A2CA-652B8B4549C8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6" name="Oval 7205">
              <a:extLst>
                <a:ext uri="{FF2B5EF4-FFF2-40B4-BE49-F238E27FC236}">
                  <a16:creationId xmlns:a16="http://schemas.microsoft.com/office/drawing/2014/main" id="{4041A65D-D3CB-2940-D3CC-21F43C266913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8F454FF1-E6F9-EFD9-4391-B6EE5F8AB78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80401E7A-E8BD-9B48-D98D-8C9514801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C9A11C-2D29-D9B3-9B3E-412A306D4AF3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4B0BE56A-6A8F-3024-5893-70277C9A8B52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6C8927-AFD9-E554-7701-2403EA5093D0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868FA0C0-342B-9F11-AF34-78A8E8D3AC42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6EE17D6C-A71E-D85D-5EF8-3E13EAD8D4EF}"/>
              </a:ext>
            </a:extLst>
          </p:cNvPr>
          <p:cNvGrpSpPr/>
          <p:nvPr/>
        </p:nvGrpSpPr>
        <p:grpSpPr>
          <a:xfrm>
            <a:off x="7023570" y="4002377"/>
            <a:ext cx="1749006" cy="400110"/>
            <a:chOff x="7023570" y="4002377"/>
            <a:chExt cx="1749006" cy="400110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D46860E9-CAC8-337D-0261-DB13730718F6}"/>
                </a:ext>
              </a:extLst>
            </p:cNvPr>
            <p:cNvGrpSpPr/>
            <p:nvPr/>
          </p:nvGrpSpPr>
          <p:grpSpPr>
            <a:xfrm>
              <a:off x="7023570" y="4109743"/>
              <a:ext cx="601254" cy="219236"/>
              <a:chOff x="6147706" y="1846834"/>
              <a:chExt cx="601254" cy="21923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2CA3854-ED7C-4930-6149-825B795642C4}"/>
                  </a:ext>
                </a:extLst>
              </p:cNvPr>
              <p:cNvSpPr/>
              <p:nvPr/>
            </p:nvSpPr>
            <p:spPr>
              <a:xfrm>
                <a:off x="6147706" y="18468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7513EB2-C40A-5433-2200-F121A099E74D}"/>
                  </a:ext>
                </a:extLst>
              </p:cNvPr>
              <p:cNvSpPr/>
              <p:nvPr/>
            </p:nvSpPr>
            <p:spPr>
              <a:xfrm>
                <a:off x="6359608" y="18683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CC54D40-A173-5D2E-C294-F0F177E2900D}"/>
                  </a:ext>
                </a:extLst>
              </p:cNvPr>
              <p:cNvSpPr/>
              <p:nvPr/>
            </p:nvSpPr>
            <p:spPr>
              <a:xfrm>
                <a:off x="6537058" y="18541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7B67E832-07FC-E65B-AACC-F1650DB3D47D}"/>
                </a:ext>
              </a:extLst>
            </p:cNvPr>
            <p:cNvSpPr txBox="1"/>
            <p:nvPr/>
          </p:nvSpPr>
          <p:spPr>
            <a:xfrm>
              <a:off x="7576416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C2E6F16D-5F45-3C3E-CBEA-0BA72F2081CC}"/>
              </a:ext>
            </a:extLst>
          </p:cNvPr>
          <p:cNvGrpSpPr/>
          <p:nvPr/>
        </p:nvGrpSpPr>
        <p:grpSpPr>
          <a:xfrm>
            <a:off x="4887404" y="4002377"/>
            <a:ext cx="1301996" cy="400110"/>
            <a:chOff x="2633601" y="4002377"/>
            <a:chExt cx="1301996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FF729B7-402E-0848-FC25-F897FBD3E17C}"/>
                </a:ext>
              </a:extLst>
            </p:cNvPr>
            <p:cNvSpPr/>
            <p:nvPr/>
          </p:nvSpPr>
          <p:spPr>
            <a:xfrm>
              <a:off x="2633601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0561C80E-8D23-BD12-8E0E-DFC5826BBF5E}"/>
                </a:ext>
              </a:extLst>
            </p:cNvPr>
            <p:cNvSpPr txBox="1"/>
            <p:nvPr/>
          </p:nvSpPr>
          <p:spPr>
            <a:xfrm>
              <a:off x="3132172" y="400237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1BED924-E521-AA4D-0146-14209B67DBB3}"/>
                </a:ext>
              </a:extLst>
            </p:cNvPr>
            <p:cNvSpPr/>
            <p:nvPr/>
          </p:nvSpPr>
          <p:spPr>
            <a:xfrm>
              <a:off x="2837617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38473CF2-88B1-5525-EDFD-6174FC2F0D8D}"/>
              </a:ext>
            </a:extLst>
          </p:cNvPr>
          <p:cNvGrpSpPr/>
          <p:nvPr/>
        </p:nvGrpSpPr>
        <p:grpSpPr>
          <a:xfrm>
            <a:off x="3026353" y="4002377"/>
            <a:ext cx="1208387" cy="400110"/>
            <a:chOff x="4879333" y="4002377"/>
            <a:chExt cx="1208387" cy="40011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B38B19F-0071-0B20-8879-DF047422F2FF}"/>
                </a:ext>
              </a:extLst>
            </p:cNvPr>
            <p:cNvSpPr/>
            <p:nvPr/>
          </p:nvSpPr>
          <p:spPr>
            <a:xfrm>
              <a:off x="4879333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BDC0480A-B6BD-B3DF-1388-3391AFFD3B92}"/>
                </a:ext>
              </a:extLst>
            </p:cNvPr>
            <p:cNvSpPr txBox="1"/>
            <p:nvPr/>
          </p:nvSpPr>
          <p:spPr>
            <a:xfrm>
              <a:off x="5377269" y="4002377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28C5A0-A68E-4C6E-2107-F15D4A9602B9}"/>
                </a:ext>
              </a:extLst>
            </p:cNvPr>
            <p:cNvSpPr/>
            <p:nvPr/>
          </p:nvSpPr>
          <p:spPr>
            <a:xfrm>
              <a:off x="5074882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1F0B5DBF-6F9D-C6AF-B428-5F3D1E5828BE}"/>
              </a:ext>
            </a:extLst>
          </p:cNvPr>
          <p:cNvSpPr txBox="1"/>
          <p:nvPr/>
        </p:nvSpPr>
        <p:spPr>
          <a:xfrm>
            <a:off x="3121093" y="825907"/>
            <a:ext cx="413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Vergleich</a:t>
            </a:r>
            <a:r>
              <a:rPr lang="en-GB" b="1" dirty="0">
                <a:solidFill>
                  <a:schemeClr val="bg1"/>
                </a:solidFill>
              </a:rPr>
              <a:t> der Dichte von Luft und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17E6D9C0-5948-8F2C-C700-4B164A056345}"/>
              </a:ext>
            </a:extLst>
          </p:cNvPr>
          <p:cNvSpPr/>
          <p:nvPr/>
        </p:nvSpPr>
        <p:spPr>
          <a:xfrm rot="5400000">
            <a:off x="5163887" y="879756"/>
            <a:ext cx="96288" cy="1734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04525787-DBD4-63B5-6529-F776A8C48847}"/>
              </a:ext>
            </a:extLst>
          </p:cNvPr>
          <p:cNvSpPr/>
          <p:nvPr/>
        </p:nvSpPr>
        <p:spPr>
          <a:xfrm rot="16200000">
            <a:off x="4037857" y="1812159"/>
            <a:ext cx="2328505" cy="1296717"/>
          </a:xfrm>
          <a:custGeom>
            <a:avLst/>
            <a:gdLst>
              <a:gd name="csX0" fmla="*/ 2328505 w 2328505"/>
              <a:gd name="csY0" fmla="*/ 568598 h 1296717"/>
              <a:gd name="csX1" fmla="*/ 2328505 w 2328505"/>
              <a:gd name="csY1" fmla="*/ 718643 h 1296717"/>
              <a:gd name="csX2" fmla="*/ 2179162 w 2328505"/>
              <a:gd name="csY2" fmla="*/ 718643 h 1296717"/>
              <a:gd name="csX3" fmla="*/ 2179162 w 2328505"/>
              <a:gd name="csY3" fmla="*/ 867986 h 1296717"/>
              <a:gd name="csX4" fmla="*/ 2083678 w 2328505"/>
              <a:gd name="csY4" fmla="*/ 867986 h 1296717"/>
              <a:gd name="csX5" fmla="*/ 2083678 w 2328505"/>
              <a:gd name="csY5" fmla="*/ 718643 h 1296717"/>
              <a:gd name="csX6" fmla="*/ 1939713 w 2328505"/>
              <a:gd name="csY6" fmla="*/ 718643 h 1296717"/>
              <a:gd name="csX7" fmla="*/ 1932981 w 2328505"/>
              <a:gd name="csY7" fmla="*/ 734895 h 1296717"/>
              <a:gd name="csX8" fmla="*/ 1909887 w 2328505"/>
              <a:gd name="csY8" fmla="*/ 744461 h 1296717"/>
              <a:gd name="csX9" fmla="*/ 179916 w 2328505"/>
              <a:gd name="csY9" fmla="*/ 744460 h 1296717"/>
              <a:gd name="csX10" fmla="*/ 179916 w 2328505"/>
              <a:gd name="csY10" fmla="*/ 1266730 h 1296717"/>
              <a:gd name="csX11" fmla="*/ 149929 w 2328505"/>
              <a:gd name="csY11" fmla="*/ 1296717 h 1296717"/>
              <a:gd name="csX12" fmla="*/ 29987 w 2328505"/>
              <a:gd name="csY12" fmla="*/ 1296717 h 1296717"/>
              <a:gd name="csX13" fmla="*/ 0 w 2328505"/>
              <a:gd name="csY13" fmla="*/ 1266730 h 1296717"/>
              <a:gd name="csX14" fmla="*/ 0 w 2328505"/>
              <a:gd name="csY14" fmla="*/ 29987 h 1296717"/>
              <a:gd name="csX15" fmla="*/ 29987 w 2328505"/>
              <a:gd name="csY15" fmla="*/ 0 h 1296717"/>
              <a:gd name="csX16" fmla="*/ 149929 w 2328505"/>
              <a:gd name="csY16" fmla="*/ 0 h 1296717"/>
              <a:gd name="csX17" fmla="*/ 179916 w 2328505"/>
              <a:gd name="csY17" fmla="*/ 29987 h 1296717"/>
              <a:gd name="csX18" fmla="*/ 179916 w 2328505"/>
              <a:gd name="csY18" fmla="*/ 548508 h 1296717"/>
              <a:gd name="csX19" fmla="*/ 1909887 w 2328505"/>
              <a:gd name="csY19" fmla="*/ 548509 h 1296717"/>
              <a:gd name="csX20" fmla="*/ 1932981 w 2328505"/>
              <a:gd name="csY20" fmla="*/ 558074 h 1296717"/>
              <a:gd name="csX21" fmla="*/ 1937340 w 2328505"/>
              <a:gd name="csY21" fmla="*/ 568598 h 1296717"/>
              <a:gd name="csX22" fmla="*/ 2083678 w 2328505"/>
              <a:gd name="csY22" fmla="*/ 568598 h 1296717"/>
              <a:gd name="csX23" fmla="*/ 2083678 w 2328505"/>
              <a:gd name="csY23" fmla="*/ 419255 h 1296717"/>
              <a:gd name="csX24" fmla="*/ 2179162 w 2328505"/>
              <a:gd name="csY24" fmla="*/ 419255 h 1296717"/>
              <a:gd name="csX25" fmla="*/ 2179162 w 2328505"/>
              <a:gd name="csY25" fmla="*/ 568598 h 1296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2328505" h="1296717">
                <a:moveTo>
                  <a:pt x="2328505" y="568598"/>
                </a:moveTo>
                <a:lnTo>
                  <a:pt x="2328505" y="718643"/>
                </a:lnTo>
                <a:lnTo>
                  <a:pt x="2179162" y="718643"/>
                </a:lnTo>
                <a:lnTo>
                  <a:pt x="2179162" y="867986"/>
                </a:lnTo>
                <a:lnTo>
                  <a:pt x="2083678" y="867986"/>
                </a:lnTo>
                <a:lnTo>
                  <a:pt x="2083678" y="718643"/>
                </a:lnTo>
                <a:lnTo>
                  <a:pt x="1939713" y="718643"/>
                </a:lnTo>
                <a:lnTo>
                  <a:pt x="1932981" y="734895"/>
                </a:lnTo>
                <a:cubicBezTo>
                  <a:pt x="1927071" y="740805"/>
                  <a:pt x="1918906" y="744461"/>
                  <a:pt x="1909887" y="744461"/>
                </a:cubicBezTo>
                <a:lnTo>
                  <a:pt x="179916" y="744460"/>
                </a:lnTo>
                <a:lnTo>
                  <a:pt x="179916" y="1266730"/>
                </a:lnTo>
                <a:cubicBezTo>
                  <a:pt x="179916" y="1283291"/>
                  <a:pt x="166490" y="1296717"/>
                  <a:pt x="149929" y="1296717"/>
                </a:cubicBezTo>
                <a:lnTo>
                  <a:pt x="29987" y="1296717"/>
                </a:lnTo>
                <a:cubicBezTo>
                  <a:pt x="13426" y="1296717"/>
                  <a:pt x="0" y="1283291"/>
                  <a:pt x="0" y="1266730"/>
                </a:cubicBezTo>
                <a:lnTo>
                  <a:pt x="0" y="29987"/>
                </a:lnTo>
                <a:cubicBezTo>
                  <a:pt x="0" y="13426"/>
                  <a:pt x="13426" y="0"/>
                  <a:pt x="29987" y="0"/>
                </a:cubicBezTo>
                <a:lnTo>
                  <a:pt x="149929" y="0"/>
                </a:lnTo>
                <a:cubicBezTo>
                  <a:pt x="166490" y="0"/>
                  <a:pt x="179916" y="13426"/>
                  <a:pt x="179916" y="29987"/>
                </a:cubicBezTo>
                <a:lnTo>
                  <a:pt x="179916" y="548508"/>
                </a:lnTo>
                <a:lnTo>
                  <a:pt x="1909887" y="548509"/>
                </a:lnTo>
                <a:cubicBezTo>
                  <a:pt x="1918906" y="548509"/>
                  <a:pt x="1927071" y="552164"/>
                  <a:pt x="1932981" y="558074"/>
                </a:cubicBezTo>
                <a:lnTo>
                  <a:pt x="1937340" y="568598"/>
                </a:lnTo>
                <a:lnTo>
                  <a:pt x="2083678" y="568598"/>
                </a:lnTo>
                <a:lnTo>
                  <a:pt x="2083678" y="419255"/>
                </a:lnTo>
                <a:lnTo>
                  <a:pt x="2179162" y="419255"/>
                </a:lnTo>
                <a:lnTo>
                  <a:pt x="2179162" y="56859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73AABC7-BA57-A179-9067-5A5DB443155E}"/>
              </a:ext>
            </a:extLst>
          </p:cNvPr>
          <p:cNvGrpSpPr/>
          <p:nvPr/>
        </p:nvGrpSpPr>
        <p:grpSpPr>
          <a:xfrm>
            <a:off x="4019645" y="1794936"/>
            <a:ext cx="853832" cy="1342801"/>
            <a:chOff x="4019645" y="1794936"/>
            <a:chExt cx="853832" cy="1342801"/>
          </a:xfrm>
        </p:grpSpPr>
        <p:sp>
          <p:nvSpPr>
            <p:cNvPr id="47" name="Halbbogen 46">
              <a:extLst>
                <a:ext uri="{FF2B5EF4-FFF2-40B4-BE49-F238E27FC236}">
                  <a16:creationId xmlns:a16="http://schemas.microsoft.com/office/drawing/2014/main" id="{A161FFE7-9D08-261F-15CF-A03FF08C6A26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636EF712-CA2F-D821-4030-CBFA7B38558E}"/>
                </a:ext>
              </a:extLst>
            </p:cNvPr>
            <p:cNvCxnSpPr>
              <a:stCxn id="47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E9A8EFDA-F956-6C89-556A-337754113714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091E81DA-F78F-339F-D408-8FE2E5844DCE}"/>
              </a:ext>
            </a:extLst>
          </p:cNvPr>
          <p:cNvGrpSpPr/>
          <p:nvPr/>
        </p:nvGrpSpPr>
        <p:grpSpPr>
          <a:xfrm>
            <a:off x="5545280" y="1794936"/>
            <a:ext cx="853832" cy="1342801"/>
            <a:chOff x="4019645" y="1794936"/>
            <a:chExt cx="853832" cy="1342801"/>
          </a:xfrm>
        </p:grpSpPr>
        <p:sp>
          <p:nvSpPr>
            <p:cNvPr id="7168" name="Halbbogen 7167">
              <a:extLst>
                <a:ext uri="{FF2B5EF4-FFF2-40B4-BE49-F238E27FC236}">
                  <a16:creationId xmlns:a16="http://schemas.microsoft.com/office/drawing/2014/main" id="{E0835456-EFCB-741A-5C32-492781345428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7169" name="Gerade Verbindung 7168">
              <a:extLst>
                <a:ext uri="{FF2B5EF4-FFF2-40B4-BE49-F238E27FC236}">
                  <a16:creationId xmlns:a16="http://schemas.microsoft.com/office/drawing/2014/main" id="{1EE5B1D0-DEF3-D139-7F3D-076C83E7AA3A}"/>
                </a:ext>
              </a:extLst>
            </p:cNvPr>
            <p:cNvCxnSpPr>
              <a:stCxn id="7168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1" name="Gerade Verbindung 7170">
              <a:extLst>
                <a:ext uri="{FF2B5EF4-FFF2-40B4-BE49-F238E27FC236}">
                  <a16:creationId xmlns:a16="http://schemas.microsoft.com/office/drawing/2014/main" id="{1EE8C784-F51B-6F93-785D-F63F11B44713}"/>
                </a:ext>
              </a:extLst>
            </p:cNvPr>
            <p:cNvCxnSpPr>
              <a:cxnSpLocks/>
              <a:stCxn id="7168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Gruppieren 7172">
            <a:extLst>
              <a:ext uri="{FF2B5EF4-FFF2-40B4-BE49-F238E27FC236}">
                <a16:creationId xmlns:a16="http://schemas.microsoft.com/office/drawing/2014/main" id="{A1267EB5-09B3-A23C-FEAF-7BC114697E7E}"/>
              </a:ext>
            </a:extLst>
          </p:cNvPr>
          <p:cNvGrpSpPr/>
          <p:nvPr/>
        </p:nvGrpSpPr>
        <p:grpSpPr>
          <a:xfrm>
            <a:off x="4376600" y="2663216"/>
            <a:ext cx="407451" cy="211902"/>
            <a:chOff x="2451325" y="3300590"/>
            <a:chExt cx="407451" cy="211902"/>
          </a:xfrm>
        </p:grpSpPr>
        <p:sp>
          <p:nvSpPr>
            <p:cNvPr id="7195" name="Oval 7194">
              <a:extLst>
                <a:ext uri="{FF2B5EF4-FFF2-40B4-BE49-F238E27FC236}">
                  <a16:creationId xmlns:a16="http://schemas.microsoft.com/office/drawing/2014/main" id="{9685C478-0257-8540-3B1D-1BB2275A6019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6" name="Oval 7195">
              <a:extLst>
                <a:ext uri="{FF2B5EF4-FFF2-40B4-BE49-F238E27FC236}">
                  <a16:creationId xmlns:a16="http://schemas.microsoft.com/office/drawing/2014/main" id="{73D2C99F-548F-40B7-0420-953EE95BD7AC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4" name="Gruppieren 7173">
            <a:extLst>
              <a:ext uri="{FF2B5EF4-FFF2-40B4-BE49-F238E27FC236}">
                <a16:creationId xmlns:a16="http://schemas.microsoft.com/office/drawing/2014/main" id="{1ED9CC9F-89E2-A5AE-EAD0-BB2C1665B396}"/>
              </a:ext>
            </a:extLst>
          </p:cNvPr>
          <p:cNvGrpSpPr/>
          <p:nvPr/>
        </p:nvGrpSpPr>
        <p:grpSpPr>
          <a:xfrm>
            <a:off x="4262099" y="2862512"/>
            <a:ext cx="407451" cy="211902"/>
            <a:chOff x="2451325" y="3300590"/>
            <a:chExt cx="407451" cy="211902"/>
          </a:xfrm>
        </p:grpSpPr>
        <p:sp>
          <p:nvSpPr>
            <p:cNvPr id="7193" name="Oval 7192">
              <a:extLst>
                <a:ext uri="{FF2B5EF4-FFF2-40B4-BE49-F238E27FC236}">
                  <a16:creationId xmlns:a16="http://schemas.microsoft.com/office/drawing/2014/main" id="{1233E33D-46D1-0C2B-DA71-2228BFD96C43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4" name="Oval 7193">
              <a:extLst>
                <a:ext uri="{FF2B5EF4-FFF2-40B4-BE49-F238E27FC236}">
                  <a16:creationId xmlns:a16="http://schemas.microsoft.com/office/drawing/2014/main" id="{47102288-160D-6473-2997-D1632FBE4256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5" name="Gruppieren 7174">
            <a:extLst>
              <a:ext uri="{FF2B5EF4-FFF2-40B4-BE49-F238E27FC236}">
                <a16:creationId xmlns:a16="http://schemas.microsoft.com/office/drawing/2014/main" id="{1CA29C81-7321-69B5-0DBB-BCB5764A8680}"/>
              </a:ext>
            </a:extLst>
          </p:cNvPr>
          <p:cNvGrpSpPr/>
          <p:nvPr/>
        </p:nvGrpSpPr>
        <p:grpSpPr>
          <a:xfrm>
            <a:off x="4115417" y="2642629"/>
            <a:ext cx="407451" cy="211902"/>
            <a:chOff x="2451325" y="3300590"/>
            <a:chExt cx="407451" cy="211902"/>
          </a:xfrm>
        </p:grpSpPr>
        <p:sp>
          <p:nvSpPr>
            <p:cNvPr id="7191" name="Oval 7190">
              <a:extLst>
                <a:ext uri="{FF2B5EF4-FFF2-40B4-BE49-F238E27FC236}">
                  <a16:creationId xmlns:a16="http://schemas.microsoft.com/office/drawing/2014/main" id="{7D72C4D3-3D60-7249-8CD8-AA48D906F5BB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2" name="Oval 7191">
              <a:extLst>
                <a:ext uri="{FF2B5EF4-FFF2-40B4-BE49-F238E27FC236}">
                  <a16:creationId xmlns:a16="http://schemas.microsoft.com/office/drawing/2014/main" id="{CB1F83A3-27E0-95C9-0E25-E837A90611F4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6" name="Gruppieren 7175">
            <a:extLst>
              <a:ext uri="{FF2B5EF4-FFF2-40B4-BE49-F238E27FC236}">
                <a16:creationId xmlns:a16="http://schemas.microsoft.com/office/drawing/2014/main" id="{F9AF1004-8619-8E2A-204C-A7513F9EF6E2}"/>
              </a:ext>
            </a:extLst>
          </p:cNvPr>
          <p:cNvGrpSpPr/>
          <p:nvPr/>
        </p:nvGrpSpPr>
        <p:grpSpPr>
          <a:xfrm>
            <a:off x="4125120" y="2800781"/>
            <a:ext cx="407451" cy="211902"/>
            <a:chOff x="2451325" y="3300590"/>
            <a:chExt cx="407451" cy="211902"/>
          </a:xfrm>
        </p:grpSpPr>
        <p:sp>
          <p:nvSpPr>
            <p:cNvPr id="7189" name="Oval 7188">
              <a:extLst>
                <a:ext uri="{FF2B5EF4-FFF2-40B4-BE49-F238E27FC236}">
                  <a16:creationId xmlns:a16="http://schemas.microsoft.com/office/drawing/2014/main" id="{7D1EED22-C634-0244-31EA-30ED51ABBDAC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0" name="Oval 7189">
              <a:extLst>
                <a:ext uri="{FF2B5EF4-FFF2-40B4-BE49-F238E27FC236}">
                  <a16:creationId xmlns:a16="http://schemas.microsoft.com/office/drawing/2014/main" id="{A7C26098-5DE0-0524-388E-5D02739A03B5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7" name="Gruppieren 7176">
            <a:extLst>
              <a:ext uri="{FF2B5EF4-FFF2-40B4-BE49-F238E27FC236}">
                <a16:creationId xmlns:a16="http://schemas.microsoft.com/office/drawing/2014/main" id="{AD9E17B1-1480-96BE-14DC-C72F6E90D7E6}"/>
              </a:ext>
            </a:extLst>
          </p:cNvPr>
          <p:cNvGrpSpPr/>
          <p:nvPr/>
        </p:nvGrpSpPr>
        <p:grpSpPr>
          <a:xfrm>
            <a:off x="4398128" y="2722027"/>
            <a:ext cx="407451" cy="211902"/>
            <a:chOff x="2451325" y="3300590"/>
            <a:chExt cx="407451" cy="211902"/>
          </a:xfrm>
        </p:grpSpPr>
        <p:sp>
          <p:nvSpPr>
            <p:cNvPr id="7187" name="Oval 7186">
              <a:extLst>
                <a:ext uri="{FF2B5EF4-FFF2-40B4-BE49-F238E27FC236}">
                  <a16:creationId xmlns:a16="http://schemas.microsoft.com/office/drawing/2014/main" id="{87B2983C-4CE7-1B9E-34D5-33B251C0489F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8" name="Oval 7187">
              <a:extLst>
                <a:ext uri="{FF2B5EF4-FFF2-40B4-BE49-F238E27FC236}">
                  <a16:creationId xmlns:a16="http://schemas.microsoft.com/office/drawing/2014/main" id="{F3580A8C-D863-7689-3299-A728880DDB61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8" name="Gruppieren 7177">
            <a:extLst>
              <a:ext uri="{FF2B5EF4-FFF2-40B4-BE49-F238E27FC236}">
                <a16:creationId xmlns:a16="http://schemas.microsoft.com/office/drawing/2014/main" id="{1D986E19-54EF-67B0-518F-14EEE42CEAA9}"/>
              </a:ext>
            </a:extLst>
          </p:cNvPr>
          <p:cNvGrpSpPr/>
          <p:nvPr/>
        </p:nvGrpSpPr>
        <p:grpSpPr>
          <a:xfrm>
            <a:off x="4397915" y="2815180"/>
            <a:ext cx="407451" cy="211902"/>
            <a:chOff x="2451325" y="3300590"/>
            <a:chExt cx="407451" cy="211902"/>
          </a:xfrm>
        </p:grpSpPr>
        <p:sp>
          <p:nvSpPr>
            <p:cNvPr id="7185" name="Oval 7184">
              <a:extLst>
                <a:ext uri="{FF2B5EF4-FFF2-40B4-BE49-F238E27FC236}">
                  <a16:creationId xmlns:a16="http://schemas.microsoft.com/office/drawing/2014/main" id="{CF77A818-DF92-A851-5842-1E2561CD13B6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6" name="Oval 7185">
              <a:extLst>
                <a:ext uri="{FF2B5EF4-FFF2-40B4-BE49-F238E27FC236}">
                  <a16:creationId xmlns:a16="http://schemas.microsoft.com/office/drawing/2014/main" id="{54BE9C69-35E0-F042-7F8B-4D9784DEEA0C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9" name="Gruppieren 7178">
            <a:extLst>
              <a:ext uri="{FF2B5EF4-FFF2-40B4-BE49-F238E27FC236}">
                <a16:creationId xmlns:a16="http://schemas.microsoft.com/office/drawing/2014/main" id="{FD369254-5FA4-573E-8A74-EAE57AA7CFA7}"/>
              </a:ext>
            </a:extLst>
          </p:cNvPr>
          <p:cNvGrpSpPr/>
          <p:nvPr/>
        </p:nvGrpSpPr>
        <p:grpSpPr>
          <a:xfrm>
            <a:off x="4059249" y="2742638"/>
            <a:ext cx="407451" cy="211902"/>
            <a:chOff x="2451325" y="3300590"/>
            <a:chExt cx="407451" cy="211902"/>
          </a:xfrm>
        </p:grpSpPr>
        <p:sp>
          <p:nvSpPr>
            <p:cNvPr id="7183" name="Oval 7182">
              <a:extLst>
                <a:ext uri="{FF2B5EF4-FFF2-40B4-BE49-F238E27FC236}">
                  <a16:creationId xmlns:a16="http://schemas.microsoft.com/office/drawing/2014/main" id="{16AE9B10-5283-FABD-CC70-0B6ED770AF5B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4" name="Oval 7183">
              <a:extLst>
                <a:ext uri="{FF2B5EF4-FFF2-40B4-BE49-F238E27FC236}">
                  <a16:creationId xmlns:a16="http://schemas.microsoft.com/office/drawing/2014/main" id="{06D0CDA1-E8DB-E310-D3AF-3C69D7F5D494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80" name="Gruppieren 7179">
            <a:extLst>
              <a:ext uri="{FF2B5EF4-FFF2-40B4-BE49-F238E27FC236}">
                <a16:creationId xmlns:a16="http://schemas.microsoft.com/office/drawing/2014/main" id="{2380A498-E3FD-6D5A-314A-8B35D1575D24}"/>
              </a:ext>
            </a:extLst>
          </p:cNvPr>
          <p:cNvGrpSpPr/>
          <p:nvPr/>
        </p:nvGrpSpPr>
        <p:grpSpPr>
          <a:xfrm>
            <a:off x="4385793" y="2728590"/>
            <a:ext cx="407451" cy="211902"/>
            <a:chOff x="2451325" y="3300590"/>
            <a:chExt cx="407451" cy="211902"/>
          </a:xfrm>
        </p:grpSpPr>
        <p:sp>
          <p:nvSpPr>
            <p:cNvPr id="7181" name="Oval 7180">
              <a:extLst>
                <a:ext uri="{FF2B5EF4-FFF2-40B4-BE49-F238E27FC236}">
                  <a16:creationId xmlns:a16="http://schemas.microsoft.com/office/drawing/2014/main" id="{ACB055E6-1164-F891-6DFF-731A8CFF7E72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2" name="Oval 7181">
              <a:extLst>
                <a:ext uri="{FF2B5EF4-FFF2-40B4-BE49-F238E27FC236}">
                  <a16:creationId xmlns:a16="http://schemas.microsoft.com/office/drawing/2014/main" id="{3BC5BDAA-5CA2-C6BB-BD99-F3631F97EFCC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98" name="Gruppieren 7197">
            <a:extLst>
              <a:ext uri="{FF2B5EF4-FFF2-40B4-BE49-F238E27FC236}">
                <a16:creationId xmlns:a16="http://schemas.microsoft.com/office/drawing/2014/main" id="{6CFD657A-4CD9-DFC1-A88F-816E39F34D4C}"/>
              </a:ext>
            </a:extLst>
          </p:cNvPr>
          <p:cNvGrpSpPr/>
          <p:nvPr/>
        </p:nvGrpSpPr>
        <p:grpSpPr>
          <a:xfrm>
            <a:off x="4147859" y="2606771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2" name="Oval 7201">
              <a:extLst>
                <a:ext uri="{FF2B5EF4-FFF2-40B4-BE49-F238E27FC236}">
                  <a16:creationId xmlns:a16="http://schemas.microsoft.com/office/drawing/2014/main" id="{91915DE9-2C6F-6064-18BE-D23B6E82F1C1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3" name="Oval 7202">
              <a:extLst>
                <a:ext uri="{FF2B5EF4-FFF2-40B4-BE49-F238E27FC236}">
                  <a16:creationId xmlns:a16="http://schemas.microsoft.com/office/drawing/2014/main" id="{A7EFAD3A-173C-10FA-65AE-5DD7BCFE266E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1F09E78-1740-5894-DB65-B28CB3D68A24}"/>
              </a:ext>
            </a:extLst>
          </p:cNvPr>
          <p:cNvGrpSpPr/>
          <p:nvPr/>
        </p:nvGrpSpPr>
        <p:grpSpPr>
          <a:xfrm>
            <a:off x="5591571" y="2552195"/>
            <a:ext cx="772660" cy="532318"/>
            <a:chOff x="5591571" y="2552195"/>
            <a:chExt cx="772660" cy="532318"/>
          </a:xfrm>
        </p:grpSpPr>
        <p:grpSp>
          <p:nvGrpSpPr>
            <p:cNvPr id="7210" name="Gruppieren 7209">
              <a:extLst>
                <a:ext uri="{FF2B5EF4-FFF2-40B4-BE49-F238E27FC236}">
                  <a16:creationId xmlns:a16="http://schemas.microsoft.com/office/drawing/2014/main" id="{E485A699-B6D7-A18C-F47B-259063AEABF6}"/>
                </a:ext>
              </a:extLst>
            </p:cNvPr>
            <p:cNvGrpSpPr/>
            <p:nvPr/>
          </p:nvGrpSpPr>
          <p:grpSpPr>
            <a:xfrm>
              <a:off x="5686883" y="2865277"/>
              <a:ext cx="601254" cy="219236"/>
              <a:chOff x="7175970" y="4262143"/>
              <a:chExt cx="601254" cy="219236"/>
            </a:xfrm>
          </p:grpSpPr>
          <p:sp>
            <p:nvSpPr>
              <p:cNvPr id="7207" name="Oval 7206">
                <a:extLst>
                  <a:ext uri="{FF2B5EF4-FFF2-40B4-BE49-F238E27FC236}">
                    <a16:creationId xmlns:a16="http://schemas.microsoft.com/office/drawing/2014/main" id="{F599A818-D108-F427-593B-024CC86161AD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08" name="Oval 7207">
                <a:extLst>
                  <a:ext uri="{FF2B5EF4-FFF2-40B4-BE49-F238E27FC236}">
                    <a16:creationId xmlns:a16="http://schemas.microsoft.com/office/drawing/2014/main" id="{5B2C475B-41CE-7BBD-3559-6B9650C0ED31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09" name="Oval 7208">
                <a:extLst>
                  <a:ext uri="{FF2B5EF4-FFF2-40B4-BE49-F238E27FC236}">
                    <a16:creationId xmlns:a16="http://schemas.microsoft.com/office/drawing/2014/main" id="{23302077-B617-42A4-0CBC-6D6416BB63A6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211" name="Gruppieren 7210">
              <a:extLst>
                <a:ext uri="{FF2B5EF4-FFF2-40B4-BE49-F238E27FC236}">
                  <a16:creationId xmlns:a16="http://schemas.microsoft.com/office/drawing/2014/main" id="{FBDADA4E-9DFF-326F-F949-E6F857BF1D52}"/>
                </a:ext>
              </a:extLst>
            </p:cNvPr>
            <p:cNvGrpSpPr/>
            <p:nvPr/>
          </p:nvGrpSpPr>
          <p:grpSpPr>
            <a:xfrm>
              <a:off x="5739761" y="2752894"/>
              <a:ext cx="601254" cy="219236"/>
              <a:chOff x="7175970" y="4262143"/>
              <a:chExt cx="601254" cy="219236"/>
            </a:xfrm>
          </p:grpSpPr>
          <p:sp>
            <p:nvSpPr>
              <p:cNvPr id="7212" name="Oval 7211">
                <a:extLst>
                  <a:ext uri="{FF2B5EF4-FFF2-40B4-BE49-F238E27FC236}">
                    <a16:creationId xmlns:a16="http://schemas.microsoft.com/office/drawing/2014/main" id="{37E0A405-AEFD-9261-3894-F28A5D9DE987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13" name="Oval 7212">
                <a:extLst>
                  <a:ext uri="{FF2B5EF4-FFF2-40B4-BE49-F238E27FC236}">
                    <a16:creationId xmlns:a16="http://schemas.microsoft.com/office/drawing/2014/main" id="{D4250BD7-FC73-15B8-AF5E-087141810AAE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14" name="Oval 7213">
                <a:extLst>
                  <a:ext uri="{FF2B5EF4-FFF2-40B4-BE49-F238E27FC236}">
                    <a16:creationId xmlns:a16="http://schemas.microsoft.com/office/drawing/2014/main" id="{5CBCE0FA-C225-678C-9D90-342CD7F9B94B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215" name="Gruppieren 7214">
              <a:extLst>
                <a:ext uri="{FF2B5EF4-FFF2-40B4-BE49-F238E27FC236}">
                  <a16:creationId xmlns:a16="http://schemas.microsoft.com/office/drawing/2014/main" id="{F2778B34-F9D6-5324-BA66-8A9FC28771CA}"/>
                </a:ext>
              </a:extLst>
            </p:cNvPr>
            <p:cNvGrpSpPr/>
            <p:nvPr/>
          </p:nvGrpSpPr>
          <p:grpSpPr>
            <a:xfrm rot="20680560">
              <a:off x="5606864" y="2724923"/>
              <a:ext cx="601254" cy="219236"/>
              <a:chOff x="7175970" y="4262143"/>
              <a:chExt cx="601254" cy="219236"/>
            </a:xfrm>
          </p:grpSpPr>
          <p:sp>
            <p:nvSpPr>
              <p:cNvPr id="7216" name="Oval 7215">
                <a:extLst>
                  <a:ext uri="{FF2B5EF4-FFF2-40B4-BE49-F238E27FC236}">
                    <a16:creationId xmlns:a16="http://schemas.microsoft.com/office/drawing/2014/main" id="{61647094-5CC1-300F-8A16-18E32D936774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17" name="Oval 7216">
                <a:extLst>
                  <a:ext uri="{FF2B5EF4-FFF2-40B4-BE49-F238E27FC236}">
                    <a16:creationId xmlns:a16="http://schemas.microsoft.com/office/drawing/2014/main" id="{F5911837-F240-8474-D3EC-542D1B514D0E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18" name="Oval 7217">
                <a:extLst>
                  <a:ext uri="{FF2B5EF4-FFF2-40B4-BE49-F238E27FC236}">
                    <a16:creationId xmlns:a16="http://schemas.microsoft.com/office/drawing/2014/main" id="{75C883E4-6B83-A98F-EBD6-7A3D90AAAF44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219" name="Gruppieren 7218">
              <a:extLst>
                <a:ext uri="{FF2B5EF4-FFF2-40B4-BE49-F238E27FC236}">
                  <a16:creationId xmlns:a16="http://schemas.microsoft.com/office/drawing/2014/main" id="{E9D105F2-6EA6-A0B7-F558-736900358948}"/>
                </a:ext>
              </a:extLst>
            </p:cNvPr>
            <p:cNvGrpSpPr/>
            <p:nvPr/>
          </p:nvGrpSpPr>
          <p:grpSpPr>
            <a:xfrm rot="1800000">
              <a:off x="5751216" y="2670295"/>
              <a:ext cx="601254" cy="219236"/>
              <a:chOff x="7175970" y="4262143"/>
              <a:chExt cx="601254" cy="219236"/>
            </a:xfrm>
          </p:grpSpPr>
          <p:sp>
            <p:nvSpPr>
              <p:cNvPr id="7220" name="Oval 7219">
                <a:extLst>
                  <a:ext uri="{FF2B5EF4-FFF2-40B4-BE49-F238E27FC236}">
                    <a16:creationId xmlns:a16="http://schemas.microsoft.com/office/drawing/2014/main" id="{5B2620DF-A51D-FFCC-FE38-5A36D8130452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21" name="Oval 7220">
                <a:extLst>
                  <a:ext uri="{FF2B5EF4-FFF2-40B4-BE49-F238E27FC236}">
                    <a16:creationId xmlns:a16="http://schemas.microsoft.com/office/drawing/2014/main" id="{736B2BEC-5519-5676-233C-75201E91E3C7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22" name="Oval 7221">
                <a:extLst>
                  <a:ext uri="{FF2B5EF4-FFF2-40B4-BE49-F238E27FC236}">
                    <a16:creationId xmlns:a16="http://schemas.microsoft.com/office/drawing/2014/main" id="{679B2E88-D5DB-89B1-7F60-D34DD929E8E0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223" name="Gruppieren 7222">
              <a:extLst>
                <a:ext uri="{FF2B5EF4-FFF2-40B4-BE49-F238E27FC236}">
                  <a16:creationId xmlns:a16="http://schemas.microsoft.com/office/drawing/2014/main" id="{7B2B33DF-2486-048D-2538-4D3493093F66}"/>
                </a:ext>
              </a:extLst>
            </p:cNvPr>
            <p:cNvGrpSpPr/>
            <p:nvPr/>
          </p:nvGrpSpPr>
          <p:grpSpPr>
            <a:xfrm>
              <a:off x="5671590" y="2700815"/>
              <a:ext cx="601254" cy="219236"/>
              <a:chOff x="7175970" y="4262143"/>
              <a:chExt cx="601254" cy="219236"/>
            </a:xfrm>
          </p:grpSpPr>
          <p:sp>
            <p:nvSpPr>
              <p:cNvPr id="7224" name="Oval 7223">
                <a:extLst>
                  <a:ext uri="{FF2B5EF4-FFF2-40B4-BE49-F238E27FC236}">
                    <a16:creationId xmlns:a16="http://schemas.microsoft.com/office/drawing/2014/main" id="{7308E4D6-3B23-3A4D-3ECD-1F28CFBE78A5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25" name="Oval 7224">
                <a:extLst>
                  <a:ext uri="{FF2B5EF4-FFF2-40B4-BE49-F238E27FC236}">
                    <a16:creationId xmlns:a16="http://schemas.microsoft.com/office/drawing/2014/main" id="{7DB644D4-6099-3C43-6F4F-09E02B870F87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26" name="Oval 7225">
                <a:extLst>
                  <a:ext uri="{FF2B5EF4-FFF2-40B4-BE49-F238E27FC236}">
                    <a16:creationId xmlns:a16="http://schemas.microsoft.com/office/drawing/2014/main" id="{6291BB9E-C415-333C-87ED-FBFE30BCAD85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227" name="Gruppieren 7226">
              <a:extLst>
                <a:ext uri="{FF2B5EF4-FFF2-40B4-BE49-F238E27FC236}">
                  <a16:creationId xmlns:a16="http://schemas.microsoft.com/office/drawing/2014/main" id="{61A78414-411C-0159-0135-83B316A88344}"/>
                </a:ext>
              </a:extLst>
            </p:cNvPr>
            <p:cNvGrpSpPr/>
            <p:nvPr/>
          </p:nvGrpSpPr>
          <p:grpSpPr>
            <a:xfrm>
              <a:off x="5724468" y="2619168"/>
              <a:ext cx="601254" cy="219236"/>
              <a:chOff x="7175970" y="4262143"/>
              <a:chExt cx="601254" cy="219236"/>
            </a:xfrm>
          </p:grpSpPr>
          <p:sp>
            <p:nvSpPr>
              <p:cNvPr id="7228" name="Oval 7227">
                <a:extLst>
                  <a:ext uri="{FF2B5EF4-FFF2-40B4-BE49-F238E27FC236}">
                    <a16:creationId xmlns:a16="http://schemas.microsoft.com/office/drawing/2014/main" id="{6AF88EED-F316-643D-9A5D-6694B3261DAB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229" name="Oval 7228">
                <a:extLst>
                  <a:ext uri="{FF2B5EF4-FFF2-40B4-BE49-F238E27FC236}">
                    <a16:creationId xmlns:a16="http://schemas.microsoft.com/office/drawing/2014/main" id="{EB3E3C0A-6BF5-AC55-FDA1-D328FEAED030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30" name="Oval 7229">
                <a:extLst>
                  <a:ext uri="{FF2B5EF4-FFF2-40B4-BE49-F238E27FC236}">
                    <a16:creationId xmlns:a16="http://schemas.microsoft.com/office/drawing/2014/main" id="{F90E9181-EFA4-7E55-3D4E-03A5018C6DBA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231" name="Gruppieren 7230">
              <a:extLst>
                <a:ext uri="{FF2B5EF4-FFF2-40B4-BE49-F238E27FC236}">
                  <a16:creationId xmlns:a16="http://schemas.microsoft.com/office/drawing/2014/main" id="{94956F14-81C3-A45C-6106-5A7B5FE08125}"/>
                </a:ext>
              </a:extLst>
            </p:cNvPr>
            <p:cNvGrpSpPr/>
            <p:nvPr/>
          </p:nvGrpSpPr>
          <p:grpSpPr>
            <a:xfrm rot="20680560">
              <a:off x="5591571" y="2591197"/>
              <a:ext cx="601254" cy="219236"/>
              <a:chOff x="7175970" y="4262143"/>
              <a:chExt cx="601254" cy="21923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D51A992-5BA3-86D9-0019-3B5435149866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A6DE3C4-927F-AAC9-CE8E-BDF81A056C9B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64EB266-50D7-11DF-B4E4-F80E0F5D1E00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09996C08-85F8-509A-1D82-052F72ECAFC8}"/>
                </a:ext>
              </a:extLst>
            </p:cNvPr>
            <p:cNvGrpSpPr/>
            <p:nvPr/>
          </p:nvGrpSpPr>
          <p:grpSpPr>
            <a:xfrm rot="1800000">
              <a:off x="5766869" y="2552195"/>
              <a:ext cx="544120" cy="294009"/>
              <a:chOff x="7233104" y="4269477"/>
              <a:chExt cx="544120" cy="29400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42F03E9-8E03-C955-B627-7B4831201942}"/>
                  </a:ext>
                </a:extLst>
              </p:cNvPr>
              <p:cNvSpPr/>
              <p:nvPr/>
            </p:nvSpPr>
            <p:spPr>
              <a:xfrm>
                <a:off x="7233104" y="435158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CE95DD6-B671-30D6-780B-3BC06F9FBF06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6BE792E-E4F3-49D5-1BDE-72E019188490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DD5176E6-04B6-4CFE-1A2B-76ADC54B696D}"/>
                </a:ext>
              </a:extLst>
            </p:cNvPr>
            <p:cNvGrpSpPr/>
            <p:nvPr/>
          </p:nvGrpSpPr>
          <p:grpSpPr>
            <a:xfrm rot="20680560">
              <a:off x="5762977" y="2808267"/>
              <a:ext cx="601254" cy="219236"/>
              <a:chOff x="7175970" y="4262143"/>
              <a:chExt cx="601254" cy="219236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8E4093-8C42-C45A-ECEF-91BF07D72027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BBA42DB-C1B7-324B-3BEA-C83E1B86454C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C8F1038-7DFC-524E-F1A2-DD93DB9265BC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F48F4725-B58B-4C4E-D64E-CBA2DF3E7632}"/>
                </a:ext>
              </a:extLst>
            </p:cNvPr>
            <p:cNvGrpSpPr/>
            <p:nvPr/>
          </p:nvGrpSpPr>
          <p:grpSpPr>
            <a:xfrm rot="20306649">
              <a:off x="5638501" y="2645162"/>
              <a:ext cx="601254" cy="219236"/>
              <a:chOff x="7131014" y="4375945"/>
              <a:chExt cx="601254" cy="219236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F685D7D-52FE-A43B-7DA9-B810634FEC52}"/>
                  </a:ext>
                </a:extLst>
              </p:cNvPr>
              <p:cNvSpPr/>
              <p:nvPr/>
            </p:nvSpPr>
            <p:spPr>
              <a:xfrm>
                <a:off x="7131014" y="4375945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8DC0093-D4DC-76EB-8FC3-B0B2D1673EF4}"/>
                  </a:ext>
                </a:extLst>
              </p:cNvPr>
              <p:cNvSpPr/>
              <p:nvPr/>
            </p:nvSpPr>
            <p:spPr>
              <a:xfrm>
                <a:off x="7342916" y="4397448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0863DBE-330A-1BDA-DD40-621F56CFBEA5}"/>
                  </a:ext>
                </a:extLst>
              </p:cNvPr>
              <p:cNvSpPr/>
              <p:nvPr/>
            </p:nvSpPr>
            <p:spPr>
              <a:xfrm>
                <a:off x="7520366" y="4383279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B517C837-43FD-88FF-5C49-9B9CDC37A12B}"/>
              </a:ext>
            </a:extLst>
          </p:cNvPr>
          <p:cNvSpPr/>
          <p:nvPr/>
        </p:nvSpPr>
        <p:spPr>
          <a:xfrm>
            <a:off x="4031753" y="2491368"/>
            <a:ext cx="824708" cy="6307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L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ABB4978-9F08-D6F8-BB9D-BFF62730D5E0}"/>
              </a:ext>
            </a:extLst>
          </p:cNvPr>
          <p:cNvSpPr/>
          <p:nvPr/>
        </p:nvSpPr>
        <p:spPr>
          <a:xfrm>
            <a:off x="5566374" y="2507509"/>
            <a:ext cx="824708" cy="6307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L</a:t>
            </a:r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56958858-9C27-668F-AA3D-930E8453A22B}"/>
              </a:ext>
            </a:extLst>
          </p:cNvPr>
          <p:cNvSpPr/>
          <p:nvPr/>
        </p:nvSpPr>
        <p:spPr>
          <a:xfrm>
            <a:off x="2173574" y="4520067"/>
            <a:ext cx="526154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Hier wird die Teilchenebene mit der Stoffebene (Balkenwaage) vermischt. Dies erfolgt zur besseren Anschaulichkeit. Zudem ist die Annahme von 10 Teilchen auf 1L stark vereinfacht.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3AD8195-D5BA-0061-7709-F1135562BC58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8" name="Picture 2" descr="Skala, Waage, Kochen, Lebensmittel">
              <a:extLst>
                <a:ext uri="{FF2B5EF4-FFF2-40B4-BE49-F238E27FC236}">
                  <a16:creationId xmlns:a16="http://schemas.microsoft.com/office/drawing/2014/main" id="{A8962DB7-F258-D9B9-2C57-CFF7BA526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19164AE-88C0-130D-8A1A-9605701B5914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B5D6226-1829-D759-D3CE-F641A281F8EF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B3CBF65-817E-6798-3FB1-E77CEF145F91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9BFDE76-B349-5557-C299-C816B896615E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3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2842D-C0DF-F0EC-F44D-1F3F50258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BDFE163-B7AE-1D2A-B256-81499B0F76C8}"/>
              </a:ext>
            </a:extLst>
          </p:cNvPr>
          <p:cNvSpPr txBox="1"/>
          <p:nvPr/>
        </p:nvSpPr>
        <p:spPr>
          <a:xfrm>
            <a:off x="1870386" y="818893"/>
            <a:ext cx="5415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</a:rPr>
              <a:t>Größenvergleich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zwischen</a:t>
            </a:r>
            <a:r>
              <a:rPr lang="en-GB" sz="2000" b="1" dirty="0">
                <a:solidFill>
                  <a:schemeClr val="bg1"/>
                </a:solidFill>
              </a:rPr>
              <a:t> Atom und Mensch</a:t>
            </a:r>
            <a:endParaRPr lang="en-GB" sz="1600" b="1" i="1" dirty="0">
              <a:solidFill>
                <a:schemeClr val="bg1"/>
              </a:solidFill>
            </a:endParaRPr>
          </a:p>
        </p:txBody>
      </p:sp>
      <p:pic>
        <p:nvPicPr>
          <p:cNvPr id="8" name="Grafik 7" descr="Mann mit einfarbiger Füllung">
            <a:extLst>
              <a:ext uri="{FF2B5EF4-FFF2-40B4-BE49-F238E27FC236}">
                <a16:creationId xmlns:a16="http://schemas.microsoft.com/office/drawing/2014/main" id="{BE03F6C7-CF54-BC86-5E4A-85F277DD8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0386" y="2114137"/>
            <a:ext cx="945933" cy="94593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87370CA-4A67-5FCE-AE46-832BA62D9563}"/>
              </a:ext>
            </a:extLst>
          </p:cNvPr>
          <p:cNvSpPr txBox="1"/>
          <p:nvPr/>
        </p:nvSpPr>
        <p:spPr>
          <a:xfrm>
            <a:off x="5862273" y="1648624"/>
            <a:ext cx="71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Dann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3731AE7-3B8C-58A4-AD25-5DD746D2F79B}"/>
              </a:ext>
            </a:extLst>
          </p:cNvPr>
          <p:cNvSpPr txBox="1"/>
          <p:nvPr/>
        </p:nvSpPr>
        <p:spPr>
          <a:xfrm>
            <a:off x="2542304" y="1572845"/>
            <a:ext cx="75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Wenn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B668033-1677-195E-91B0-C805E6AF5887}"/>
              </a:ext>
            </a:extLst>
          </p:cNvPr>
          <p:cNvSpPr txBox="1"/>
          <p:nvPr/>
        </p:nvSpPr>
        <p:spPr>
          <a:xfrm>
            <a:off x="2621394" y="2325871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bg2"/>
                </a:solidFill>
              </a:rPr>
              <a:t>=</a:t>
            </a:r>
          </a:p>
        </p:txBody>
      </p:sp>
      <p:pic>
        <p:nvPicPr>
          <p:cNvPr id="9" name="Grafik 8" descr="Ameise mit einfarbiger Füllung">
            <a:extLst>
              <a:ext uri="{FF2B5EF4-FFF2-40B4-BE49-F238E27FC236}">
                <a16:creationId xmlns:a16="http://schemas.microsoft.com/office/drawing/2014/main" id="{A351896A-D9B5-EC52-2F71-1FA1FC817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1286" y="2340258"/>
            <a:ext cx="602823" cy="602823"/>
          </a:xfrm>
          <a:prstGeom prst="rect">
            <a:avLst/>
          </a:prstGeom>
        </p:spPr>
      </p:pic>
      <p:sp>
        <p:nvSpPr>
          <p:cNvPr id="14" name="Freihandform 13">
            <a:extLst>
              <a:ext uri="{FF2B5EF4-FFF2-40B4-BE49-F238E27FC236}">
                <a16:creationId xmlns:a16="http://schemas.microsoft.com/office/drawing/2014/main" id="{19F8C9C9-81CD-045F-1390-84C7AE9E6548}"/>
              </a:ext>
            </a:extLst>
          </p:cNvPr>
          <p:cNvSpPr/>
          <p:nvPr/>
        </p:nvSpPr>
        <p:spPr>
          <a:xfrm>
            <a:off x="5291405" y="2447577"/>
            <a:ext cx="550791" cy="442625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chemeClr val="bg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474428-C6BB-32AD-E858-BDB7DF6CA5B8}"/>
              </a:ext>
            </a:extLst>
          </p:cNvPr>
          <p:cNvSpPr txBox="1"/>
          <p:nvPr/>
        </p:nvSpPr>
        <p:spPr>
          <a:xfrm>
            <a:off x="5916816" y="2386928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BF57E555-1A61-DEB5-C028-4EA570F0F303}"/>
              </a:ext>
            </a:extLst>
          </p:cNvPr>
          <p:cNvSpPr/>
          <p:nvPr/>
        </p:nvSpPr>
        <p:spPr>
          <a:xfrm>
            <a:off x="2470750" y="4520067"/>
            <a:ext cx="4689865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Es </a:t>
            </a:r>
            <a:r>
              <a:rPr lang="de-DE" sz="1000" i="1" dirty="0">
                <a:solidFill>
                  <a:srgbClr val="002060"/>
                </a:solidFill>
              </a:rPr>
              <a:t>geht hier nur um den Vergleich der Größenordnung, nicht der exakten Größen.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7A4A119-BFC3-2812-5DA2-DE8F314E188D}"/>
              </a:ext>
            </a:extLst>
          </p:cNvPr>
          <p:cNvSpPr txBox="1"/>
          <p:nvPr/>
        </p:nvSpPr>
        <p:spPr>
          <a:xfrm>
            <a:off x="6238552" y="3223491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0,001 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F43DA7-0AD7-D0EC-02BE-AAE0882ACC9B}"/>
              </a:ext>
            </a:extLst>
          </p:cNvPr>
          <p:cNvSpPr txBox="1"/>
          <p:nvPr/>
        </p:nvSpPr>
        <p:spPr>
          <a:xfrm>
            <a:off x="2893774" y="3236071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1.000.000 m</a:t>
            </a:r>
          </a:p>
        </p:txBody>
      </p:sp>
      <p:pic>
        <p:nvPicPr>
          <p:cNvPr id="1026" name="Picture 2" descr="Die 16 Bundesländer von Deutschland auf einen Blick">
            <a:extLst>
              <a:ext uri="{FF2B5EF4-FFF2-40B4-BE49-F238E27FC236}">
                <a16:creationId xmlns:a16="http://schemas.microsoft.com/office/drawing/2014/main" id="{4DF5E509-511F-ADC0-C056-1754D479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44" y="2114137"/>
            <a:ext cx="996521" cy="9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2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C8EA-3118-1D64-7B9D-D6D30963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4" name="Gruppieren 7203">
            <a:extLst>
              <a:ext uri="{FF2B5EF4-FFF2-40B4-BE49-F238E27FC236}">
                <a16:creationId xmlns:a16="http://schemas.microsoft.com/office/drawing/2014/main" id="{B2E14C20-4E33-B718-ED63-BFC362CA9E44}"/>
              </a:ext>
            </a:extLst>
          </p:cNvPr>
          <p:cNvGrpSpPr/>
          <p:nvPr/>
        </p:nvGrpSpPr>
        <p:grpSpPr>
          <a:xfrm>
            <a:off x="4307359" y="2351164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5" name="Oval 7204">
              <a:extLst>
                <a:ext uri="{FF2B5EF4-FFF2-40B4-BE49-F238E27FC236}">
                  <a16:creationId xmlns:a16="http://schemas.microsoft.com/office/drawing/2014/main" id="{FC700D4B-98CB-AF38-48CB-9E3512F1CF0F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6" name="Oval 7205">
              <a:extLst>
                <a:ext uri="{FF2B5EF4-FFF2-40B4-BE49-F238E27FC236}">
                  <a16:creationId xmlns:a16="http://schemas.microsoft.com/office/drawing/2014/main" id="{AEBC6B20-6499-A51D-4FC0-796A821F1A42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83B8B945-C4F5-E061-D168-4C012FA4F55D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Grafik 2" descr="Becherglas mit einfarbiger Füllung">
            <a:extLst>
              <a:ext uri="{FF2B5EF4-FFF2-40B4-BE49-F238E27FC236}">
                <a16:creationId xmlns:a16="http://schemas.microsoft.com/office/drawing/2014/main" id="{543A07A6-6520-AB64-689D-CA3B3820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B4CCDDE-6D37-AFC2-D633-E41E9402BCD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de-DE" sz="80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sz="800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21F2B6B1-A96F-7011-5C72-F9012C307866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noProof="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DCC90-404D-D16C-B326-255FA85FF262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599292B4-4842-B839-18AC-3CCC658161A2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FC3240B7-EA63-817F-9B7A-85BF376C03F8}"/>
              </a:ext>
            </a:extLst>
          </p:cNvPr>
          <p:cNvGrpSpPr/>
          <p:nvPr/>
        </p:nvGrpSpPr>
        <p:grpSpPr>
          <a:xfrm>
            <a:off x="7023570" y="4002377"/>
            <a:ext cx="1749006" cy="400110"/>
            <a:chOff x="7023570" y="4002377"/>
            <a:chExt cx="1749006" cy="400110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53FEBB11-D5C4-35E7-B7E1-105417A891B5}"/>
                </a:ext>
              </a:extLst>
            </p:cNvPr>
            <p:cNvGrpSpPr/>
            <p:nvPr/>
          </p:nvGrpSpPr>
          <p:grpSpPr>
            <a:xfrm>
              <a:off x="7023570" y="4109743"/>
              <a:ext cx="601254" cy="219236"/>
              <a:chOff x="6147706" y="1846834"/>
              <a:chExt cx="601254" cy="21923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88C335C-2891-8715-B8AC-9464D8257EDF}"/>
                  </a:ext>
                </a:extLst>
              </p:cNvPr>
              <p:cNvSpPr/>
              <p:nvPr/>
            </p:nvSpPr>
            <p:spPr>
              <a:xfrm>
                <a:off x="6147706" y="184683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D3BFFC5-7E0F-5E62-2EA1-83EB6184B6E2}"/>
                  </a:ext>
                </a:extLst>
              </p:cNvPr>
              <p:cNvSpPr/>
              <p:nvPr/>
            </p:nvSpPr>
            <p:spPr>
              <a:xfrm>
                <a:off x="6359608" y="1868337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EFFFAD1-1034-49CD-E49F-41B9258C35DD}"/>
                  </a:ext>
                </a:extLst>
              </p:cNvPr>
              <p:cNvSpPr/>
              <p:nvPr/>
            </p:nvSpPr>
            <p:spPr>
              <a:xfrm>
                <a:off x="6537058" y="1854168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E2E19213-6D11-E05F-6BA0-08154B26E60D}"/>
                </a:ext>
              </a:extLst>
            </p:cNvPr>
            <p:cNvSpPr txBox="1"/>
            <p:nvPr/>
          </p:nvSpPr>
          <p:spPr>
            <a:xfrm>
              <a:off x="7576416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A4CD0E78-9A03-4F48-3045-4B310A7930B3}"/>
              </a:ext>
            </a:extLst>
          </p:cNvPr>
          <p:cNvGrpSpPr/>
          <p:nvPr/>
        </p:nvGrpSpPr>
        <p:grpSpPr>
          <a:xfrm>
            <a:off x="4887404" y="4002377"/>
            <a:ext cx="1301996" cy="400110"/>
            <a:chOff x="2633601" y="4002377"/>
            <a:chExt cx="1301996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7B1FC9A-91D9-AB25-C0C2-50DB8BDB0808}"/>
                </a:ext>
              </a:extLst>
            </p:cNvPr>
            <p:cNvSpPr/>
            <p:nvPr/>
          </p:nvSpPr>
          <p:spPr>
            <a:xfrm>
              <a:off x="2633601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37360C3-EE97-A83F-594A-AED1A5D21F62}"/>
                </a:ext>
              </a:extLst>
            </p:cNvPr>
            <p:cNvSpPr txBox="1"/>
            <p:nvPr/>
          </p:nvSpPr>
          <p:spPr>
            <a:xfrm>
              <a:off x="3132172" y="400237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E7FB0EB-0430-A793-1717-CB3C0699EB96}"/>
                </a:ext>
              </a:extLst>
            </p:cNvPr>
            <p:cNvSpPr/>
            <p:nvPr/>
          </p:nvSpPr>
          <p:spPr>
            <a:xfrm>
              <a:off x="2837617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422D43AF-F3E2-579D-069F-F6ACB84AB667}"/>
              </a:ext>
            </a:extLst>
          </p:cNvPr>
          <p:cNvGrpSpPr/>
          <p:nvPr/>
        </p:nvGrpSpPr>
        <p:grpSpPr>
          <a:xfrm>
            <a:off x="3026353" y="4002377"/>
            <a:ext cx="1208387" cy="400110"/>
            <a:chOff x="4879333" y="4002377"/>
            <a:chExt cx="1208387" cy="40011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8C1C78C-EA52-0264-195A-8CAD041D69FD}"/>
                </a:ext>
              </a:extLst>
            </p:cNvPr>
            <p:cNvSpPr/>
            <p:nvPr/>
          </p:nvSpPr>
          <p:spPr>
            <a:xfrm>
              <a:off x="4879333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4036A8DE-0FF1-701A-83D9-75835E1FE68D}"/>
                </a:ext>
              </a:extLst>
            </p:cNvPr>
            <p:cNvSpPr txBox="1"/>
            <p:nvPr/>
          </p:nvSpPr>
          <p:spPr>
            <a:xfrm>
              <a:off x="5377269" y="4002377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A6256E2-E4D6-5CBE-D3A3-BD995CCEAE1E}"/>
                </a:ext>
              </a:extLst>
            </p:cNvPr>
            <p:cNvSpPr/>
            <p:nvPr/>
          </p:nvSpPr>
          <p:spPr>
            <a:xfrm>
              <a:off x="5074882" y="4109743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F2A7BF53-5511-9AC5-B191-4B0B5D43B62D}"/>
              </a:ext>
            </a:extLst>
          </p:cNvPr>
          <p:cNvSpPr txBox="1"/>
          <p:nvPr/>
        </p:nvSpPr>
        <p:spPr>
          <a:xfrm>
            <a:off x="3141920" y="825907"/>
            <a:ext cx="409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Vergleich</a:t>
            </a:r>
            <a:r>
              <a:rPr lang="en-GB" b="1" dirty="0">
                <a:solidFill>
                  <a:schemeClr val="bg1"/>
                </a:solidFill>
              </a:rPr>
              <a:t> der Dichte von Luft und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D4E9DF50-3BE7-502E-CEC4-C7265FD84B93}"/>
              </a:ext>
            </a:extLst>
          </p:cNvPr>
          <p:cNvSpPr/>
          <p:nvPr/>
        </p:nvSpPr>
        <p:spPr>
          <a:xfrm rot="6300000">
            <a:off x="5163887" y="879756"/>
            <a:ext cx="96288" cy="1734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3C5362AD-C0DE-16CB-6D44-DF98CACAFCAA}"/>
              </a:ext>
            </a:extLst>
          </p:cNvPr>
          <p:cNvSpPr/>
          <p:nvPr/>
        </p:nvSpPr>
        <p:spPr>
          <a:xfrm rot="16200000">
            <a:off x="4037857" y="1812159"/>
            <a:ext cx="2328505" cy="1296717"/>
          </a:xfrm>
          <a:custGeom>
            <a:avLst/>
            <a:gdLst>
              <a:gd name="csX0" fmla="*/ 2328505 w 2328505"/>
              <a:gd name="csY0" fmla="*/ 568598 h 1296717"/>
              <a:gd name="csX1" fmla="*/ 2328505 w 2328505"/>
              <a:gd name="csY1" fmla="*/ 718643 h 1296717"/>
              <a:gd name="csX2" fmla="*/ 2179162 w 2328505"/>
              <a:gd name="csY2" fmla="*/ 718643 h 1296717"/>
              <a:gd name="csX3" fmla="*/ 2179162 w 2328505"/>
              <a:gd name="csY3" fmla="*/ 867986 h 1296717"/>
              <a:gd name="csX4" fmla="*/ 2083678 w 2328505"/>
              <a:gd name="csY4" fmla="*/ 867986 h 1296717"/>
              <a:gd name="csX5" fmla="*/ 2083678 w 2328505"/>
              <a:gd name="csY5" fmla="*/ 718643 h 1296717"/>
              <a:gd name="csX6" fmla="*/ 1939713 w 2328505"/>
              <a:gd name="csY6" fmla="*/ 718643 h 1296717"/>
              <a:gd name="csX7" fmla="*/ 1932981 w 2328505"/>
              <a:gd name="csY7" fmla="*/ 734895 h 1296717"/>
              <a:gd name="csX8" fmla="*/ 1909887 w 2328505"/>
              <a:gd name="csY8" fmla="*/ 744461 h 1296717"/>
              <a:gd name="csX9" fmla="*/ 179916 w 2328505"/>
              <a:gd name="csY9" fmla="*/ 744460 h 1296717"/>
              <a:gd name="csX10" fmla="*/ 179916 w 2328505"/>
              <a:gd name="csY10" fmla="*/ 1266730 h 1296717"/>
              <a:gd name="csX11" fmla="*/ 149929 w 2328505"/>
              <a:gd name="csY11" fmla="*/ 1296717 h 1296717"/>
              <a:gd name="csX12" fmla="*/ 29987 w 2328505"/>
              <a:gd name="csY12" fmla="*/ 1296717 h 1296717"/>
              <a:gd name="csX13" fmla="*/ 0 w 2328505"/>
              <a:gd name="csY13" fmla="*/ 1266730 h 1296717"/>
              <a:gd name="csX14" fmla="*/ 0 w 2328505"/>
              <a:gd name="csY14" fmla="*/ 29987 h 1296717"/>
              <a:gd name="csX15" fmla="*/ 29987 w 2328505"/>
              <a:gd name="csY15" fmla="*/ 0 h 1296717"/>
              <a:gd name="csX16" fmla="*/ 149929 w 2328505"/>
              <a:gd name="csY16" fmla="*/ 0 h 1296717"/>
              <a:gd name="csX17" fmla="*/ 179916 w 2328505"/>
              <a:gd name="csY17" fmla="*/ 29987 h 1296717"/>
              <a:gd name="csX18" fmla="*/ 179916 w 2328505"/>
              <a:gd name="csY18" fmla="*/ 548508 h 1296717"/>
              <a:gd name="csX19" fmla="*/ 1909887 w 2328505"/>
              <a:gd name="csY19" fmla="*/ 548509 h 1296717"/>
              <a:gd name="csX20" fmla="*/ 1932981 w 2328505"/>
              <a:gd name="csY20" fmla="*/ 558074 h 1296717"/>
              <a:gd name="csX21" fmla="*/ 1937340 w 2328505"/>
              <a:gd name="csY21" fmla="*/ 568598 h 1296717"/>
              <a:gd name="csX22" fmla="*/ 2083678 w 2328505"/>
              <a:gd name="csY22" fmla="*/ 568598 h 1296717"/>
              <a:gd name="csX23" fmla="*/ 2083678 w 2328505"/>
              <a:gd name="csY23" fmla="*/ 419255 h 1296717"/>
              <a:gd name="csX24" fmla="*/ 2179162 w 2328505"/>
              <a:gd name="csY24" fmla="*/ 419255 h 1296717"/>
              <a:gd name="csX25" fmla="*/ 2179162 w 2328505"/>
              <a:gd name="csY25" fmla="*/ 568598 h 1296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2328505" h="1296717">
                <a:moveTo>
                  <a:pt x="2328505" y="568598"/>
                </a:moveTo>
                <a:lnTo>
                  <a:pt x="2328505" y="718643"/>
                </a:lnTo>
                <a:lnTo>
                  <a:pt x="2179162" y="718643"/>
                </a:lnTo>
                <a:lnTo>
                  <a:pt x="2179162" y="867986"/>
                </a:lnTo>
                <a:lnTo>
                  <a:pt x="2083678" y="867986"/>
                </a:lnTo>
                <a:lnTo>
                  <a:pt x="2083678" y="718643"/>
                </a:lnTo>
                <a:lnTo>
                  <a:pt x="1939713" y="718643"/>
                </a:lnTo>
                <a:lnTo>
                  <a:pt x="1932981" y="734895"/>
                </a:lnTo>
                <a:cubicBezTo>
                  <a:pt x="1927071" y="740805"/>
                  <a:pt x="1918906" y="744461"/>
                  <a:pt x="1909887" y="744461"/>
                </a:cubicBezTo>
                <a:lnTo>
                  <a:pt x="179916" y="744460"/>
                </a:lnTo>
                <a:lnTo>
                  <a:pt x="179916" y="1266730"/>
                </a:lnTo>
                <a:cubicBezTo>
                  <a:pt x="179916" y="1283291"/>
                  <a:pt x="166490" y="1296717"/>
                  <a:pt x="149929" y="1296717"/>
                </a:cubicBezTo>
                <a:lnTo>
                  <a:pt x="29987" y="1296717"/>
                </a:lnTo>
                <a:cubicBezTo>
                  <a:pt x="13426" y="1296717"/>
                  <a:pt x="0" y="1283291"/>
                  <a:pt x="0" y="1266730"/>
                </a:cubicBezTo>
                <a:lnTo>
                  <a:pt x="0" y="29987"/>
                </a:lnTo>
                <a:cubicBezTo>
                  <a:pt x="0" y="13426"/>
                  <a:pt x="13426" y="0"/>
                  <a:pt x="29987" y="0"/>
                </a:cubicBezTo>
                <a:lnTo>
                  <a:pt x="149929" y="0"/>
                </a:lnTo>
                <a:cubicBezTo>
                  <a:pt x="166490" y="0"/>
                  <a:pt x="179916" y="13426"/>
                  <a:pt x="179916" y="29987"/>
                </a:cubicBezTo>
                <a:lnTo>
                  <a:pt x="179916" y="548508"/>
                </a:lnTo>
                <a:lnTo>
                  <a:pt x="1909887" y="548509"/>
                </a:lnTo>
                <a:cubicBezTo>
                  <a:pt x="1918906" y="548509"/>
                  <a:pt x="1927071" y="552164"/>
                  <a:pt x="1932981" y="558074"/>
                </a:cubicBezTo>
                <a:lnTo>
                  <a:pt x="1937340" y="568598"/>
                </a:lnTo>
                <a:lnTo>
                  <a:pt x="2083678" y="568598"/>
                </a:lnTo>
                <a:lnTo>
                  <a:pt x="2083678" y="419255"/>
                </a:lnTo>
                <a:lnTo>
                  <a:pt x="2179162" y="419255"/>
                </a:lnTo>
                <a:lnTo>
                  <a:pt x="2179162" y="56859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8A363CA-7150-165B-C584-98DF35EC64EA}"/>
              </a:ext>
            </a:extLst>
          </p:cNvPr>
          <p:cNvGrpSpPr/>
          <p:nvPr/>
        </p:nvGrpSpPr>
        <p:grpSpPr>
          <a:xfrm>
            <a:off x="4019645" y="1578089"/>
            <a:ext cx="853832" cy="1342801"/>
            <a:chOff x="4019645" y="1794936"/>
            <a:chExt cx="853832" cy="1342801"/>
          </a:xfrm>
        </p:grpSpPr>
        <p:sp>
          <p:nvSpPr>
            <p:cNvPr id="47" name="Halbbogen 46">
              <a:extLst>
                <a:ext uri="{FF2B5EF4-FFF2-40B4-BE49-F238E27FC236}">
                  <a16:creationId xmlns:a16="http://schemas.microsoft.com/office/drawing/2014/main" id="{32A0C20C-7567-BFDA-D56C-93232134E1DD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D1E81EC2-BB89-CEAA-631B-A3299776D569}"/>
                </a:ext>
              </a:extLst>
            </p:cNvPr>
            <p:cNvCxnSpPr>
              <a:stCxn id="47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C471B3CE-B9CA-5E3D-2AB0-862C7BA6B2C0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Gruppieren 7172">
            <a:extLst>
              <a:ext uri="{FF2B5EF4-FFF2-40B4-BE49-F238E27FC236}">
                <a16:creationId xmlns:a16="http://schemas.microsoft.com/office/drawing/2014/main" id="{993836FD-DA74-9139-FCDC-85AE312F92CA}"/>
              </a:ext>
            </a:extLst>
          </p:cNvPr>
          <p:cNvGrpSpPr/>
          <p:nvPr/>
        </p:nvGrpSpPr>
        <p:grpSpPr>
          <a:xfrm>
            <a:off x="4376600" y="2446369"/>
            <a:ext cx="407451" cy="211902"/>
            <a:chOff x="2451325" y="3300590"/>
            <a:chExt cx="407451" cy="211902"/>
          </a:xfrm>
        </p:grpSpPr>
        <p:sp>
          <p:nvSpPr>
            <p:cNvPr id="7195" name="Oval 7194">
              <a:extLst>
                <a:ext uri="{FF2B5EF4-FFF2-40B4-BE49-F238E27FC236}">
                  <a16:creationId xmlns:a16="http://schemas.microsoft.com/office/drawing/2014/main" id="{FBCB3AE0-C905-31BF-82D1-86EE77E893A0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6" name="Oval 7195">
              <a:extLst>
                <a:ext uri="{FF2B5EF4-FFF2-40B4-BE49-F238E27FC236}">
                  <a16:creationId xmlns:a16="http://schemas.microsoft.com/office/drawing/2014/main" id="{B474DC06-7E9D-598B-9649-CF787E45228F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4" name="Gruppieren 7173">
            <a:extLst>
              <a:ext uri="{FF2B5EF4-FFF2-40B4-BE49-F238E27FC236}">
                <a16:creationId xmlns:a16="http://schemas.microsoft.com/office/drawing/2014/main" id="{C827B2C7-E3FD-2570-C297-735CE1D23B14}"/>
              </a:ext>
            </a:extLst>
          </p:cNvPr>
          <p:cNvGrpSpPr/>
          <p:nvPr/>
        </p:nvGrpSpPr>
        <p:grpSpPr>
          <a:xfrm>
            <a:off x="4262099" y="2645665"/>
            <a:ext cx="407451" cy="211902"/>
            <a:chOff x="2451325" y="3300590"/>
            <a:chExt cx="407451" cy="211902"/>
          </a:xfrm>
        </p:grpSpPr>
        <p:sp>
          <p:nvSpPr>
            <p:cNvPr id="7193" name="Oval 7192">
              <a:extLst>
                <a:ext uri="{FF2B5EF4-FFF2-40B4-BE49-F238E27FC236}">
                  <a16:creationId xmlns:a16="http://schemas.microsoft.com/office/drawing/2014/main" id="{E1E2F025-0A04-9710-47FA-266D38A76DF9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4" name="Oval 7193">
              <a:extLst>
                <a:ext uri="{FF2B5EF4-FFF2-40B4-BE49-F238E27FC236}">
                  <a16:creationId xmlns:a16="http://schemas.microsoft.com/office/drawing/2014/main" id="{A7C81C25-E123-31A5-B109-222BCF8052C0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5" name="Gruppieren 7174">
            <a:extLst>
              <a:ext uri="{FF2B5EF4-FFF2-40B4-BE49-F238E27FC236}">
                <a16:creationId xmlns:a16="http://schemas.microsoft.com/office/drawing/2014/main" id="{D573035A-DFF8-1A7C-0EC6-E876CB750B63}"/>
              </a:ext>
            </a:extLst>
          </p:cNvPr>
          <p:cNvGrpSpPr/>
          <p:nvPr/>
        </p:nvGrpSpPr>
        <p:grpSpPr>
          <a:xfrm>
            <a:off x="4115417" y="2425782"/>
            <a:ext cx="407451" cy="211902"/>
            <a:chOff x="2451325" y="3300590"/>
            <a:chExt cx="407451" cy="211902"/>
          </a:xfrm>
        </p:grpSpPr>
        <p:sp>
          <p:nvSpPr>
            <p:cNvPr id="7191" name="Oval 7190">
              <a:extLst>
                <a:ext uri="{FF2B5EF4-FFF2-40B4-BE49-F238E27FC236}">
                  <a16:creationId xmlns:a16="http://schemas.microsoft.com/office/drawing/2014/main" id="{6D923EC0-7607-78AC-7C76-1412AAC3A4E6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2" name="Oval 7191">
              <a:extLst>
                <a:ext uri="{FF2B5EF4-FFF2-40B4-BE49-F238E27FC236}">
                  <a16:creationId xmlns:a16="http://schemas.microsoft.com/office/drawing/2014/main" id="{EDBD32A7-891B-9E6E-9703-627ACC42D57F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6" name="Gruppieren 7175">
            <a:extLst>
              <a:ext uri="{FF2B5EF4-FFF2-40B4-BE49-F238E27FC236}">
                <a16:creationId xmlns:a16="http://schemas.microsoft.com/office/drawing/2014/main" id="{3D24AEB0-AADF-9776-03BF-D19610F46078}"/>
              </a:ext>
            </a:extLst>
          </p:cNvPr>
          <p:cNvGrpSpPr/>
          <p:nvPr/>
        </p:nvGrpSpPr>
        <p:grpSpPr>
          <a:xfrm>
            <a:off x="4125120" y="2583934"/>
            <a:ext cx="407451" cy="211902"/>
            <a:chOff x="2451325" y="3300590"/>
            <a:chExt cx="407451" cy="211902"/>
          </a:xfrm>
        </p:grpSpPr>
        <p:sp>
          <p:nvSpPr>
            <p:cNvPr id="7189" name="Oval 7188">
              <a:extLst>
                <a:ext uri="{FF2B5EF4-FFF2-40B4-BE49-F238E27FC236}">
                  <a16:creationId xmlns:a16="http://schemas.microsoft.com/office/drawing/2014/main" id="{527DF948-CE82-4162-59B1-E346429C542F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90" name="Oval 7189">
              <a:extLst>
                <a:ext uri="{FF2B5EF4-FFF2-40B4-BE49-F238E27FC236}">
                  <a16:creationId xmlns:a16="http://schemas.microsoft.com/office/drawing/2014/main" id="{D6FA1E8C-878A-AF06-DA0D-F90C88294A67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7" name="Gruppieren 7176">
            <a:extLst>
              <a:ext uri="{FF2B5EF4-FFF2-40B4-BE49-F238E27FC236}">
                <a16:creationId xmlns:a16="http://schemas.microsoft.com/office/drawing/2014/main" id="{6F33705B-BC22-B477-6A63-760643A587FF}"/>
              </a:ext>
            </a:extLst>
          </p:cNvPr>
          <p:cNvGrpSpPr/>
          <p:nvPr/>
        </p:nvGrpSpPr>
        <p:grpSpPr>
          <a:xfrm>
            <a:off x="4398128" y="2505180"/>
            <a:ext cx="407451" cy="211902"/>
            <a:chOff x="2451325" y="3300590"/>
            <a:chExt cx="407451" cy="211902"/>
          </a:xfrm>
        </p:grpSpPr>
        <p:sp>
          <p:nvSpPr>
            <p:cNvPr id="7187" name="Oval 7186">
              <a:extLst>
                <a:ext uri="{FF2B5EF4-FFF2-40B4-BE49-F238E27FC236}">
                  <a16:creationId xmlns:a16="http://schemas.microsoft.com/office/drawing/2014/main" id="{8497C1AA-1F8C-CA8F-C1AE-782B246D793D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8" name="Oval 7187">
              <a:extLst>
                <a:ext uri="{FF2B5EF4-FFF2-40B4-BE49-F238E27FC236}">
                  <a16:creationId xmlns:a16="http://schemas.microsoft.com/office/drawing/2014/main" id="{91198D3F-B6DB-9160-DCE5-4AA6619569A3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8" name="Gruppieren 7177">
            <a:extLst>
              <a:ext uri="{FF2B5EF4-FFF2-40B4-BE49-F238E27FC236}">
                <a16:creationId xmlns:a16="http://schemas.microsoft.com/office/drawing/2014/main" id="{978E53C2-6078-9E0E-9644-9770BA25551E}"/>
              </a:ext>
            </a:extLst>
          </p:cNvPr>
          <p:cNvGrpSpPr/>
          <p:nvPr/>
        </p:nvGrpSpPr>
        <p:grpSpPr>
          <a:xfrm>
            <a:off x="4397915" y="2598333"/>
            <a:ext cx="407451" cy="211902"/>
            <a:chOff x="2451325" y="3300590"/>
            <a:chExt cx="407451" cy="211902"/>
          </a:xfrm>
        </p:grpSpPr>
        <p:sp>
          <p:nvSpPr>
            <p:cNvPr id="7185" name="Oval 7184">
              <a:extLst>
                <a:ext uri="{FF2B5EF4-FFF2-40B4-BE49-F238E27FC236}">
                  <a16:creationId xmlns:a16="http://schemas.microsoft.com/office/drawing/2014/main" id="{7FB2913F-C886-F065-94CD-D7548D328805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6" name="Oval 7185">
              <a:extLst>
                <a:ext uri="{FF2B5EF4-FFF2-40B4-BE49-F238E27FC236}">
                  <a16:creationId xmlns:a16="http://schemas.microsoft.com/office/drawing/2014/main" id="{542D8D08-7775-E0F2-C7E9-CDE990194A24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79" name="Gruppieren 7178">
            <a:extLst>
              <a:ext uri="{FF2B5EF4-FFF2-40B4-BE49-F238E27FC236}">
                <a16:creationId xmlns:a16="http://schemas.microsoft.com/office/drawing/2014/main" id="{25543772-7D86-19E9-A26B-92AAFBADDE9D}"/>
              </a:ext>
            </a:extLst>
          </p:cNvPr>
          <p:cNvGrpSpPr/>
          <p:nvPr/>
        </p:nvGrpSpPr>
        <p:grpSpPr>
          <a:xfrm>
            <a:off x="4059249" y="2525791"/>
            <a:ext cx="407451" cy="211902"/>
            <a:chOff x="2451325" y="3300590"/>
            <a:chExt cx="407451" cy="211902"/>
          </a:xfrm>
        </p:grpSpPr>
        <p:sp>
          <p:nvSpPr>
            <p:cNvPr id="7183" name="Oval 7182">
              <a:extLst>
                <a:ext uri="{FF2B5EF4-FFF2-40B4-BE49-F238E27FC236}">
                  <a16:creationId xmlns:a16="http://schemas.microsoft.com/office/drawing/2014/main" id="{B9FD1CDB-CDC1-08EE-7586-1817E1CDE660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4" name="Oval 7183">
              <a:extLst>
                <a:ext uri="{FF2B5EF4-FFF2-40B4-BE49-F238E27FC236}">
                  <a16:creationId xmlns:a16="http://schemas.microsoft.com/office/drawing/2014/main" id="{455BA747-4B61-CAD1-5C71-79C5D3515E52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80" name="Gruppieren 7179">
            <a:extLst>
              <a:ext uri="{FF2B5EF4-FFF2-40B4-BE49-F238E27FC236}">
                <a16:creationId xmlns:a16="http://schemas.microsoft.com/office/drawing/2014/main" id="{AD428400-DC20-C5C1-2AA7-E7FB1BDD8C1B}"/>
              </a:ext>
            </a:extLst>
          </p:cNvPr>
          <p:cNvGrpSpPr/>
          <p:nvPr/>
        </p:nvGrpSpPr>
        <p:grpSpPr>
          <a:xfrm>
            <a:off x="4385793" y="2511743"/>
            <a:ext cx="407451" cy="211902"/>
            <a:chOff x="2451325" y="3300590"/>
            <a:chExt cx="407451" cy="211902"/>
          </a:xfrm>
        </p:grpSpPr>
        <p:sp>
          <p:nvSpPr>
            <p:cNvPr id="7181" name="Oval 7180">
              <a:extLst>
                <a:ext uri="{FF2B5EF4-FFF2-40B4-BE49-F238E27FC236}">
                  <a16:creationId xmlns:a16="http://schemas.microsoft.com/office/drawing/2014/main" id="{8E011022-6D50-B001-63D9-C6D59991AFF8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182" name="Oval 7181">
              <a:extLst>
                <a:ext uri="{FF2B5EF4-FFF2-40B4-BE49-F238E27FC236}">
                  <a16:creationId xmlns:a16="http://schemas.microsoft.com/office/drawing/2014/main" id="{2C23BE88-4313-14C0-8DB3-5C4E92E31DC9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198" name="Gruppieren 7197">
            <a:extLst>
              <a:ext uri="{FF2B5EF4-FFF2-40B4-BE49-F238E27FC236}">
                <a16:creationId xmlns:a16="http://schemas.microsoft.com/office/drawing/2014/main" id="{14120805-D26D-B847-BD3F-11BCE0DAF558}"/>
              </a:ext>
            </a:extLst>
          </p:cNvPr>
          <p:cNvGrpSpPr/>
          <p:nvPr/>
        </p:nvGrpSpPr>
        <p:grpSpPr>
          <a:xfrm>
            <a:off x="4147859" y="2389924"/>
            <a:ext cx="407451" cy="211902"/>
            <a:chOff x="2451325" y="3300590"/>
            <a:chExt cx="407451" cy="211902"/>
          </a:xfrm>
          <a:solidFill>
            <a:srgbClr val="FF0000"/>
          </a:solidFill>
        </p:grpSpPr>
        <p:sp>
          <p:nvSpPr>
            <p:cNvPr id="7202" name="Oval 7201">
              <a:extLst>
                <a:ext uri="{FF2B5EF4-FFF2-40B4-BE49-F238E27FC236}">
                  <a16:creationId xmlns:a16="http://schemas.microsoft.com/office/drawing/2014/main" id="{F8CFBF40-F61D-30B7-7636-018FB9A5D74B}"/>
                </a:ext>
              </a:extLst>
            </p:cNvPr>
            <p:cNvSpPr/>
            <p:nvPr/>
          </p:nvSpPr>
          <p:spPr>
            <a:xfrm>
              <a:off x="2451325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203" name="Oval 7202">
              <a:extLst>
                <a:ext uri="{FF2B5EF4-FFF2-40B4-BE49-F238E27FC236}">
                  <a16:creationId xmlns:a16="http://schemas.microsoft.com/office/drawing/2014/main" id="{C5DEF184-97F2-B08E-5F3A-EBAB757132ED}"/>
                </a:ext>
              </a:extLst>
            </p:cNvPr>
            <p:cNvSpPr/>
            <p:nvPr/>
          </p:nvSpPr>
          <p:spPr>
            <a:xfrm>
              <a:off x="2646874" y="3300590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84E52-2026-B6CC-1C0D-49C3AE887051}"/>
              </a:ext>
            </a:extLst>
          </p:cNvPr>
          <p:cNvGrpSpPr/>
          <p:nvPr/>
        </p:nvGrpSpPr>
        <p:grpSpPr>
          <a:xfrm>
            <a:off x="5545280" y="1993749"/>
            <a:ext cx="853832" cy="1342801"/>
            <a:chOff x="4019645" y="1794936"/>
            <a:chExt cx="853832" cy="1342801"/>
          </a:xfrm>
        </p:grpSpPr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FA35DA18-593E-4C72-E4B7-C08F04DB908E}"/>
                </a:ext>
              </a:extLst>
            </p:cNvPr>
            <p:cNvSpPr/>
            <p:nvPr/>
          </p:nvSpPr>
          <p:spPr>
            <a:xfrm rot="10800000">
              <a:off x="4019645" y="2626258"/>
              <a:ext cx="853832" cy="511479"/>
            </a:xfrm>
            <a:prstGeom prst="blockArc">
              <a:avLst>
                <a:gd name="adj1" fmla="val 10800000"/>
                <a:gd name="adj2" fmla="val 5"/>
                <a:gd name="adj3" fmla="val 1138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D5159941-B5F8-814B-137F-8F6E553042E3}"/>
                </a:ext>
              </a:extLst>
            </p:cNvPr>
            <p:cNvCxnSpPr>
              <a:stCxn id="8" idx="1"/>
            </p:cNvCxnSpPr>
            <p:nvPr/>
          </p:nvCxnSpPr>
          <p:spPr>
            <a:xfrm flipV="1">
              <a:off x="4048769" y="1794936"/>
              <a:ext cx="383982" cy="1087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F60FDFF6-C7C1-728D-4826-D363445B416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4432751" y="1809477"/>
              <a:ext cx="411602" cy="1072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41D400A-AD9E-0D24-613A-FD033D390639}"/>
              </a:ext>
            </a:extLst>
          </p:cNvPr>
          <p:cNvGrpSpPr/>
          <p:nvPr/>
        </p:nvGrpSpPr>
        <p:grpSpPr>
          <a:xfrm>
            <a:off x="5591571" y="2751008"/>
            <a:ext cx="772660" cy="532318"/>
            <a:chOff x="5591571" y="2552195"/>
            <a:chExt cx="772660" cy="53231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4DCEA4D6-DB07-C0C1-1EA2-A1D9003431D3}"/>
                </a:ext>
              </a:extLst>
            </p:cNvPr>
            <p:cNvGrpSpPr/>
            <p:nvPr/>
          </p:nvGrpSpPr>
          <p:grpSpPr>
            <a:xfrm>
              <a:off x="5686883" y="2865277"/>
              <a:ext cx="601254" cy="219236"/>
              <a:chOff x="7175970" y="4262143"/>
              <a:chExt cx="601254" cy="219236"/>
            </a:xfrm>
          </p:grpSpPr>
          <p:sp>
            <p:nvSpPr>
              <p:cNvPr id="7172" name="Oval 7171">
                <a:extLst>
                  <a:ext uri="{FF2B5EF4-FFF2-40B4-BE49-F238E27FC236}">
                    <a16:creationId xmlns:a16="http://schemas.microsoft.com/office/drawing/2014/main" id="{3A024815-29A3-E413-3EBC-7BC6EFE61711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7197" name="Oval 7196">
                <a:extLst>
                  <a:ext uri="{FF2B5EF4-FFF2-40B4-BE49-F238E27FC236}">
                    <a16:creationId xmlns:a16="http://schemas.microsoft.com/office/drawing/2014/main" id="{05BB3B0C-8FD6-0138-257D-E128C01C9833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99" name="Oval 7198">
                <a:extLst>
                  <a:ext uri="{FF2B5EF4-FFF2-40B4-BE49-F238E27FC236}">
                    <a16:creationId xmlns:a16="http://schemas.microsoft.com/office/drawing/2014/main" id="{6228A7C1-E4CA-603C-8454-D8B675393499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FEC3048-A7C8-5691-B6FC-0026054010DA}"/>
                </a:ext>
              </a:extLst>
            </p:cNvPr>
            <p:cNvGrpSpPr/>
            <p:nvPr/>
          </p:nvGrpSpPr>
          <p:grpSpPr>
            <a:xfrm>
              <a:off x="5739761" y="2752894"/>
              <a:ext cx="601254" cy="219236"/>
              <a:chOff x="7175970" y="4262143"/>
              <a:chExt cx="601254" cy="21923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C51CCF0-934C-7F98-7D61-B3C7252477A1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901D0B1-37E2-C374-178B-2E3A118B58A6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70" name="Oval 7169">
                <a:extLst>
                  <a:ext uri="{FF2B5EF4-FFF2-40B4-BE49-F238E27FC236}">
                    <a16:creationId xmlns:a16="http://schemas.microsoft.com/office/drawing/2014/main" id="{01390B6D-2D90-F196-B661-82AA288ABEBD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3D9D73-36A9-3084-057A-C371683CAE05}"/>
                </a:ext>
              </a:extLst>
            </p:cNvPr>
            <p:cNvGrpSpPr/>
            <p:nvPr/>
          </p:nvGrpSpPr>
          <p:grpSpPr>
            <a:xfrm rot="20680560">
              <a:off x="5606864" y="2724923"/>
              <a:ext cx="601254" cy="219236"/>
              <a:chOff x="7175970" y="4262143"/>
              <a:chExt cx="601254" cy="21923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F5CF2DA-2F32-2297-6B3D-6E25EF1BB8FB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8FB8690-9A7D-EFBB-034F-9D99E62AD1F0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ABE4CAB-0FDB-D194-B6BF-328A36D15E33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6E45F02-D2FE-04C1-5C96-6A8EC9689113}"/>
                </a:ext>
              </a:extLst>
            </p:cNvPr>
            <p:cNvGrpSpPr/>
            <p:nvPr/>
          </p:nvGrpSpPr>
          <p:grpSpPr>
            <a:xfrm rot="1800000">
              <a:off x="5751216" y="2670295"/>
              <a:ext cx="601254" cy="219236"/>
              <a:chOff x="7175970" y="4262143"/>
              <a:chExt cx="601254" cy="21923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F064EFC-835E-BCA4-AC04-E6325941E338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42975A4-14DD-DBFB-7348-48A574BCE036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FDC8731-6445-9DCF-9806-737D72183997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EEE27D8-95D9-92B8-9055-3D8F27E94F57}"/>
                </a:ext>
              </a:extLst>
            </p:cNvPr>
            <p:cNvGrpSpPr/>
            <p:nvPr/>
          </p:nvGrpSpPr>
          <p:grpSpPr>
            <a:xfrm>
              <a:off x="5671590" y="2700815"/>
              <a:ext cx="601254" cy="219236"/>
              <a:chOff x="7175970" y="4262143"/>
              <a:chExt cx="601254" cy="21923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B9FBDC-A057-327B-B366-55C1C5781B16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44AAF42-E417-0DCB-F078-2BD2BB0A52BA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8B6354C-F387-2CF8-6612-1C5C7DA48E56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0FC7DA1-2736-9BEE-3B74-79D2DC1CCC26}"/>
                </a:ext>
              </a:extLst>
            </p:cNvPr>
            <p:cNvGrpSpPr/>
            <p:nvPr/>
          </p:nvGrpSpPr>
          <p:grpSpPr>
            <a:xfrm>
              <a:off x="5724468" y="2619168"/>
              <a:ext cx="601254" cy="219236"/>
              <a:chOff x="7175970" y="4262143"/>
              <a:chExt cx="601254" cy="21923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39B5E07-6D54-F3B7-C24C-50D4D5A7B950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B707E3F-74D2-DA31-C6B6-008FAABFB6DF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A79AC5B-22C1-6486-E61C-6659661BE050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4157DB4-212F-AD40-9546-41E1F2086E18}"/>
                </a:ext>
              </a:extLst>
            </p:cNvPr>
            <p:cNvGrpSpPr/>
            <p:nvPr/>
          </p:nvGrpSpPr>
          <p:grpSpPr>
            <a:xfrm rot="20680560">
              <a:off x="5591571" y="2591197"/>
              <a:ext cx="601254" cy="219236"/>
              <a:chOff x="7175970" y="4262143"/>
              <a:chExt cx="601254" cy="219236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BCA69D2-BD80-E2FD-827F-E0FBA8CDEC36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A1286AF-02C2-F514-C48D-2391EDD0DE53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2F271F7-5907-243B-A388-6D677DF7A941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F3CF0BF-4797-B7CE-040A-1188D13CA25F}"/>
                </a:ext>
              </a:extLst>
            </p:cNvPr>
            <p:cNvGrpSpPr/>
            <p:nvPr/>
          </p:nvGrpSpPr>
          <p:grpSpPr>
            <a:xfrm rot="1800000">
              <a:off x="5766869" y="2552195"/>
              <a:ext cx="544120" cy="294009"/>
              <a:chOff x="7233104" y="4269477"/>
              <a:chExt cx="544120" cy="29400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98BB606-FC8B-2E95-8068-94BA8A8FE27B}"/>
                  </a:ext>
                </a:extLst>
              </p:cNvPr>
              <p:cNvSpPr/>
              <p:nvPr/>
            </p:nvSpPr>
            <p:spPr>
              <a:xfrm>
                <a:off x="7233104" y="435158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34A63A9-C610-1EA4-9B7C-92CE011B37CF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EFB26CF-3B82-4340-0506-B800E446ABA7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9EC686AE-DBE5-2880-FC62-D97CA78F1B0C}"/>
                </a:ext>
              </a:extLst>
            </p:cNvPr>
            <p:cNvGrpSpPr/>
            <p:nvPr/>
          </p:nvGrpSpPr>
          <p:grpSpPr>
            <a:xfrm rot="20680560">
              <a:off x="5762977" y="2808267"/>
              <a:ext cx="601254" cy="219236"/>
              <a:chOff x="7175970" y="4262143"/>
              <a:chExt cx="601254" cy="219236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2E2BF92-93A6-E6A0-B433-FA374D65B45A}"/>
                  </a:ext>
                </a:extLst>
              </p:cNvPr>
              <p:cNvSpPr/>
              <p:nvPr/>
            </p:nvSpPr>
            <p:spPr>
              <a:xfrm>
                <a:off x="7175970" y="426214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B831039-72D4-7E40-5D4D-2FDD061BF763}"/>
                  </a:ext>
                </a:extLst>
              </p:cNvPr>
              <p:cNvSpPr/>
              <p:nvPr/>
            </p:nvSpPr>
            <p:spPr>
              <a:xfrm>
                <a:off x="7387872" y="4283646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635B050-414D-B3C3-C866-5ECC4D028F74}"/>
                  </a:ext>
                </a:extLst>
              </p:cNvPr>
              <p:cNvSpPr/>
              <p:nvPr/>
            </p:nvSpPr>
            <p:spPr>
              <a:xfrm>
                <a:off x="7565322" y="426947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21118DCA-7238-FEF7-0134-601EAB3C78A0}"/>
                </a:ext>
              </a:extLst>
            </p:cNvPr>
            <p:cNvGrpSpPr/>
            <p:nvPr/>
          </p:nvGrpSpPr>
          <p:grpSpPr>
            <a:xfrm rot="20306649">
              <a:off x="5638501" y="2645162"/>
              <a:ext cx="601254" cy="219236"/>
              <a:chOff x="7131014" y="4375945"/>
              <a:chExt cx="601254" cy="21923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C456351-3F3C-BD73-CD44-DDA84E9B5A86}"/>
                  </a:ext>
                </a:extLst>
              </p:cNvPr>
              <p:cNvSpPr/>
              <p:nvPr/>
            </p:nvSpPr>
            <p:spPr>
              <a:xfrm>
                <a:off x="7131014" y="4375945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9A66BB5-EBC4-1C07-2370-3A2E766F729D}"/>
                  </a:ext>
                </a:extLst>
              </p:cNvPr>
              <p:cNvSpPr/>
              <p:nvPr/>
            </p:nvSpPr>
            <p:spPr>
              <a:xfrm>
                <a:off x="7342916" y="4397448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999A279-52DE-C552-2AE7-3917E2B91B6E}"/>
                  </a:ext>
                </a:extLst>
              </p:cNvPr>
              <p:cNvSpPr/>
              <p:nvPr/>
            </p:nvSpPr>
            <p:spPr>
              <a:xfrm>
                <a:off x="7520366" y="4383279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7200" name="Oval 7199">
            <a:extLst>
              <a:ext uri="{FF2B5EF4-FFF2-40B4-BE49-F238E27FC236}">
                <a16:creationId xmlns:a16="http://schemas.microsoft.com/office/drawing/2014/main" id="{BD9ED64F-4A72-5B95-FFD7-0ABB7D874618}"/>
              </a:ext>
            </a:extLst>
          </p:cNvPr>
          <p:cNvSpPr/>
          <p:nvPr/>
        </p:nvSpPr>
        <p:spPr>
          <a:xfrm>
            <a:off x="4031753" y="2282947"/>
            <a:ext cx="824708" cy="6307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L</a:t>
            </a:r>
          </a:p>
        </p:txBody>
      </p:sp>
      <p:sp>
        <p:nvSpPr>
          <p:cNvPr id="7201" name="Oval 7200">
            <a:extLst>
              <a:ext uri="{FF2B5EF4-FFF2-40B4-BE49-F238E27FC236}">
                <a16:creationId xmlns:a16="http://schemas.microsoft.com/office/drawing/2014/main" id="{C295C8CF-E2B5-CB6A-69E9-B9EFC2933448}"/>
              </a:ext>
            </a:extLst>
          </p:cNvPr>
          <p:cNvSpPr/>
          <p:nvPr/>
        </p:nvSpPr>
        <p:spPr>
          <a:xfrm>
            <a:off x="5566374" y="2706322"/>
            <a:ext cx="824708" cy="6307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L</a:t>
            </a:r>
          </a:p>
        </p:txBody>
      </p:sp>
      <p:sp>
        <p:nvSpPr>
          <p:cNvPr id="85" name="Abgerundetes Rechteck 84">
            <a:extLst>
              <a:ext uri="{FF2B5EF4-FFF2-40B4-BE49-F238E27FC236}">
                <a16:creationId xmlns:a16="http://schemas.microsoft.com/office/drawing/2014/main" id="{5BE001D2-4283-04DB-FE04-303E9D088F32}"/>
              </a:ext>
            </a:extLst>
          </p:cNvPr>
          <p:cNvSpPr/>
          <p:nvPr/>
        </p:nvSpPr>
        <p:spPr>
          <a:xfrm>
            <a:off x="2173574" y="4520067"/>
            <a:ext cx="5261547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Hier wird die Teilchenebene mit der Stoffebene (Balkenwaage) vermischt. Dies erfolgt zur besseren Anschaulichkeit. Zudem ist die Annahme von 10 Teilchen auf 1L stark vereinfacht. </a:t>
            </a:r>
          </a:p>
        </p:txBody>
      </p: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C6FF9808-3FC8-E4ED-F253-EE83A73D304E}"/>
              </a:ext>
            </a:extLst>
          </p:cNvPr>
          <p:cNvGrpSpPr/>
          <p:nvPr/>
        </p:nvGrpSpPr>
        <p:grpSpPr>
          <a:xfrm>
            <a:off x="415249" y="1347518"/>
            <a:ext cx="1742255" cy="1996783"/>
            <a:chOff x="3667189" y="1041148"/>
            <a:chExt cx="2670994" cy="3061203"/>
          </a:xfrm>
        </p:grpSpPr>
        <p:pic>
          <p:nvPicPr>
            <p:cNvPr id="7168" name="Picture 2" descr="Skala, Waage, Kochen, Lebensmittel">
              <a:extLst>
                <a:ext uri="{FF2B5EF4-FFF2-40B4-BE49-F238E27FC236}">
                  <a16:creationId xmlns:a16="http://schemas.microsoft.com/office/drawing/2014/main" id="{9C482829-B5F9-0576-4BAA-C0E71C8A8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89" y="1041148"/>
              <a:ext cx="2670994" cy="306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69" name="Gruppieren 7168">
              <a:extLst>
                <a:ext uri="{FF2B5EF4-FFF2-40B4-BE49-F238E27FC236}">
                  <a16:creationId xmlns:a16="http://schemas.microsoft.com/office/drawing/2014/main" id="{0C200AD9-5AB6-6AF3-E7D7-2713ACABA50B}"/>
                </a:ext>
              </a:extLst>
            </p:cNvPr>
            <p:cNvGrpSpPr/>
            <p:nvPr/>
          </p:nvGrpSpPr>
          <p:grpSpPr>
            <a:xfrm>
              <a:off x="3909648" y="1312753"/>
              <a:ext cx="1739714" cy="634354"/>
              <a:chOff x="6136801" y="4119996"/>
              <a:chExt cx="601254" cy="219236"/>
            </a:xfrm>
          </p:grpSpPr>
          <p:sp>
            <p:nvSpPr>
              <p:cNvPr id="7171" name="Oval 7170">
                <a:extLst>
                  <a:ext uri="{FF2B5EF4-FFF2-40B4-BE49-F238E27FC236}">
                    <a16:creationId xmlns:a16="http://schemas.microsoft.com/office/drawing/2014/main" id="{D43252B2-AC77-0216-D5FA-B2571E8FB661}"/>
                  </a:ext>
                </a:extLst>
              </p:cNvPr>
              <p:cNvSpPr/>
              <p:nvPr/>
            </p:nvSpPr>
            <p:spPr>
              <a:xfrm>
                <a:off x="6136801" y="4119996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207" name="Oval 7206">
                <a:extLst>
                  <a:ext uri="{FF2B5EF4-FFF2-40B4-BE49-F238E27FC236}">
                    <a16:creationId xmlns:a16="http://schemas.microsoft.com/office/drawing/2014/main" id="{C5FA1478-CC1A-9C9C-3A12-68582061C70F}"/>
                  </a:ext>
                </a:extLst>
              </p:cNvPr>
              <p:cNvSpPr/>
              <p:nvPr/>
            </p:nvSpPr>
            <p:spPr>
              <a:xfrm>
                <a:off x="6348703" y="4141499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08" name="Oval 7207">
                <a:extLst>
                  <a:ext uri="{FF2B5EF4-FFF2-40B4-BE49-F238E27FC236}">
                    <a16:creationId xmlns:a16="http://schemas.microsoft.com/office/drawing/2014/main" id="{EA7AEE30-6611-0E6D-BC86-0E671EF20CD5}"/>
                  </a:ext>
                </a:extLst>
              </p:cNvPr>
              <p:cNvSpPr/>
              <p:nvPr/>
            </p:nvSpPr>
            <p:spPr>
              <a:xfrm>
                <a:off x="6526153" y="412733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1940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ABDF6-7E88-DDB5-9EDC-9972AB8E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dvent, Weihnachten, Kerze, Adventskranz">
            <a:extLst>
              <a:ext uri="{FF2B5EF4-FFF2-40B4-BE49-F238E27FC236}">
                <a16:creationId xmlns:a16="http://schemas.microsoft.com/office/drawing/2014/main" id="{2372B2FF-D5E1-67C0-2856-6B8C38A82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305187"/>
            <a:ext cx="2453467" cy="199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reieck 4">
            <a:extLst>
              <a:ext uri="{FF2B5EF4-FFF2-40B4-BE49-F238E27FC236}">
                <a16:creationId xmlns:a16="http://schemas.microsoft.com/office/drawing/2014/main" id="{6F4BA0F4-11BF-25FF-7494-6DF25D028C6C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C832DBDD-EF42-BC6A-05D7-D98958C6A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636374-D6CC-1313-E097-D6E7A15D2AB4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2FF4E19E-DFDC-FDE6-8C30-24696830EDD0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A2F7E38-8D6E-3899-932C-B136682D18E2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Eine </a:t>
            </a:r>
            <a:r>
              <a:rPr lang="en-GB" b="1" dirty="0" err="1">
                <a:solidFill>
                  <a:schemeClr val="bg1"/>
                </a:solidFill>
              </a:rPr>
              <a:t>Kerze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chemisch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löschen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788CA2-69D1-572F-1FB9-E21BC29DFB12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CB3CC2F0-9D23-63F6-77F9-5172902D0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2FAC7A-DA3C-3718-46EE-AFCB4AAEA1D6}"/>
              </a:ext>
            </a:extLst>
          </p:cNvPr>
          <p:cNvSpPr txBox="1"/>
          <p:nvPr/>
        </p:nvSpPr>
        <p:spPr>
          <a:xfrm>
            <a:off x="3336857" y="857007"/>
            <a:ext cx="4552878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2: Eine Kerze chemisch löschen</a:t>
            </a:r>
          </a:p>
        </p:txBody>
      </p:sp>
    </p:spTree>
    <p:extLst>
      <p:ext uri="{BB962C8B-B14F-4D97-AF65-F5344CB8AC3E}">
        <p14:creationId xmlns:p14="http://schemas.microsoft.com/office/powerpoint/2010/main" val="26113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8E48E-5E97-F3E6-6DB5-70B4691D7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421800E2-BA29-C4C9-700C-1FD3F20D96EB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E53BA209-02F0-A720-57AC-63815A2C7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AB36130-EFB3-B702-06A9-D78FFE64B2D9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E7F7155-E2E8-13CB-D8E1-72209CF073EC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D2D923C9-7C5B-2557-900E-009D8DB2A0CB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CBA50B1-575F-320C-CAC9-0E64EDC00B21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2AE3652A-D3F1-BF1C-A584-E3FE9B1AF43B}"/>
              </a:ext>
            </a:extLst>
          </p:cNvPr>
          <p:cNvGrpSpPr/>
          <p:nvPr/>
        </p:nvGrpSpPr>
        <p:grpSpPr>
          <a:xfrm>
            <a:off x="4486962" y="2163096"/>
            <a:ext cx="2635897" cy="1492565"/>
            <a:chOff x="5076092" y="2227384"/>
            <a:chExt cx="1746932" cy="1368438"/>
          </a:xfrm>
        </p:grpSpPr>
        <p:cxnSp>
          <p:nvCxnSpPr>
            <p:cNvPr id="1025" name="Gerade Verbindung 1024">
              <a:extLst>
                <a:ext uri="{FF2B5EF4-FFF2-40B4-BE49-F238E27FC236}">
                  <a16:creationId xmlns:a16="http://schemas.microsoft.com/office/drawing/2014/main" id="{1021B23B-4B7F-334E-8CA8-94C9F9DE61C9}"/>
                </a:ext>
              </a:extLst>
            </p:cNvPr>
            <p:cNvCxnSpPr/>
            <p:nvPr/>
          </p:nvCxnSpPr>
          <p:spPr>
            <a:xfrm>
              <a:off x="5076092" y="2227385"/>
              <a:ext cx="0" cy="13684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7" name="Gerade Verbindung 1026">
              <a:extLst>
                <a:ext uri="{FF2B5EF4-FFF2-40B4-BE49-F238E27FC236}">
                  <a16:creationId xmlns:a16="http://schemas.microsoft.com/office/drawing/2014/main" id="{17E98F59-2943-C680-A3CD-88C28296206A}"/>
                </a:ext>
              </a:extLst>
            </p:cNvPr>
            <p:cNvCxnSpPr>
              <a:cxnSpLocks/>
            </p:cNvCxnSpPr>
            <p:nvPr/>
          </p:nvCxnSpPr>
          <p:spPr>
            <a:xfrm>
              <a:off x="6811301" y="2227384"/>
              <a:ext cx="0" cy="13684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9" name="Gerade Verbindung 1028">
              <a:extLst>
                <a:ext uri="{FF2B5EF4-FFF2-40B4-BE49-F238E27FC236}">
                  <a16:creationId xmlns:a16="http://schemas.microsoft.com/office/drawing/2014/main" id="{B96A4BA5-5745-B87B-FC6C-6AEEA0476D2E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3595821"/>
              <a:ext cx="174693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4" name="Abgerundetes Rechteck 1033">
            <a:extLst>
              <a:ext uri="{FF2B5EF4-FFF2-40B4-BE49-F238E27FC236}">
                <a16:creationId xmlns:a16="http://schemas.microsoft.com/office/drawing/2014/main" id="{FB3712E5-034F-248A-6E9B-761B4BDF81C6}"/>
              </a:ext>
            </a:extLst>
          </p:cNvPr>
          <p:cNvSpPr/>
          <p:nvPr/>
        </p:nvSpPr>
        <p:spPr>
          <a:xfrm>
            <a:off x="5460785" y="3365381"/>
            <a:ext cx="553153" cy="2787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6" name="Gerade Verbindung 1035">
            <a:extLst>
              <a:ext uri="{FF2B5EF4-FFF2-40B4-BE49-F238E27FC236}">
                <a16:creationId xmlns:a16="http://schemas.microsoft.com/office/drawing/2014/main" id="{9804EBA8-1C94-EE2E-AB56-0CEFE22B9D37}"/>
              </a:ext>
            </a:extLst>
          </p:cNvPr>
          <p:cNvCxnSpPr>
            <a:cxnSpLocks/>
            <a:stCxn id="1034" idx="0"/>
          </p:cNvCxnSpPr>
          <p:nvPr/>
        </p:nvCxnSpPr>
        <p:spPr>
          <a:xfrm flipV="1">
            <a:off x="5737362" y="3240505"/>
            <a:ext cx="1" cy="1248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9" name="Grafik 1038" descr="Feuer mit einfarbiger Füllung">
            <a:extLst>
              <a:ext uri="{FF2B5EF4-FFF2-40B4-BE49-F238E27FC236}">
                <a16:creationId xmlns:a16="http://schemas.microsoft.com/office/drawing/2014/main" id="{7D23A33B-59F6-2404-6C9F-BC344F64A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097" y="2954788"/>
            <a:ext cx="273761" cy="425555"/>
          </a:xfrm>
          <a:prstGeom prst="rect">
            <a:avLst/>
          </a:prstGeom>
        </p:spPr>
      </p:pic>
      <p:grpSp>
        <p:nvGrpSpPr>
          <p:cNvPr id="1044" name="Gruppieren 1043">
            <a:extLst>
              <a:ext uri="{FF2B5EF4-FFF2-40B4-BE49-F238E27FC236}">
                <a16:creationId xmlns:a16="http://schemas.microsoft.com/office/drawing/2014/main" id="{5A4F520F-EDBE-337F-FB4B-12456D5B89A0}"/>
              </a:ext>
            </a:extLst>
          </p:cNvPr>
          <p:cNvGrpSpPr/>
          <p:nvPr/>
        </p:nvGrpSpPr>
        <p:grpSpPr>
          <a:xfrm>
            <a:off x="4710865" y="3289760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2F7962ED-D1E8-A835-FA84-3390427CECB3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BEC8EF25-BFD5-EA45-B757-3F6595FE27D8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5" name="Gruppieren 1044">
            <a:extLst>
              <a:ext uri="{FF2B5EF4-FFF2-40B4-BE49-F238E27FC236}">
                <a16:creationId xmlns:a16="http://schemas.microsoft.com/office/drawing/2014/main" id="{D8208307-35F6-E47D-36CE-2B52AB7DF84E}"/>
              </a:ext>
            </a:extLst>
          </p:cNvPr>
          <p:cNvGrpSpPr/>
          <p:nvPr/>
        </p:nvGrpSpPr>
        <p:grpSpPr>
          <a:xfrm>
            <a:off x="5059300" y="2886788"/>
            <a:ext cx="395352" cy="197676"/>
            <a:chOff x="4063158" y="989457"/>
            <a:chExt cx="423804" cy="211902"/>
          </a:xfrm>
        </p:grpSpPr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7A7987DA-EE55-B2EE-06A0-F213A1C4BD00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1793124F-DD9D-BAA4-CBCE-E19BE5048E54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8" name="Gruppieren 1047">
            <a:extLst>
              <a:ext uri="{FF2B5EF4-FFF2-40B4-BE49-F238E27FC236}">
                <a16:creationId xmlns:a16="http://schemas.microsoft.com/office/drawing/2014/main" id="{5ECEC19C-EA66-F6C6-0212-D0AD6FBEEB12}"/>
              </a:ext>
            </a:extLst>
          </p:cNvPr>
          <p:cNvGrpSpPr/>
          <p:nvPr/>
        </p:nvGrpSpPr>
        <p:grpSpPr>
          <a:xfrm>
            <a:off x="5886226" y="2723768"/>
            <a:ext cx="395352" cy="197676"/>
            <a:chOff x="4063158" y="989457"/>
            <a:chExt cx="423804" cy="211902"/>
          </a:xfrm>
        </p:grpSpPr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CA3B83AA-7A70-FC2D-ECBB-1DDDADFC990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3CA862F4-E8F5-A3C0-E0CD-F0DD43027C03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1" name="Gruppieren 1050">
            <a:extLst>
              <a:ext uri="{FF2B5EF4-FFF2-40B4-BE49-F238E27FC236}">
                <a16:creationId xmlns:a16="http://schemas.microsoft.com/office/drawing/2014/main" id="{A88F5D10-386C-50AD-6969-8056724E27C4}"/>
              </a:ext>
            </a:extLst>
          </p:cNvPr>
          <p:cNvGrpSpPr/>
          <p:nvPr/>
        </p:nvGrpSpPr>
        <p:grpSpPr>
          <a:xfrm>
            <a:off x="6244860" y="339650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FF1122C6-05A7-9C1C-25B8-1E12B38C3B84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8E86E5CB-4971-D219-FB1C-F5A5B9A37018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4" name="Gruppieren 1053">
            <a:extLst>
              <a:ext uri="{FF2B5EF4-FFF2-40B4-BE49-F238E27FC236}">
                <a16:creationId xmlns:a16="http://schemas.microsoft.com/office/drawing/2014/main" id="{25562F07-BF09-F1EF-EA18-183718E410E6}"/>
              </a:ext>
            </a:extLst>
          </p:cNvPr>
          <p:cNvGrpSpPr/>
          <p:nvPr/>
        </p:nvGrpSpPr>
        <p:grpSpPr>
          <a:xfrm>
            <a:off x="6550234" y="2939791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9893AA22-F715-1A0B-B3D7-A8D09382F59F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F02161CC-B6DF-7A4A-76E2-8B1FE6BEBF21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7" name="Gruppieren 1056">
            <a:extLst>
              <a:ext uri="{FF2B5EF4-FFF2-40B4-BE49-F238E27FC236}">
                <a16:creationId xmlns:a16="http://schemas.microsoft.com/office/drawing/2014/main" id="{E1C2A855-F696-43A7-5B23-B33159CCBDAC}"/>
              </a:ext>
            </a:extLst>
          </p:cNvPr>
          <p:cNvGrpSpPr/>
          <p:nvPr/>
        </p:nvGrpSpPr>
        <p:grpSpPr>
          <a:xfrm>
            <a:off x="4657039" y="2524386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434828C2-37F3-9799-89A6-CB01F3263FD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63A77612-E10B-FF86-98FD-0768D56179EB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0" name="Gruppieren 1059">
            <a:extLst>
              <a:ext uri="{FF2B5EF4-FFF2-40B4-BE49-F238E27FC236}">
                <a16:creationId xmlns:a16="http://schemas.microsoft.com/office/drawing/2014/main" id="{558C6185-A011-86A2-2DFC-BDFC2F0AAC16}"/>
              </a:ext>
            </a:extLst>
          </p:cNvPr>
          <p:cNvGrpSpPr/>
          <p:nvPr/>
        </p:nvGrpSpPr>
        <p:grpSpPr>
          <a:xfrm>
            <a:off x="6512142" y="2374074"/>
            <a:ext cx="395352" cy="197676"/>
            <a:chOff x="4063158" y="989457"/>
            <a:chExt cx="423804" cy="21190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CF8E72C7-CE5E-4828-93DD-A9A71722602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042EADC1-9FD3-1FB0-5418-9F6CAD3BD20D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3" name="Gruppieren 1062">
            <a:extLst>
              <a:ext uri="{FF2B5EF4-FFF2-40B4-BE49-F238E27FC236}">
                <a16:creationId xmlns:a16="http://schemas.microsoft.com/office/drawing/2014/main" id="{D2C6DB41-E0EA-D1B5-3A9E-62CED41AD597}"/>
              </a:ext>
            </a:extLst>
          </p:cNvPr>
          <p:cNvGrpSpPr/>
          <p:nvPr/>
        </p:nvGrpSpPr>
        <p:grpSpPr>
          <a:xfrm>
            <a:off x="5310555" y="226341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C974C1DE-80AC-6101-9736-F9F6E69E37D4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7E4A37DC-6A95-3691-D552-0AD010AABBDA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1094" name="Oval 1093">
            <a:extLst>
              <a:ext uri="{FF2B5EF4-FFF2-40B4-BE49-F238E27FC236}">
                <a16:creationId xmlns:a16="http://schemas.microsoft.com/office/drawing/2014/main" id="{78F094CA-CC0B-6701-433C-4F4FE478B117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9" name="Gruppieren 1098">
            <a:extLst>
              <a:ext uri="{FF2B5EF4-FFF2-40B4-BE49-F238E27FC236}">
                <a16:creationId xmlns:a16="http://schemas.microsoft.com/office/drawing/2014/main" id="{3A2DE2E0-24DE-8979-ECD4-6CC822C95434}"/>
              </a:ext>
            </a:extLst>
          </p:cNvPr>
          <p:cNvGrpSpPr/>
          <p:nvPr/>
        </p:nvGrpSpPr>
        <p:grpSpPr>
          <a:xfrm>
            <a:off x="3589044" y="3991433"/>
            <a:ext cx="4296763" cy="421307"/>
            <a:chOff x="3609215" y="3981180"/>
            <a:chExt cx="4296763" cy="4213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BCF36C-843A-DD1C-3E36-21A557FE3839}"/>
                </a:ext>
              </a:extLst>
            </p:cNvPr>
            <p:cNvSpPr/>
            <p:nvPr/>
          </p:nvSpPr>
          <p:spPr>
            <a:xfrm>
              <a:off x="4866084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C555F8-0781-63D2-8D5C-0D407986CAA0}"/>
                </a:ext>
              </a:extLst>
            </p:cNvPr>
            <p:cNvSpPr/>
            <p:nvPr/>
          </p:nvSpPr>
          <p:spPr>
            <a:xfrm>
              <a:off x="5077986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D38F5AE-837F-BAE5-7395-EF6E2665A1C8}"/>
                </a:ext>
              </a:extLst>
            </p:cNvPr>
            <p:cNvSpPr txBox="1"/>
            <p:nvPr/>
          </p:nvSpPr>
          <p:spPr>
            <a:xfrm>
              <a:off x="5253676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1CC78B62-A4E7-F41C-8931-95D1C565550F}"/>
                </a:ext>
              </a:extLst>
            </p:cNvPr>
            <p:cNvSpPr/>
            <p:nvPr/>
          </p:nvSpPr>
          <p:spPr>
            <a:xfrm>
              <a:off x="6156972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F25924DA-63EA-64A4-F9B7-C473FF7F56CA}"/>
                </a:ext>
              </a:extLst>
            </p:cNvPr>
            <p:cNvSpPr/>
            <p:nvPr/>
          </p:nvSpPr>
          <p:spPr>
            <a:xfrm>
              <a:off x="6368874" y="41312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7BC9377F-21BD-A035-9BC5-233D74F212A6}"/>
                </a:ext>
              </a:extLst>
            </p:cNvPr>
            <p:cNvSpPr/>
            <p:nvPr/>
          </p:nvSpPr>
          <p:spPr>
            <a:xfrm>
              <a:off x="6546324" y="41170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93" name="Textfeld 1092">
              <a:extLst>
                <a:ext uri="{FF2B5EF4-FFF2-40B4-BE49-F238E27FC236}">
                  <a16:creationId xmlns:a16="http://schemas.microsoft.com/office/drawing/2014/main" id="{E9FD52AD-6AF2-A211-CD80-FD525BBB05A5}"/>
                </a:ext>
              </a:extLst>
            </p:cNvPr>
            <p:cNvSpPr txBox="1"/>
            <p:nvPr/>
          </p:nvSpPr>
          <p:spPr>
            <a:xfrm>
              <a:off x="6709818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95" name="Gruppieren 1094">
              <a:extLst>
                <a:ext uri="{FF2B5EF4-FFF2-40B4-BE49-F238E27FC236}">
                  <a16:creationId xmlns:a16="http://schemas.microsoft.com/office/drawing/2014/main" id="{4332F7DB-E114-D381-711E-505B2CFFF9D2}"/>
                </a:ext>
              </a:extLst>
            </p:cNvPr>
            <p:cNvGrpSpPr/>
            <p:nvPr/>
          </p:nvGrpSpPr>
          <p:grpSpPr>
            <a:xfrm>
              <a:off x="3609215" y="4095659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22E376F2-A800-20A7-3015-CD7988FF4EA2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id="{54EEB35D-ED59-8277-242B-D17B2CA2AA3B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98" name="Textfeld 1097">
              <a:extLst>
                <a:ext uri="{FF2B5EF4-FFF2-40B4-BE49-F238E27FC236}">
                  <a16:creationId xmlns:a16="http://schemas.microsoft.com/office/drawing/2014/main" id="{DA99B0C3-18B9-856E-D938-B9E7CCE35D76}"/>
                </a:ext>
              </a:extLst>
            </p:cNvPr>
            <p:cNvSpPr txBox="1"/>
            <p:nvPr/>
          </p:nvSpPr>
          <p:spPr>
            <a:xfrm>
              <a:off x="4027399" y="3989842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751B35C-8DCB-D83A-CC3A-50AF11B46004}"/>
              </a:ext>
            </a:extLst>
          </p:cNvPr>
          <p:cNvSpPr/>
          <p:nvPr/>
        </p:nvSpPr>
        <p:spPr>
          <a:xfrm>
            <a:off x="2027976" y="4520067"/>
            <a:ext cx="5476409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Veranschaulichung werden hier makroskopische Ebene und Teilchenebene parallel gezeigt.</a:t>
            </a:r>
          </a:p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Auf die korrekte Zusammensetzung der Luft wurde zugunsten der Anschaulichkeit verzichtet.</a:t>
            </a:r>
          </a:p>
        </p:txBody>
      </p:sp>
      <p:pic>
        <p:nvPicPr>
          <p:cNvPr id="22" name="Picture 2" descr="Advent, Weihnachten, Kerze, Adventskranz">
            <a:extLst>
              <a:ext uri="{FF2B5EF4-FFF2-40B4-BE49-F238E27FC236}">
                <a16:creationId xmlns:a16="http://schemas.microsoft.com/office/drawing/2014/main" id="{305B9110-53A8-78E6-23FC-1B0FB2AD3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305187"/>
            <a:ext cx="2453467" cy="199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36655C2E-A09E-AAC5-1F22-692960B8EFEF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Eine </a:t>
            </a:r>
            <a:r>
              <a:rPr lang="en-GB" b="1" dirty="0" err="1">
                <a:solidFill>
                  <a:schemeClr val="bg1"/>
                </a:solidFill>
              </a:rPr>
              <a:t>Kerze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chemisch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löschen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53C74A5-3778-6B60-5E23-E36AE580FE52}"/>
              </a:ext>
            </a:extLst>
          </p:cNvPr>
          <p:cNvGrpSpPr/>
          <p:nvPr/>
        </p:nvGrpSpPr>
        <p:grpSpPr>
          <a:xfrm>
            <a:off x="3291273" y="1913122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909F4F-4F63-6850-F743-9CA024808C1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A26436E-99B1-9624-4C8D-5C4111E4121A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659E2D4-6C74-5C46-23F5-C793F682B98C}"/>
              </a:ext>
            </a:extLst>
          </p:cNvPr>
          <p:cNvGrpSpPr/>
          <p:nvPr/>
        </p:nvGrpSpPr>
        <p:grpSpPr>
          <a:xfrm>
            <a:off x="4825268" y="2019867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EC462CE-B610-0DEA-0FFF-6E051BAB0F1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C58644-C66A-8B69-E925-D79DBBA3AA99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878FFDB-8893-1FBE-DC00-77635F900897}"/>
              </a:ext>
            </a:extLst>
          </p:cNvPr>
          <p:cNvGrpSpPr/>
          <p:nvPr/>
        </p:nvGrpSpPr>
        <p:grpSpPr>
          <a:xfrm>
            <a:off x="5130642" y="1563153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DB36215-005B-4C37-C5EE-9B54AB200AC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C07A050-9BA9-9BF8-5F08-5A2E2DFCC5B5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1106D17-5022-6228-67CD-09AF7F4D041A}"/>
              </a:ext>
            </a:extLst>
          </p:cNvPr>
          <p:cNvGrpSpPr/>
          <p:nvPr/>
        </p:nvGrpSpPr>
        <p:grpSpPr>
          <a:xfrm>
            <a:off x="3237447" y="1147748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C0D68E-1500-F2DC-FE36-43973B933637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C0CA23-395A-405F-6951-901CCF2CE45F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833A9DE-5617-6A70-E483-60DE62A55F95}"/>
              </a:ext>
            </a:extLst>
          </p:cNvPr>
          <p:cNvGrpSpPr/>
          <p:nvPr/>
        </p:nvGrpSpPr>
        <p:grpSpPr>
          <a:xfrm>
            <a:off x="3890963" y="886777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E4798B-0BD8-F282-46EA-ADBEBDF4F9FF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A4683B-BA4C-6347-BF40-11142CDAC840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C0863F8-645E-AD07-0946-69840F857498}"/>
              </a:ext>
            </a:extLst>
          </p:cNvPr>
          <p:cNvGrpSpPr/>
          <p:nvPr/>
        </p:nvGrpSpPr>
        <p:grpSpPr>
          <a:xfrm>
            <a:off x="6086331" y="1988754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CF4F6B-25D0-653F-9C54-A85447116B30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5DE746A-5251-CC80-B281-75F7BF7CF67C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604B79D-E08D-C2F6-EC63-83C7E4367E20}"/>
              </a:ext>
            </a:extLst>
          </p:cNvPr>
          <p:cNvGrpSpPr/>
          <p:nvPr/>
        </p:nvGrpSpPr>
        <p:grpSpPr>
          <a:xfrm>
            <a:off x="7620326" y="2095499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030EBC4-BE57-CA38-B775-B3D9886873F0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BD45CF-7D03-5787-CA7D-AAEA2F519D5D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2370979-1B17-8647-DDB1-BC4EF5228982}"/>
              </a:ext>
            </a:extLst>
          </p:cNvPr>
          <p:cNvGrpSpPr/>
          <p:nvPr/>
        </p:nvGrpSpPr>
        <p:grpSpPr>
          <a:xfrm>
            <a:off x="7381523" y="3355399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FA59FA2-C908-EC5E-C51A-AB0D0233E170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B7A21A-21E0-C353-0E19-1715D8AF5DE6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9FEA7164-138F-C47D-41EB-4DD7414D72F6}"/>
              </a:ext>
            </a:extLst>
          </p:cNvPr>
          <p:cNvGrpSpPr/>
          <p:nvPr/>
        </p:nvGrpSpPr>
        <p:grpSpPr>
          <a:xfrm>
            <a:off x="6032505" y="1223380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AFAB14-3999-652C-9783-14320FFD2373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7619C6B-7EB8-A6C4-EE8D-236CA47408DB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84E0791-28D0-CD4E-C8A7-6E73EB92EBD8}"/>
              </a:ext>
            </a:extLst>
          </p:cNvPr>
          <p:cNvGrpSpPr/>
          <p:nvPr/>
        </p:nvGrpSpPr>
        <p:grpSpPr>
          <a:xfrm>
            <a:off x="6686021" y="962409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23FE1A5-AC62-5ABD-2FAF-21693B46E96A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CF22E07-FF25-4866-202A-7207559C9DD9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4A1C4528-10D0-158D-AE8E-1791CD832170}"/>
              </a:ext>
            </a:extLst>
          </p:cNvPr>
          <p:cNvGrpSpPr/>
          <p:nvPr/>
        </p:nvGrpSpPr>
        <p:grpSpPr>
          <a:xfrm>
            <a:off x="2981863" y="3377998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16954D-9DF2-05B6-1A76-4C78C4E370C6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C49528-375B-084C-76ED-574B52275EF5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E8EAFB9B-D259-1C0E-D796-1BD4DAB47B75}"/>
              </a:ext>
            </a:extLst>
          </p:cNvPr>
          <p:cNvGrpSpPr/>
          <p:nvPr/>
        </p:nvGrpSpPr>
        <p:grpSpPr>
          <a:xfrm>
            <a:off x="8291089" y="354529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D6963A-BDF1-BBB6-F9FF-D1976CF9E02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C640EAE-CB51-ED2A-81AA-0856E96E044E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08AF6645-A621-FEB4-4843-DA7C10719FCF}"/>
              </a:ext>
            </a:extLst>
          </p:cNvPr>
          <p:cNvGrpSpPr/>
          <p:nvPr/>
        </p:nvGrpSpPr>
        <p:grpSpPr>
          <a:xfrm>
            <a:off x="7585271" y="2751730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103408A-59E5-3993-9996-7F5120701497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B438F2-2A12-A655-B435-AACA3F8E8320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B1B3A42-2413-B28B-2B2C-355A05A9DEBB}"/>
              </a:ext>
            </a:extLst>
          </p:cNvPr>
          <p:cNvGrpSpPr/>
          <p:nvPr/>
        </p:nvGrpSpPr>
        <p:grpSpPr>
          <a:xfrm>
            <a:off x="3529935" y="2737734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1D3774D-C7FD-D764-9FE3-2AA081E6034C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71816E2-B153-5791-3DD1-2F322C1F5DF2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53B3799-EEFD-95B7-CDE0-43E67E10290B}"/>
              </a:ext>
            </a:extLst>
          </p:cNvPr>
          <p:cNvGrpSpPr/>
          <p:nvPr/>
        </p:nvGrpSpPr>
        <p:grpSpPr>
          <a:xfrm>
            <a:off x="4164777" y="1628827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9EB2179-89DA-BC3C-B9BC-3053A1A9E795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FBF3AAB-E3B0-D826-80A2-D356C47C6FDE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80ADC9A9-C5AD-CC02-EF27-9EE050E1F747}"/>
              </a:ext>
            </a:extLst>
          </p:cNvPr>
          <p:cNvGrpSpPr/>
          <p:nvPr/>
        </p:nvGrpSpPr>
        <p:grpSpPr>
          <a:xfrm>
            <a:off x="5065433" y="924350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C9E3D82-3215-0AEE-F817-A79520BA87AC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EFF56B3-F824-EF27-0B08-2A113258BB2C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FF8E7B3-6736-ECA3-17E8-01456E018CFB}"/>
              </a:ext>
            </a:extLst>
          </p:cNvPr>
          <p:cNvGrpSpPr/>
          <p:nvPr/>
        </p:nvGrpSpPr>
        <p:grpSpPr>
          <a:xfrm>
            <a:off x="8256062" y="2607712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F5FEDA4-59C3-CDD3-5402-D60EDDE37223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5F58EBAD-F67D-7E40-5899-7D3CAF39B21A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26" name="Gruppieren 1025">
            <a:extLst>
              <a:ext uri="{FF2B5EF4-FFF2-40B4-BE49-F238E27FC236}">
                <a16:creationId xmlns:a16="http://schemas.microsoft.com/office/drawing/2014/main" id="{937EBE3F-7F43-0ACC-5251-64E28F816038}"/>
              </a:ext>
            </a:extLst>
          </p:cNvPr>
          <p:cNvGrpSpPr/>
          <p:nvPr/>
        </p:nvGrpSpPr>
        <p:grpSpPr>
          <a:xfrm>
            <a:off x="8078100" y="179118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840F5DBC-89B5-92E2-FB62-F102C10F1BA0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BE45A5B0-2CE3-49E9-6B9F-F4EB2D0AD790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31" name="Gruppieren 1030">
            <a:extLst>
              <a:ext uri="{FF2B5EF4-FFF2-40B4-BE49-F238E27FC236}">
                <a16:creationId xmlns:a16="http://schemas.microsoft.com/office/drawing/2014/main" id="{FBCE1426-7D46-7A77-521F-E9702ABB462C}"/>
              </a:ext>
            </a:extLst>
          </p:cNvPr>
          <p:cNvGrpSpPr/>
          <p:nvPr/>
        </p:nvGrpSpPr>
        <p:grpSpPr>
          <a:xfrm>
            <a:off x="6716919" y="1617096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D1F25D4A-73F0-F405-D73F-E01A934D1237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FBCD3A72-E018-20F6-3258-A93E379D2FAA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37" name="Gruppieren 1036">
            <a:extLst>
              <a:ext uri="{FF2B5EF4-FFF2-40B4-BE49-F238E27FC236}">
                <a16:creationId xmlns:a16="http://schemas.microsoft.com/office/drawing/2014/main" id="{24B542CD-7D41-F8E2-3FE2-CB6CAD4378CF}"/>
              </a:ext>
            </a:extLst>
          </p:cNvPr>
          <p:cNvGrpSpPr/>
          <p:nvPr/>
        </p:nvGrpSpPr>
        <p:grpSpPr>
          <a:xfrm>
            <a:off x="7252149" y="1403790"/>
            <a:ext cx="395352" cy="197676"/>
            <a:chOff x="4063158" y="989457"/>
            <a:chExt cx="423804" cy="211902"/>
          </a:xfrm>
          <a:solidFill>
            <a:srgbClr val="C00000"/>
          </a:solidFill>
        </p:grpSpPr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54E675C8-4580-EAB5-9887-86B9F58115E6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CF00CF69-B53D-FE57-BCCA-5FA486EA09C0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1" name="Gruppieren 1040">
            <a:extLst>
              <a:ext uri="{FF2B5EF4-FFF2-40B4-BE49-F238E27FC236}">
                <a16:creationId xmlns:a16="http://schemas.microsoft.com/office/drawing/2014/main" id="{BE0D1AFC-A5DB-44FD-306C-F8C24F01D33A}"/>
              </a:ext>
            </a:extLst>
          </p:cNvPr>
          <p:cNvGrpSpPr/>
          <p:nvPr/>
        </p:nvGrpSpPr>
        <p:grpSpPr>
          <a:xfrm>
            <a:off x="4453356" y="1223827"/>
            <a:ext cx="395352" cy="197676"/>
            <a:chOff x="4063158" y="989457"/>
            <a:chExt cx="423804" cy="211902"/>
          </a:xfrm>
        </p:grpSpPr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5C7F9764-F505-250F-4574-1651BA024ED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7464297B-A4F7-01E5-2F67-A1A462E0B75F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102" name="Gruppieren 1101">
            <a:extLst>
              <a:ext uri="{FF2B5EF4-FFF2-40B4-BE49-F238E27FC236}">
                <a16:creationId xmlns:a16="http://schemas.microsoft.com/office/drawing/2014/main" id="{BB710FD4-569D-1EC7-E75D-E628A87B8FBB}"/>
              </a:ext>
            </a:extLst>
          </p:cNvPr>
          <p:cNvGrpSpPr/>
          <p:nvPr/>
        </p:nvGrpSpPr>
        <p:grpSpPr>
          <a:xfrm>
            <a:off x="3844776" y="3240220"/>
            <a:ext cx="395352" cy="197676"/>
            <a:chOff x="4063158" y="989457"/>
            <a:chExt cx="423804" cy="211902"/>
          </a:xfrm>
        </p:grpSpPr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C1DE40EE-1EB5-96CC-7497-EAF978190213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2C4519AC-5FC1-2220-0957-23468BDD8311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1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B5437-9420-21BD-1DC9-0906529E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5AC5E245-E249-FB4A-6C63-7A6EF52CD23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D6535265-8855-E20A-0207-17EFDE90B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28A818-B084-EC22-33B0-E12B4687836F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AD4BB94C-F993-F726-AF03-909EBBF3E2B5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80853DEB-770C-D7F5-FC35-D02FFE6D57AD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823BF7DC-1F00-7A47-0A8A-4C5B3DEB2A3F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8DDD9DBF-D88F-8A5B-A68B-60C951905DAF}"/>
              </a:ext>
            </a:extLst>
          </p:cNvPr>
          <p:cNvGrpSpPr/>
          <p:nvPr/>
        </p:nvGrpSpPr>
        <p:grpSpPr>
          <a:xfrm>
            <a:off x="4486962" y="2163096"/>
            <a:ext cx="2635897" cy="1492565"/>
            <a:chOff x="5076092" y="2227384"/>
            <a:chExt cx="1746932" cy="1368438"/>
          </a:xfrm>
        </p:grpSpPr>
        <p:cxnSp>
          <p:nvCxnSpPr>
            <p:cNvPr id="1025" name="Gerade Verbindung 1024">
              <a:extLst>
                <a:ext uri="{FF2B5EF4-FFF2-40B4-BE49-F238E27FC236}">
                  <a16:creationId xmlns:a16="http://schemas.microsoft.com/office/drawing/2014/main" id="{94C45F60-DBB7-74F0-3AE2-48889BCE3C0F}"/>
                </a:ext>
              </a:extLst>
            </p:cNvPr>
            <p:cNvCxnSpPr/>
            <p:nvPr/>
          </p:nvCxnSpPr>
          <p:spPr>
            <a:xfrm>
              <a:off x="5076092" y="2227385"/>
              <a:ext cx="0" cy="13684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7" name="Gerade Verbindung 1026">
              <a:extLst>
                <a:ext uri="{FF2B5EF4-FFF2-40B4-BE49-F238E27FC236}">
                  <a16:creationId xmlns:a16="http://schemas.microsoft.com/office/drawing/2014/main" id="{01A8080A-2E8F-DA83-29F1-43877CEC50B4}"/>
                </a:ext>
              </a:extLst>
            </p:cNvPr>
            <p:cNvCxnSpPr>
              <a:cxnSpLocks/>
            </p:cNvCxnSpPr>
            <p:nvPr/>
          </p:nvCxnSpPr>
          <p:spPr>
            <a:xfrm>
              <a:off x="6811301" y="2227384"/>
              <a:ext cx="0" cy="13684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9" name="Gerade Verbindung 1028">
              <a:extLst>
                <a:ext uri="{FF2B5EF4-FFF2-40B4-BE49-F238E27FC236}">
                  <a16:creationId xmlns:a16="http://schemas.microsoft.com/office/drawing/2014/main" id="{22F87A30-7024-B3AA-DA52-D4641F59A76B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3595821"/>
              <a:ext cx="174693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4" name="Abgerundetes Rechteck 1033">
            <a:extLst>
              <a:ext uri="{FF2B5EF4-FFF2-40B4-BE49-F238E27FC236}">
                <a16:creationId xmlns:a16="http://schemas.microsoft.com/office/drawing/2014/main" id="{61137063-07F3-4C5E-8095-F9940E18D6EA}"/>
              </a:ext>
            </a:extLst>
          </p:cNvPr>
          <p:cNvSpPr/>
          <p:nvPr/>
        </p:nvSpPr>
        <p:spPr>
          <a:xfrm>
            <a:off x="5460785" y="3365381"/>
            <a:ext cx="553153" cy="2787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6" name="Gerade Verbindung 1035">
            <a:extLst>
              <a:ext uri="{FF2B5EF4-FFF2-40B4-BE49-F238E27FC236}">
                <a16:creationId xmlns:a16="http://schemas.microsoft.com/office/drawing/2014/main" id="{F8BCF2F5-62D8-CD2D-F62C-CFAF8C0A4948}"/>
              </a:ext>
            </a:extLst>
          </p:cNvPr>
          <p:cNvCxnSpPr>
            <a:cxnSpLocks/>
            <a:stCxn id="1034" idx="0"/>
          </p:cNvCxnSpPr>
          <p:nvPr/>
        </p:nvCxnSpPr>
        <p:spPr>
          <a:xfrm flipV="1">
            <a:off x="5737362" y="3240505"/>
            <a:ext cx="1" cy="1248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9" name="Grafik 1038" descr="Feuer mit einfarbiger Füllung">
            <a:extLst>
              <a:ext uri="{FF2B5EF4-FFF2-40B4-BE49-F238E27FC236}">
                <a16:creationId xmlns:a16="http://schemas.microsoft.com/office/drawing/2014/main" id="{9F8DF7B7-F74B-7E20-A988-9C74D1C26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097" y="2954788"/>
            <a:ext cx="273761" cy="425555"/>
          </a:xfrm>
          <a:prstGeom prst="rect">
            <a:avLst/>
          </a:prstGeom>
        </p:spPr>
      </p:pic>
      <p:grpSp>
        <p:nvGrpSpPr>
          <p:cNvPr id="1044" name="Gruppieren 1043">
            <a:extLst>
              <a:ext uri="{FF2B5EF4-FFF2-40B4-BE49-F238E27FC236}">
                <a16:creationId xmlns:a16="http://schemas.microsoft.com/office/drawing/2014/main" id="{C771359D-8BA1-F0E5-D724-B1D139464037}"/>
              </a:ext>
            </a:extLst>
          </p:cNvPr>
          <p:cNvGrpSpPr/>
          <p:nvPr/>
        </p:nvGrpSpPr>
        <p:grpSpPr>
          <a:xfrm>
            <a:off x="4710865" y="3289760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3BBD63F3-6EFD-F3CE-85C9-9DA77C2CD1D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C55FF409-BB54-2C5D-4155-66166F38FA2D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5" name="Gruppieren 1044">
            <a:extLst>
              <a:ext uri="{FF2B5EF4-FFF2-40B4-BE49-F238E27FC236}">
                <a16:creationId xmlns:a16="http://schemas.microsoft.com/office/drawing/2014/main" id="{1AE2CB8E-1D23-74D7-C979-B5BA0D0FD5E3}"/>
              </a:ext>
            </a:extLst>
          </p:cNvPr>
          <p:cNvGrpSpPr/>
          <p:nvPr/>
        </p:nvGrpSpPr>
        <p:grpSpPr>
          <a:xfrm>
            <a:off x="5059300" y="2886788"/>
            <a:ext cx="395352" cy="197676"/>
            <a:chOff x="4063158" y="989457"/>
            <a:chExt cx="423804" cy="211902"/>
          </a:xfrm>
        </p:grpSpPr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E84526B-0772-4F96-C8F6-A7ACCA44177F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40DCC3CC-C0E9-0A4B-FF2D-85B541C777F5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8" name="Gruppieren 1047">
            <a:extLst>
              <a:ext uri="{FF2B5EF4-FFF2-40B4-BE49-F238E27FC236}">
                <a16:creationId xmlns:a16="http://schemas.microsoft.com/office/drawing/2014/main" id="{350BFCE9-7C58-464E-BEEE-5AE192361FB1}"/>
              </a:ext>
            </a:extLst>
          </p:cNvPr>
          <p:cNvGrpSpPr/>
          <p:nvPr/>
        </p:nvGrpSpPr>
        <p:grpSpPr>
          <a:xfrm>
            <a:off x="5886226" y="2723768"/>
            <a:ext cx="395352" cy="197676"/>
            <a:chOff x="4063158" y="989457"/>
            <a:chExt cx="423804" cy="211902"/>
          </a:xfrm>
        </p:grpSpPr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AECB97A2-2559-F562-3CE2-51BC02A12DA4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17DAB7BF-15EE-B9A2-FF6C-C8A59CE0FF5F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1" name="Gruppieren 1050">
            <a:extLst>
              <a:ext uri="{FF2B5EF4-FFF2-40B4-BE49-F238E27FC236}">
                <a16:creationId xmlns:a16="http://schemas.microsoft.com/office/drawing/2014/main" id="{E7E9FEB3-EA66-7FFC-39D2-0AFA1E847AF3}"/>
              </a:ext>
            </a:extLst>
          </p:cNvPr>
          <p:cNvGrpSpPr/>
          <p:nvPr/>
        </p:nvGrpSpPr>
        <p:grpSpPr>
          <a:xfrm>
            <a:off x="6244860" y="339650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BFFCC137-A537-E8A4-3779-6F8E6496F91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5874B863-49C1-C6D5-9062-9927C84CAC0A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4" name="Gruppieren 1053">
            <a:extLst>
              <a:ext uri="{FF2B5EF4-FFF2-40B4-BE49-F238E27FC236}">
                <a16:creationId xmlns:a16="http://schemas.microsoft.com/office/drawing/2014/main" id="{4E7537DD-9603-5465-6447-585BB061CE45}"/>
              </a:ext>
            </a:extLst>
          </p:cNvPr>
          <p:cNvGrpSpPr/>
          <p:nvPr/>
        </p:nvGrpSpPr>
        <p:grpSpPr>
          <a:xfrm>
            <a:off x="6550234" y="2939791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E998E43E-91C2-530A-36A9-70E460799D29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D7C9FDC4-B8CB-ADE5-A370-B17010FBBD38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7" name="Gruppieren 1056">
            <a:extLst>
              <a:ext uri="{FF2B5EF4-FFF2-40B4-BE49-F238E27FC236}">
                <a16:creationId xmlns:a16="http://schemas.microsoft.com/office/drawing/2014/main" id="{8F378FD9-27C0-B837-A3DF-AA1F0774B6B4}"/>
              </a:ext>
            </a:extLst>
          </p:cNvPr>
          <p:cNvGrpSpPr/>
          <p:nvPr/>
        </p:nvGrpSpPr>
        <p:grpSpPr>
          <a:xfrm>
            <a:off x="4657039" y="2524386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6116E42A-823D-F74B-8DD4-47A1153CD670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BEAFCF1C-2C1D-8360-71ED-401389BC7BAB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0" name="Gruppieren 1059">
            <a:extLst>
              <a:ext uri="{FF2B5EF4-FFF2-40B4-BE49-F238E27FC236}">
                <a16:creationId xmlns:a16="http://schemas.microsoft.com/office/drawing/2014/main" id="{DE8B6D65-C406-B738-34F0-C2EC3C81B6D7}"/>
              </a:ext>
            </a:extLst>
          </p:cNvPr>
          <p:cNvGrpSpPr/>
          <p:nvPr/>
        </p:nvGrpSpPr>
        <p:grpSpPr>
          <a:xfrm>
            <a:off x="6512142" y="2374074"/>
            <a:ext cx="395352" cy="197676"/>
            <a:chOff x="4063158" y="989457"/>
            <a:chExt cx="423804" cy="21190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72B599D2-229F-66B0-287D-99C8D90F4788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5000308E-E8F0-5E76-3E1B-225234161DAE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3" name="Gruppieren 1062">
            <a:extLst>
              <a:ext uri="{FF2B5EF4-FFF2-40B4-BE49-F238E27FC236}">
                <a16:creationId xmlns:a16="http://schemas.microsoft.com/office/drawing/2014/main" id="{0E962D04-EF94-FF92-A7CD-F5A9F4AF0958}"/>
              </a:ext>
            </a:extLst>
          </p:cNvPr>
          <p:cNvGrpSpPr/>
          <p:nvPr/>
        </p:nvGrpSpPr>
        <p:grpSpPr>
          <a:xfrm>
            <a:off x="5310555" y="226341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A9D0BD80-8557-4CE6-70E7-E3B5E32F7D85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2AC3ED65-CB21-D402-3D7E-C49A6EFFE03F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9" name="Gruppieren 1068">
            <a:extLst>
              <a:ext uri="{FF2B5EF4-FFF2-40B4-BE49-F238E27FC236}">
                <a16:creationId xmlns:a16="http://schemas.microsoft.com/office/drawing/2014/main" id="{B17B492D-586B-9E6F-E382-F23E52F110BE}"/>
              </a:ext>
            </a:extLst>
          </p:cNvPr>
          <p:cNvGrpSpPr/>
          <p:nvPr/>
        </p:nvGrpSpPr>
        <p:grpSpPr>
          <a:xfrm>
            <a:off x="4550713" y="1001181"/>
            <a:ext cx="516834" cy="188454"/>
            <a:chOff x="5995306" y="2191899"/>
            <a:chExt cx="601254" cy="219236"/>
          </a:xfrm>
        </p:grpSpPr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5CAD5B38-76D2-ACFB-632A-9F1293EA7B95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C34F9950-FC7B-76A0-8910-318E1FD6F277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5B3ED01B-8FE0-B76C-3A33-963098EAD9C1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70" name="Gruppieren 1069">
            <a:extLst>
              <a:ext uri="{FF2B5EF4-FFF2-40B4-BE49-F238E27FC236}">
                <a16:creationId xmlns:a16="http://schemas.microsoft.com/office/drawing/2014/main" id="{BEB09B30-62BE-35AB-6A84-0AFDA3FE4318}"/>
              </a:ext>
            </a:extLst>
          </p:cNvPr>
          <p:cNvGrpSpPr/>
          <p:nvPr/>
        </p:nvGrpSpPr>
        <p:grpSpPr>
          <a:xfrm>
            <a:off x="5478944" y="1006785"/>
            <a:ext cx="516834" cy="188454"/>
            <a:chOff x="5995306" y="2191899"/>
            <a:chExt cx="601254" cy="219236"/>
          </a:xfrm>
        </p:grpSpPr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E61D6BB3-C569-7C33-BBBC-FEE28C70D6C4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62AD37FC-1238-FB64-5F38-E8008A7A3326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41B9A17B-6380-3BBF-08F6-C12E6D087077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74" name="Gruppieren 1073">
            <a:extLst>
              <a:ext uri="{FF2B5EF4-FFF2-40B4-BE49-F238E27FC236}">
                <a16:creationId xmlns:a16="http://schemas.microsoft.com/office/drawing/2014/main" id="{4669D864-D763-20C1-4DE7-062200DFB0EF}"/>
              </a:ext>
            </a:extLst>
          </p:cNvPr>
          <p:cNvGrpSpPr/>
          <p:nvPr/>
        </p:nvGrpSpPr>
        <p:grpSpPr>
          <a:xfrm>
            <a:off x="6329914" y="1019665"/>
            <a:ext cx="516834" cy="188454"/>
            <a:chOff x="5995306" y="2191899"/>
            <a:chExt cx="601254" cy="219236"/>
          </a:xfrm>
        </p:grpSpPr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A5B6AEB0-F8E3-837B-6251-F7849C09F721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F0A0C724-DAFF-C5A0-26B3-0F1FBFB6B9A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85F7B838-9E65-1716-EEC6-63DF4CBBDC2E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78" name="Gruppieren 1077">
            <a:extLst>
              <a:ext uri="{FF2B5EF4-FFF2-40B4-BE49-F238E27FC236}">
                <a16:creationId xmlns:a16="http://schemas.microsoft.com/office/drawing/2014/main" id="{DF4C81EC-A9FD-00EF-201D-22CB8CA0B9C8}"/>
              </a:ext>
            </a:extLst>
          </p:cNvPr>
          <p:cNvGrpSpPr/>
          <p:nvPr/>
        </p:nvGrpSpPr>
        <p:grpSpPr>
          <a:xfrm>
            <a:off x="4550713" y="1410056"/>
            <a:ext cx="516834" cy="188454"/>
            <a:chOff x="5995306" y="2191899"/>
            <a:chExt cx="601254" cy="219236"/>
          </a:xfrm>
        </p:grpSpPr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56284D39-D83F-602F-B267-4D5D1F4A5881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25E4E7D5-CB13-36C1-FD2B-E05147B736A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F1F55F73-34C3-D5D2-909A-473EEFB2D67B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82" name="Gruppieren 1081">
            <a:extLst>
              <a:ext uri="{FF2B5EF4-FFF2-40B4-BE49-F238E27FC236}">
                <a16:creationId xmlns:a16="http://schemas.microsoft.com/office/drawing/2014/main" id="{BEE1BE11-D0F0-E360-5AC5-B63F2256D0B2}"/>
              </a:ext>
            </a:extLst>
          </p:cNvPr>
          <p:cNvGrpSpPr/>
          <p:nvPr/>
        </p:nvGrpSpPr>
        <p:grpSpPr>
          <a:xfrm>
            <a:off x="5478944" y="1415660"/>
            <a:ext cx="516834" cy="188454"/>
            <a:chOff x="5995306" y="2191899"/>
            <a:chExt cx="601254" cy="219236"/>
          </a:xfrm>
        </p:grpSpPr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58B488C0-1A4F-C95D-ACCF-8DBC8FEECA96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4BC1191C-15FE-48B5-C410-63DADC4AEB10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3910E35A-56A9-D4DE-4EDD-43DA433C637B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86" name="Gruppieren 1085">
            <a:extLst>
              <a:ext uri="{FF2B5EF4-FFF2-40B4-BE49-F238E27FC236}">
                <a16:creationId xmlns:a16="http://schemas.microsoft.com/office/drawing/2014/main" id="{A4452E50-6F16-910C-A6BA-3FB644C62ADB}"/>
              </a:ext>
            </a:extLst>
          </p:cNvPr>
          <p:cNvGrpSpPr/>
          <p:nvPr/>
        </p:nvGrpSpPr>
        <p:grpSpPr>
          <a:xfrm>
            <a:off x="6329914" y="1428540"/>
            <a:ext cx="516834" cy="188454"/>
            <a:chOff x="5995306" y="2191899"/>
            <a:chExt cx="601254" cy="219236"/>
          </a:xfrm>
        </p:grpSpPr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9EA2B4D0-C0B6-AE44-A121-C89836165D2C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42098A34-037C-3926-05E4-0D325EC7673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2BF57BA6-8554-6B89-4F81-159C7001A014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1094" name="Oval 1093">
            <a:extLst>
              <a:ext uri="{FF2B5EF4-FFF2-40B4-BE49-F238E27FC236}">
                <a16:creationId xmlns:a16="http://schemas.microsoft.com/office/drawing/2014/main" id="{D069FCDD-E20F-17C4-7B2D-BD90F197C4D7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9" name="Gruppieren 1098">
            <a:extLst>
              <a:ext uri="{FF2B5EF4-FFF2-40B4-BE49-F238E27FC236}">
                <a16:creationId xmlns:a16="http://schemas.microsoft.com/office/drawing/2014/main" id="{AC98B82A-C485-1E35-6A44-096BDDB6E4E5}"/>
              </a:ext>
            </a:extLst>
          </p:cNvPr>
          <p:cNvGrpSpPr/>
          <p:nvPr/>
        </p:nvGrpSpPr>
        <p:grpSpPr>
          <a:xfrm>
            <a:off x="3589044" y="3991433"/>
            <a:ext cx="4296763" cy="421307"/>
            <a:chOff x="3609215" y="3981180"/>
            <a:chExt cx="4296763" cy="4213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41B9A9-4699-488E-1231-97F21834CBCE}"/>
                </a:ext>
              </a:extLst>
            </p:cNvPr>
            <p:cNvSpPr/>
            <p:nvPr/>
          </p:nvSpPr>
          <p:spPr>
            <a:xfrm>
              <a:off x="4866084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B9A5FF2-79D6-98BC-1C24-3B1636ACBF8C}"/>
                </a:ext>
              </a:extLst>
            </p:cNvPr>
            <p:cNvSpPr/>
            <p:nvPr/>
          </p:nvSpPr>
          <p:spPr>
            <a:xfrm>
              <a:off x="5077986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A7C6A9C9-B52D-FBDE-1907-B31358B409BD}"/>
                </a:ext>
              </a:extLst>
            </p:cNvPr>
            <p:cNvSpPr txBox="1"/>
            <p:nvPr/>
          </p:nvSpPr>
          <p:spPr>
            <a:xfrm>
              <a:off x="5253676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615D179C-7E9D-9006-D43D-87F2AEC03DEF}"/>
                </a:ext>
              </a:extLst>
            </p:cNvPr>
            <p:cNvSpPr/>
            <p:nvPr/>
          </p:nvSpPr>
          <p:spPr>
            <a:xfrm>
              <a:off x="6156972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F78F69C3-3C92-EB9A-F07E-E458CE2BB44A}"/>
                </a:ext>
              </a:extLst>
            </p:cNvPr>
            <p:cNvSpPr/>
            <p:nvPr/>
          </p:nvSpPr>
          <p:spPr>
            <a:xfrm>
              <a:off x="6368874" y="41312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35B9C960-A756-FF49-E09B-9E67900E6FD4}"/>
                </a:ext>
              </a:extLst>
            </p:cNvPr>
            <p:cNvSpPr/>
            <p:nvPr/>
          </p:nvSpPr>
          <p:spPr>
            <a:xfrm>
              <a:off x="6546324" y="41170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93" name="Textfeld 1092">
              <a:extLst>
                <a:ext uri="{FF2B5EF4-FFF2-40B4-BE49-F238E27FC236}">
                  <a16:creationId xmlns:a16="http://schemas.microsoft.com/office/drawing/2014/main" id="{25D0DC18-3011-73C2-DBF4-E26E7C616D0A}"/>
                </a:ext>
              </a:extLst>
            </p:cNvPr>
            <p:cNvSpPr txBox="1"/>
            <p:nvPr/>
          </p:nvSpPr>
          <p:spPr>
            <a:xfrm>
              <a:off x="6709818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95" name="Gruppieren 1094">
              <a:extLst>
                <a:ext uri="{FF2B5EF4-FFF2-40B4-BE49-F238E27FC236}">
                  <a16:creationId xmlns:a16="http://schemas.microsoft.com/office/drawing/2014/main" id="{B0BF44F1-E44E-8B07-015D-C8E43D04C526}"/>
                </a:ext>
              </a:extLst>
            </p:cNvPr>
            <p:cNvGrpSpPr/>
            <p:nvPr/>
          </p:nvGrpSpPr>
          <p:grpSpPr>
            <a:xfrm>
              <a:off x="3609215" y="4095659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EFF06423-E146-A8EF-03A3-E77470BB6AAE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id="{8F283FD2-4935-0DD6-7F0D-BADCC0D52982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98" name="Textfeld 1097">
              <a:extLst>
                <a:ext uri="{FF2B5EF4-FFF2-40B4-BE49-F238E27FC236}">
                  <a16:creationId xmlns:a16="http://schemas.microsoft.com/office/drawing/2014/main" id="{EA6A3084-CEA3-7273-AA59-C439A994F78C}"/>
                </a:ext>
              </a:extLst>
            </p:cNvPr>
            <p:cNvSpPr txBox="1"/>
            <p:nvPr/>
          </p:nvSpPr>
          <p:spPr>
            <a:xfrm>
              <a:off x="4027399" y="3989842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13CA435E-7829-E56E-CED7-C2902A065E76}"/>
              </a:ext>
            </a:extLst>
          </p:cNvPr>
          <p:cNvSpPr/>
          <p:nvPr/>
        </p:nvSpPr>
        <p:spPr>
          <a:xfrm>
            <a:off x="2027976" y="4520067"/>
            <a:ext cx="5476409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chemeClr val="tx1"/>
                </a:solidFill>
              </a:rPr>
              <a:t>Didaktischer Hinweis:</a:t>
            </a:r>
            <a:br>
              <a:rPr lang="de-DE" sz="1000" i="1" noProof="0" dirty="0">
                <a:solidFill>
                  <a:schemeClr val="tx1"/>
                </a:solidFill>
              </a:rPr>
            </a:br>
            <a:r>
              <a:rPr lang="de-DE" sz="1000" i="1" noProof="0" dirty="0">
                <a:solidFill>
                  <a:schemeClr val="tx1"/>
                </a:solidFill>
              </a:rPr>
              <a:t>Zur Veranschaulichung werden hier makroskopische Ebene und Teilchenebene parallel gezeigt.</a:t>
            </a:r>
          </a:p>
          <a:p>
            <a:pPr algn="ctr"/>
            <a:r>
              <a:rPr lang="de-DE" sz="1000" i="1" noProof="0" dirty="0">
                <a:solidFill>
                  <a:schemeClr val="tx1"/>
                </a:solidFill>
              </a:rPr>
              <a:t>Auf die korrekte Zusammensetzung der Luft wurde zugunsten der Anschaulichkeit verzichtet.</a:t>
            </a:r>
          </a:p>
        </p:txBody>
      </p:sp>
      <p:pic>
        <p:nvPicPr>
          <p:cNvPr id="22" name="Picture 2" descr="Advent, Weihnachten, Kerze, Adventskranz">
            <a:extLst>
              <a:ext uri="{FF2B5EF4-FFF2-40B4-BE49-F238E27FC236}">
                <a16:creationId xmlns:a16="http://schemas.microsoft.com/office/drawing/2014/main" id="{9E818C6E-6ABE-4662-0791-60A8354E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305187"/>
            <a:ext cx="2453467" cy="199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45DA697F-070A-157C-6553-63499DEE9794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Eine </a:t>
            </a:r>
            <a:r>
              <a:rPr lang="en-GB" b="1" dirty="0" err="1">
                <a:solidFill>
                  <a:schemeClr val="bg1"/>
                </a:solidFill>
              </a:rPr>
              <a:t>Kerze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chemisch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löschen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34568E-6 L 3.88889E-6 0.35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00139 0.29012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45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-0.00018 0.36482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824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1545 0.3432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71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017 0.26451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32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97531E-6 L 0.00607 0.31913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59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3.7037E-7 L -0.00191 -0.23333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166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1.97531E-6 L 4.44444E-6 -0.22994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3.08642E-6 L 0.00104 -0.2305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15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7.40741E-7 L 2.77778E-6 -0.232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0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4.5679E-6 L 0.00035 -0.235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7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4.44444E-6 L -0.00017 -0.23365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169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7.40741E-7 L 0.00017 -0.2321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0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3.45679E-6 L -0.00503 -0.217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89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E0B7E-6A3A-C847-ACC2-399809D0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6AE30DD-F104-66A6-2996-63F822885802}"/>
              </a:ext>
            </a:extLst>
          </p:cNvPr>
          <p:cNvSpPr txBox="1"/>
          <p:nvPr/>
        </p:nvSpPr>
        <p:spPr>
          <a:xfrm>
            <a:off x="3336857" y="857007"/>
            <a:ext cx="4552878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2: Eine Kerze chemisch löschen</a:t>
            </a:r>
          </a:p>
        </p:txBody>
      </p:sp>
      <p:pic>
        <p:nvPicPr>
          <p:cNvPr id="4" name="Picture 2" descr="Advent, Weihnachten, Kerze, Adventskranz">
            <a:extLst>
              <a:ext uri="{FF2B5EF4-FFF2-40B4-BE49-F238E27FC236}">
                <a16:creationId xmlns:a16="http://schemas.microsoft.com/office/drawing/2014/main" id="{A259591F-04FD-D255-898B-9A13CF261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305187"/>
            <a:ext cx="2453467" cy="199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reieck 4">
            <a:extLst>
              <a:ext uri="{FF2B5EF4-FFF2-40B4-BE49-F238E27FC236}">
                <a16:creationId xmlns:a16="http://schemas.microsoft.com/office/drawing/2014/main" id="{7DC78370-A64F-3E87-338D-1CD9D234A44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F9E8EF3A-E43E-87D0-C79C-FB9F92E3E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EC5796E-D5F5-6CDA-2B94-68CD194C94EB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DC8850A1-3946-8CF8-AAB7-3C79C655F4AD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172838C8-F986-A25E-919F-37C206AB7234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Eine </a:t>
            </a:r>
            <a:r>
              <a:rPr lang="en-GB" b="1" dirty="0" err="1">
                <a:solidFill>
                  <a:schemeClr val="bg1"/>
                </a:solidFill>
              </a:rPr>
              <a:t>Kerze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chemisch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löschen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036517-3D5F-3DB1-BBEC-0837BA429090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7D3566B9-3FAF-9FBA-E2C5-60C12A95F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69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EEA8-A5CF-32C3-F05F-7B52D1002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amera 6">
            <a:extLst>
              <a:ext uri="{FF2B5EF4-FFF2-40B4-BE49-F238E27FC236}">
                <a16:creationId xmlns:a16="http://schemas.microsoft.com/office/drawing/2014/main" id="{FB852E81-0719-DFE1-EF73-277F2342E70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050" t="-977" r="11501" b="12229"/>
          <a:stretch>
            <a:fillRect/>
          </a:stretch>
        </p:blipFill>
        <p:spPr>
          <a:xfrm>
            <a:off x="3568452" y="839912"/>
            <a:ext cx="4379846" cy="30601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Dreieck 2">
            <a:extLst>
              <a:ext uri="{FF2B5EF4-FFF2-40B4-BE49-F238E27FC236}">
                <a16:creationId xmlns:a16="http://schemas.microsoft.com/office/drawing/2014/main" id="{64B46A8F-2417-FDE4-A8CA-EFE3DEFE0E18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97B42DAC-E20B-E550-6833-B9E98F492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AE7A20F-FFB3-1FEA-BF48-A2E8B93D215F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7545181-82B3-25C9-A4AD-881AFF24D05A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0CA5C34B-362C-C5BA-CAFF-CFF186C75208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4E48AC0F-EC4A-04DF-D2AB-AE4BF4C7904E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0F3533CB-C473-0A12-A021-45A2EEE9CDC1}"/>
              </a:ext>
            </a:extLst>
          </p:cNvPr>
          <p:cNvGrpSpPr/>
          <p:nvPr/>
        </p:nvGrpSpPr>
        <p:grpSpPr>
          <a:xfrm>
            <a:off x="4539424" y="1583409"/>
            <a:ext cx="2468923" cy="2072252"/>
            <a:chOff x="5076092" y="1695906"/>
            <a:chExt cx="1746932" cy="1899916"/>
          </a:xfrm>
        </p:grpSpPr>
        <p:cxnSp>
          <p:nvCxnSpPr>
            <p:cNvPr id="1025" name="Gerade Verbindung 1024">
              <a:extLst>
                <a:ext uri="{FF2B5EF4-FFF2-40B4-BE49-F238E27FC236}">
                  <a16:creationId xmlns:a16="http://schemas.microsoft.com/office/drawing/2014/main" id="{39D1B20E-49DB-176E-23D3-43F0C2CD5E3D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1695906"/>
              <a:ext cx="0" cy="18999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7" name="Gerade Verbindung 1026">
              <a:extLst>
                <a:ext uri="{FF2B5EF4-FFF2-40B4-BE49-F238E27FC236}">
                  <a16:creationId xmlns:a16="http://schemas.microsoft.com/office/drawing/2014/main" id="{DE5883BB-A296-1C53-5996-D9D2DE75522F}"/>
                </a:ext>
              </a:extLst>
            </p:cNvPr>
            <p:cNvCxnSpPr>
              <a:cxnSpLocks/>
            </p:cNvCxnSpPr>
            <p:nvPr/>
          </p:nvCxnSpPr>
          <p:spPr>
            <a:xfrm>
              <a:off x="6811301" y="1695906"/>
              <a:ext cx="0" cy="1899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9" name="Gerade Verbindung 1028">
              <a:extLst>
                <a:ext uri="{FF2B5EF4-FFF2-40B4-BE49-F238E27FC236}">
                  <a16:creationId xmlns:a16="http://schemas.microsoft.com/office/drawing/2014/main" id="{DA5A9B7C-AF1A-5951-9530-C5C3C2A6DC14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3595821"/>
              <a:ext cx="174693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4" name="Oval 1093">
            <a:extLst>
              <a:ext uri="{FF2B5EF4-FFF2-40B4-BE49-F238E27FC236}">
                <a16:creationId xmlns:a16="http://schemas.microsoft.com/office/drawing/2014/main" id="{BD8F7468-B4B8-09BE-CF7D-6391CA218B41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9" name="Gruppieren 1098">
            <a:extLst>
              <a:ext uri="{FF2B5EF4-FFF2-40B4-BE49-F238E27FC236}">
                <a16:creationId xmlns:a16="http://schemas.microsoft.com/office/drawing/2014/main" id="{59E29E5A-1D54-0F88-288E-817485BD90B0}"/>
              </a:ext>
            </a:extLst>
          </p:cNvPr>
          <p:cNvGrpSpPr/>
          <p:nvPr/>
        </p:nvGrpSpPr>
        <p:grpSpPr>
          <a:xfrm>
            <a:off x="3589044" y="3991433"/>
            <a:ext cx="4296763" cy="421307"/>
            <a:chOff x="3609215" y="3981180"/>
            <a:chExt cx="4296763" cy="4213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B0CBB1-F675-07A1-79A7-F7158AB62249}"/>
                </a:ext>
              </a:extLst>
            </p:cNvPr>
            <p:cNvSpPr/>
            <p:nvPr/>
          </p:nvSpPr>
          <p:spPr>
            <a:xfrm>
              <a:off x="4866084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67AB7D5-F3CB-F312-C085-3C02EC598940}"/>
                </a:ext>
              </a:extLst>
            </p:cNvPr>
            <p:cNvSpPr/>
            <p:nvPr/>
          </p:nvSpPr>
          <p:spPr>
            <a:xfrm>
              <a:off x="5077986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A16974D3-3B50-9805-409A-36FC5347B43A}"/>
                </a:ext>
              </a:extLst>
            </p:cNvPr>
            <p:cNvSpPr txBox="1"/>
            <p:nvPr/>
          </p:nvSpPr>
          <p:spPr>
            <a:xfrm>
              <a:off x="5253676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D0623A4F-E42D-C0D9-CC6B-4E8BD9AC7756}"/>
                </a:ext>
              </a:extLst>
            </p:cNvPr>
            <p:cNvSpPr/>
            <p:nvPr/>
          </p:nvSpPr>
          <p:spPr>
            <a:xfrm>
              <a:off x="6156972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723C8576-F9E4-BE22-EFE1-F8128DDC701C}"/>
                </a:ext>
              </a:extLst>
            </p:cNvPr>
            <p:cNvSpPr/>
            <p:nvPr/>
          </p:nvSpPr>
          <p:spPr>
            <a:xfrm>
              <a:off x="6368874" y="41312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BCCB4DBA-74D1-EC2B-7438-2DE280B30C8B}"/>
                </a:ext>
              </a:extLst>
            </p:cNvPr>
            <p:cNvSpPr/>
            <p:nvPr/>
          </p:nvSpPr>
          <p:spPr>
            <a:xfrm>
              <a:off x="6546324" y="41170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93" name="Textfeld 1092">
              <a:extLst>
                <a:ext uri="{FF2B5EF4-FFF2-40B4-BE49-F238E27FC236}">
                  <a16:creationId xmlns:a16="http://schemas.microsoft.com/office/drawing/2014/main" id="{718608D3-977D-70DE-0EB1-BDAE9DDF4237}"/>
                </a:ext>
              </a:extLst>
            </p:cNvPr>
            <p:cNvSpPr txBox="1"/>
            <p:nvPr/>
          </p:nvSpPr>
          <p:spPr>
            <a:xfrm>
              <a:off x="6709818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95" name="Gruppieren 1094">
              <a:extLst>
                <a:ext uri="{FF2B5EF4-FFF2-40B4-BE49-F238E27FC236}">
                  <a16:creationId xmlns:a16="http://schemas.microsoft.com/office/drawing/2014/main" id="{529057CB-F26E-FDB0-BB0D-B2864F634460}"/>
                </a:ext>
              </a:extLst>
            </p:cNvPr>
            <p:cNvGrpSpPr/>
            <p:nvPr/>
          </p:nvGrpSpPr>
          <p:grpSpPr>
            <a:xfrm>
              <a:off x="3609215" y="4095659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223F7EE8-064E-05A8-F62B-3EBC11DD1C59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id="{2EFC3CFB-AE27-6271-9DE4-6147ABA73DF9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98" name="Textfeld 1097">
              <a:extLst>
                <a:ext uri="{FF2B5EF4-FFF2-40B4-BE49-F238E27FC236}">
                  <a16:creationId xmlns:a16="http://schemas.microsoft.com/office/drawing/2014/main" id="{1D1A7F2B-DE83-7B6F-90F2-68615067B618}"/>
                </a:ext>
              </a:extLst>
            </p:cNvPr>
            <p:cNvSpPr txBox="1"/>
            <p:nvPr/>
          </p:nvSpPr>
          <p:spPr>
            <a:xfrm>
              <a:off x="4027399" y="3989842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4D746F1-A484-62FB-6BA3-BB050A270220}"/>
              </a:ext>
            </a:extLst>
          </p:cNvPr>
          <p:cNvSpPr/>
          <p:nvPr/>
        </p:nvSpPr>
        <p:spPr>
          <a:xfrm>
            <a:off x="8306789" y="745177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078290D-BF05-FD76-0642-1EF222EAC857}"/>
              </a:ext>
            </a:extLst>
          </p:cNvPr>
          <p:cNvGrpSpPr/>
          <p:nvPr/>
        </p:nvGrpSpPr>
        <p:grpSpPr>
          <a:xfrm>
            <a:off x="4710865" y="3289760"/>
            <a:ext cx="395352" cy="197676"/>
            <a:chOff x="4063158" y="989457"/>
            <a:chExt cx="423804" cy="211902"/>
          </a:xfrm>
          <a:solidFill>
            <a:schemeClr val="accent6">
              <a:alpha val="50000"/>
            </a:schemeClr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1BB087-A060-208A-90AE-EADC8568F21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CBA8E9-18FA-3A23-5196-463100161D33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B3DB5D7-75AB-67C8-E4B4-F2D16EB38D9F}"/>
              </a:ext>
            </a:extLst>
          </p:cNvPr>
          <p:cNvGrpSpPr/>
          <p:nvPr/>
        </p:nvGrpSpPr>
        <p:grpSpPr>
          <a:xfrm>
            <a:off x="5059300" y="2886788"/>
            <a:ext cx="395352" cy="197676"/>
            <a:chOff x="4063158" y="989457"/>
            <a:chExt cx="423804" cy="211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B91054-FC01-D267-C390-2E7EEE8FB808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AD783F9-5221-45B4-7244-699F500DA2F9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078CF6A-D027-112B-2A12-2E93D76B6052}"/>
              </a:ext>
            </a:extLst>
          </p:cNvPr>
          <p:cNvGrpSpPr/>
          <p:nvPr/>
        </p:nvGrpSpPr>
        <p:grpSpPr>
          <a:xfrm>
            <a:off x="5886226" y="2723768"/>
            <a:ext cx="395352" cy="197676"/>
            <a:chOff x="4063158" y="989457"/>
            <a:chExt cx="423804" cy="211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113B5F-616B-AA12-3673-A803D15B7677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0879A6-1870-A5D7-7FE7-101A18C49B18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57681D4-6504-B040-43A9-8D3A607923D2}"/>
              </a:ext>
            </a:extLst>
          </p:cNvPr>
          <p:cNvGrpSpPr/>
          <p:nvPr/>
        </p:nvGrpSpPr>
        <p:grpSpPr>
          <a:xfrm>
            <a:off x="6244860" y="3396505"/>
            <a:ext cx="395352" cy="197676"/>
            <a:chOff x="4063158" y="989457"/>
            <a:chExt cx="423804" cy="211902"/>
          </a:xfrm>
          <a:solidFill>
            <a:schemeClr val="accent6">
              <a:alpha val="50000"/>
            </a:scheme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2DE10A-49B9-4125-E00F-0DA4B44B118E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5634141-7CA7-6DFD-3A36-A43626E63B16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4DF8B9B-C484-CDDB-B88A-B4521A7B4398}"/>
              </a:ext>
            </a:extLst>
          </p:cNvPr>
          <p:cNvGrpSpPr/>
          <p:nvPr/>
        </p:nvGrpSpPr>
        <p:grpSpPr>
          <a:xfrm>
            <a:off x="6550234" y="2939791"/>
            <a:ext cx="395352" cy="197676"/>
            <a:chOff x="4063158" y="989457"/>
            <a:chExt cx="423804" cy="211902"/>
          </a:xfrm>
          <a:solidFill>
            <a:schemeClr val="accent6">
              <a:alpha val="50000"/>
            </a:scheme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20B4E41-2F5A-3F7F-1E74-7DA37DDB6CF4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C9AA1F9-81E2-0D81-825E-CE48AF071CAE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D763296-B799-FB10-A6E4-29BB980380FD}"/>
              </a:ext>
            </a:extLst>
          </p:cNvPr>
          <p:cNvGrpSpPr/>
          <p:nvPr/>
        </p:nvGrpSpPr>
        <p:grpSpPr>
          <a:xfrm>
            <a:off x="4657039" y="2524386"/>
            <a:ext cx="395352" cy="197676"/>
            <a:chOff x="4063158" y="989457"/>
            <a:chExt cx="423804" cy="211902"/>
          </a:xfrm>
          <a:solidFill>
            <a:schemeClr val="accent6">
              <a:alpha val="50000"/>
            </a:schemeClr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CBE1E01-52EB-0885-7349-5487A431FA6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A91247-342C-B434-307D-1901198979D1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31231C40-8785-3831-BDA1-8D0E9135BFCE}"/>
              </a:ext>
            </a:extLst>
          </p:cNvPr>
          <p:cNvGrpSpPr/>
          <p:nvPr/>
        </p:nvGrpSpPr>
        <p:grpSpPr>
          <a:xfrm>
            <a:off x="6512142" y="2374074"/>
            <a:ext cx="395352" cy="197676"/>
            <a:chOff x="4063158" y="989457"/>
            <a:chExt cx="423804" cy="211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645E579-E895-A3D0-7513-6D5C7B7DF8C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EB57D8-69BC-0B79-CA1B-9FF3C7379113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55274451-9B50-A613-A23E-B493F20856CD}"/>
              </a:ext>
            </a:extLst>
          </p:cNvPr>
          <p:cNvGrpSpPr/>
          <p:nvPr/>
        </p:nvGrpSpPr>
        <p:grpSpPr>
          <a:xfrm>
            <a:off x="5310555" y="2263415"/>
            <a:ext cx="395352" cy="197676"/>
            <a:chOff x="4063158" y="989457"/>
            <a:chExt cx="423804" cy="211902"/>
          </a:xfrm>
          <a:solidFill>
            <a:schemeClr val="accent6">
              <a:alpha val="50000"/>
            </a:schemeClr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99563FA-BC2D-B47E-B38C-73A75143FE44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6568B2-895D-2F6B-9F29-B736E6237EAA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926F2FF-08C2-C932-279A-F57D90601ACD}"/>
              </a:ext>
            </a:extLst>
          </p:cNvPr>
          <p:cNvGrpSpPr/>
          <p:nvPr/>
        </p:nvGrpSpPr>
        <p:grpSpPr>
          <a:xfrm>
            <a:off x="4595869" y="1001181"/>
            <a:ext cx="516834" cy="188454"/>
            <a:chOff x="5995306" y="2191899"/>
            <a:chExt cx="601254" cy="2192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0934BE-7305-0C1B-0151-ADEC5B60DF5E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BAE341F-2073-3774-4F20-89680E3FABA0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537591-50F7-BFF4-6C93-191CDD901961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CABBB368-84F9-7504-D9B2-11A067445957}"/>
              </a:ext>
            </a:extLst>
          </p:cNvPr>
          <p:cNvGrpSpPr/>
          <p:nvPr/>
        </p:nvGrpSpPr>
        <p:grpSpPr>
          <a:xfrm>
            <a:off x="5524100" y="1006785"/>
            <a:ext cx="516834" cy="188454"/>
            <a:chOff x="5995306" y="2191899"/>
            <a:chExt cx="601254" cy="21923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38381CE-C212-7965-C0BD-44B3902F94BC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7776D6-2D8C-FDBC-C0E0-C1A6CCBF10F8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FE3142C-768F-F87F-D760-498C0A15CF07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07D88E4-314A-4AC5-18BC-D6A23D2D5FEA}"/>
              </a:ext>
            </a:extLst>
          </p:cNvPr>
          <p:cNvGrpSpPr/>
          <p:nvPr/>
        </p:nvGrpSpPr>
        <p:grpSpPr>
          <a:xfrm>
            <a:off x="6375070" y="1019665"/>
            <a:ext cx="516834" cy="188454"/>
            <a:chOff x="5995306" y="2191899"/>
            <a:chExt cx="601254" cy="2192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3A82FAF-4A56-8961-5A53-C6682CD083F3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5FD699D-7B2B-BFF1-40D8-596B2E56FD74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784C236-3230-05FB-BFE8-9F84923AE98F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3DA71883-DFAD-36C7-7DF3-352162BEF6B4}"/>
              </a:ext>
            </a:extLst>
          </p:cNvPr>
          <p:cNvGrpSpPr/>
          <p:nvPr/>
        </p:nvGrpSpPr>
        <p:grpSpPr>
          <a:xfrm>
            <a:off x="4595869" y="1410056"/>
            <a:ext cx="516834" cy="188454"/>
            <a:chOff x="5995306" y="2191899"/>
            <a:chExt cx="601254" cy="21923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0C4A707-2E30-7CA9-C5A0-1D02A3392498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2409C8E-FBED-D68F-72D1-94E08722B65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CC78B51-35EE-6A39-7027-593BD4990D4F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720C5DDE-A8A2-B466-5FAB-8149130B605E}"/>
              </a:ext>
            </a:extLst>
          </p:cNvPr>
          <p:cNvGrpSpPr/>
          <p:nvPr/>
        </p:nvGrpSpPr>
        <p:grpSpPr>
          <a:xfrm>
            <a:off x="5524100" y="1415660"/>
            <a:ext cx="516834" cy="188454"/>
            <a:chOff x="5995306" y="2191899"/>
            <a:chExt cx="601254" cy="2192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CBE8B2A-C592-2EFD-C75B-95473A02EA0B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4B2840F-7C7B-3077-94B6-22E28A68F6B7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4F61361-EFC1-4487-0583-9A2795B792DD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28F09747-0607-7F57-44A2-F09B2E853552}"/>
              </a:ext>
            </a:extLst>
          </p:cNvPr>
          <p:cNvGrpSpPr/>
          <p:nvPr/>
        </p:nvGrpSpPr>
        <p:grpSpPr>
          <a:xfrm>
            <a:off x="6375070" y="1428540"/>
            <a:ext cx="516834" cy="188454"/>
            <a:chOff x="5995306" y="2191899"/>
            <a:chExt cx="601254" cy="21923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115731-F55B-B735-A277-7D524C1F936B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92C1D828-23B8-2D99-8F1C-D1F022D5CF73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CF5F9F61-57FF-B473-0F52-07F629A55C95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shade val="15000"/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11B2987E-1A9F-99AB-F4B5-C3F4CA0AF03F}"/>
              </a:ext>
            </a:extLst>
          </p:cNvPr>
          <p:cNvSpPr/>
          <p:nvPr/>
        </p:nvSpPr>
        <p:spPr>
          <a:xfrm>
            <a:off x="2027976" y="4520067"/>
            <a:ext cx="5476409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Veranschaulichung werden hier makroskopische Ebene und Teilchenebene parallel gezeigt.</a:t>
            </a:r>
          </a:p>
          <a:p>
            <a:pPr algn="ctr"/>
            <a:r>
              <a:rPr lang="de-DE" sz="1000" i="1" dirty="0">
                <a:solidFill>
                  <a:srgbClr val="002060"/>
                </a:solidFill>
              </a:rPr>
              <a:t>Auf die korrekte Zusammensetzung der Luft wurde zugunsten der Anschaulichkeit verzichtet.</a:t>
            </a:r>
          </a:p>
        </p:txBody>
      </p:sp>
      <p:pic>
        <p:nvPicPr>
          <p:cNvPr id="9" name="Picture 2" descr="Advent, Weihnachten, Kerze, Adventskranz">
            <a:extLst>
              <a:ext uri="{FF2B5EF4-FFF2-40B4-BE49-F238E27FC236}">
                <a16:creationId xmlns:a16="http://schemas.microsoft.com/office/drawing/2014/main" id="{DD385E1B-AEF1-11D5-701B-19DBA0F3C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142" r="11913"/>
          <a:stretch>
            <a:fillRect/>
          </a:stretch>
        </p:blipFill>
        <p:spPr bwMode="auto">
          <a:xfrm>
            <a:off x="340963" y="1305187"/>
            <a:ext cx="2453467" cy="199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E5F44FD7-0DC2-432C-4A6E-DEE79B008EE1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Eine </a:t>
            </a:r>
            <a:r>
              <a:rPr lang="en-GB" b="1" dirty="0" err="1">
                <a:solidFill>
                  <a:schemeClr val="bg1"/>
                </a:solidFill>
              </a:rPr>
              <a:t>Kerze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chemisch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löschen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34568E-6 L 3.88889E-6 0.35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00139 0.29012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450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-0.00018 0.36482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824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1545 0.34321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716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017 0.2645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321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97531E-6 L 0.00607 0.31913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595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3.7037E-7 L -0.00191 -0.23333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166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1.97531E-6 L 4.44444E-6 -0.2299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1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3.08642E-6 L 0.00104 -0.2305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154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7.40741E-7 L 2.77778E-6 -0.2321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0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4.5679E-6 L 0.00035 -0.2355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79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4.44444E-6 L -0.00017 -0.23365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169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7.40741E-7 L 0.00017 -0.232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0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3.45679E-6 L -0.00503 -0.217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2CB9D-7E00-F35C-A3C2-BBA2E4BD2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eifenblasen, Mehrfarbig, Schillernde">
            <a:extLst>
              <a:ext uri="{FF2B5EF4-FFF2-40B4-BE49-F238E27FC236}">
                <a16:creationId xmlns:a16="http://schemas.microsoft.com/office/drawing/2014/main" id="{DE2480ED-E7DA-34B5-6034-262CFBE8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4" y="1545730"/>
            <a:ext cx="2585325" cy="1722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Dreieck 4">
            <a:extLst>
              <a:ext uri="{FF2B5EF4-FFF2-40B4-BE49-F238E27FC236}">
                <a16:creationId xmlns:a16="http://schemas.microsoft.com/office/drawing/2014/main" id="{C00A5FDE-5729-55A1-CB39-F83F8A9BF994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624FC456-62AD-AE28-BBC3-1C3307281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1552A26-A995-A854-D56F-C0520695CF36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35E98355-9D73-5136-C8B1-658D91ED328C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1402AE3-104B-4D25-D24C-E2AE6BB43263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Die </a:t>
            </a:r>
            <a:r>
              <a:rPr lang="en-GB" b="1" dirty="0" err="1">
                <a:solidFill>
                  <a:schemeClr val="bg1"/>
                </a:solidFill>
              </a:rPr>
              <a:t>schwebende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Seifenblase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B1376D-9F8A-E8B5-D782-B33E49CAAB7E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8EA9A495-0BA1-ACCA-4CF4-9EA26B8AC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87F0B88-D0EB-860D-C3D0-0A49F5FCC1D5}"/>
              </a:ext>
            </a:extLst>
          </p:cNvPr>
          <p:cNvSpPr txBox="1"/>
          <p:nvPr/>
        </p:nvSpPr>
        <p:spPr>
          <a:xfrm>
            <a:off x="3720496" y="839967"/>
            <a:ext cx="4205681" cy="2136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3: Schwebende Seifenblasen</a:t>
            </a:r>
          </a:p>
        </p:txBody>
      </p:sp>
    </p:spTree>
    <p:extLst>
      <p:ext uri="{BB962C8B-B14F-4D97-AF65-F5344CB8AC3E}">
        <p14:creationId xmlns:p14="http://schemas.microsoft.com/office/powerpoint/2010/main" val="21129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559A-9BBB-8324-D40F-C5CD1BAA7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161F4981-9FD0-1EAF-E0E4-E17CC932EDC2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DCE5F80A-A421-E9CC-3C73-771D7F77A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B8F1B4F-09B3-AC09-968C-1A6EAA59E81A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ABC7FB-0255-8400-8CCD-0423E6D343E2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8765CF80-7143-8678-9098-C5DCD9547EF0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65B8104-A076-5659-8254-D117175B8B29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9A96F96D-D728-C31F-1D2D-950A27853235}"/>
              </a:ext>
            </a:extLst>
          </p:cNvPr>
          <p:cNvGrpSpPr/>
          <p:nvPr/>
        </p:nvGrpSpPr>
        <p:grpSpPr>
          <a:xfrm>
            <a:off x="3857983" y="1870299"/>
            <a:ext cx="4068194" cy="1785361"/>
            <a:chOff x="5076092" y="1695906"/>
            <a:chExt cx="1746932" cy="1899916"/>
          </a:xfrm>
        </p:grpSpPr>
        <p:cxnSp>
          <p:nvCxnSpPr>
            <p:cNvPr id="1025" name="Gerade Verbindung 1024">
              <a:extLst>
                <a:ext uri="{FF2B5EF4-FFF2-40B4-BE49-F238E27FC236}">
                  <a16:creationId xmlns:a16="http://schemas.microsoft.com/office/drawing/2014/main" id="{999727F9-A5F7-359B-0649-428CA405A0C3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1695906"/>
              <a:ext cx="0" cy="18999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7" name="Gerade Verbindung 1026">
              <a:extLst>
                <a:ext uri="{FF2B5EF4-FFF2-40B4-BE49-F238E27FC236}">
                  <a16:creationId xmlns:a16="http://schemas.microsoft.com/office/drawing/2014/main" id="{492F7677-2614-93B6-F854-15B55541EF37}"/>
                </a:ext>
              </a:extLst>
            </p:cNvPr>
            <p:cNvCxnSpPr>
              <a:cxnSpLocks/>
            </p:cNvCxnSpPr>
            <p:nvPr/>
          </p:nvCxnSpPr>
          <p:spPr>
            <a:xfrm>
              <a:off x="6811301" y="1695906"/>
              <a:ext cx="0" cy="1899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9" name="Gerade Verbindung 1028">
              <a:extLst>
                <a:ext uri="{FF2B5EF4-FFF2-40B4-BE49-F238E27FC236}">
                  <a16:creationId xmlns:a16="http://schemas.microsoft.com/office/drawing/2014/main" id="{F71809F1-7529-1001-974A-142097E03F41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3595821"/>
              <a:ext cx="174693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4" name="Oval 1093">
            <a:extLst>
              <a:ext uri="{FF2B5EF4-FFF2-40B4-BE49-F238E27FC236}">
                <a16:creationId xmlns:a16="http://schemas.microsoft.com/office/drawing/2014/main" id="{5248A112-9B53-6495-A3D7-3D080A4CFF5C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9" name="Gruppieren 1098">
            <a:extLst>
              <a:ext uri="{FF2B5EF4-FFF2-40B4-BE49-F238E27FC236}">
                <a16:creationId xmlns:a16="http://schemas.microsoft.com/office/drawing/2014/main" id="{E94AB0D6-F978-0BC4-573E-8D7809F04B12}"/>
              </a:ext>
            </a:extLst>
          </p:cNvPr>
          <p:cNvGrpSpPr/>
          <p:nvPr/>
        </p:nvGrpSpPr>
        <p:grpSpPr>
          <a:xfrm>
            <a:off x="3589044" y="3991433"/>
            <a:ext cx="4296763" cy="421307"/>
            <a:chOff x="3609215" y="3981180"/>
            <a:chExt cx="4296763" cy="4213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2BEC9D3-A4F3-7F0E-5D3B-E8CDCF8F4ED8}"/>
                </a:ext>
              </a:extLst>
            </p:cNvPr>
            <p:cNvSpPr/>
            <p:nvPr/>
          </p:nvSpPr>
          <p:spPr>
            <a:xfrm>
              <a:off x="4866084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990087-A422-E425-8311-FB3F6D7AF27E}"/>
                </a:ext>
              </a:extLst>
            </p:cNvPr>
            <p:cNvSpPr/>
            <p:nvPr/>
          </p:nvSpPr>
          <p:spPr>
            <a:xfrm>
              <a:off x="5077986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9CB9EA1C-79FC-3DCD-4AED-FF4C65B7297C}"/>
                </a:ext>
              </a:extLst>
            </p:cNvPr>
            <p:cNvSpPr txBox="1"/>
            <p:nvPr/>
          </p:nvSpPr>
          <p:spPr>
            <a:xfrm>
              <a:off x="5253676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E8E6684E-BC75-E776-EEFB-2942CF650356}"/>
                </a:ext>
              </a:extLst>
            </p:cNvPr>
            <p:cNvSpPr/>
            <p:nvPr/>
          </p:nvSpPr>
          <p:spPr>
            <a:xfrm>
              <a:off x="6156972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AA86F65F-BB54-1DD0-3F51-BCEE66BB51B3}"/>
                </a:ext>
              </a:extLst>
            </p:cNvPr>
            <p:cNvSpPr/>
            <p:nvPr/>
          </p:nvSpPr>
          <p:spPr>
            <a:xfrm>
              <a:off x="6368874" y="41312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0D3F32A9-D209-B728-7428-8A7C4E95801C}"/>
                </a:ext>
              </a:extLst>
            </p:cNvPr>
            <p:cNvSpPr/>
            <p:nvPr/>
          </p:nvSpPr>
          <p:spPr>
            <a:xfrm>
              <a:off x="6546324" y="41170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93" name="Textfeld 1092">
              <a:extLst>
                <a:ext uri="{FF2B5EF4-FFF2-40B4-BE49-F238E27FC236}">
                  <a16:creationId xmlns:a16="http://schemas.microsoft.com/office/drawing/2014/main" id="{CEF53AD0-ED28-A788-5217-D2E4BA14F932}"/>
                </a:ext>
              </a:extLst>
            </p:cNvPr>
            <p:cNvSpPr txBox="1"/>
            <p:nvPr/>
          </p:nvSpPr>
          <p:spPr>
            <a:xfrm>
              <a:off x="6709818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95" name="Gruppieren 1094">
              <a:extLst>
                <a:ext uri="{FF2B5EF4-FFF2-40B4-BE49-F238E27FC236}">
                  <a16:creationId xmlns:a16="http://schemas.microsoft.com/office/drawing/2014/main" id="{64B220CF-1AE6-2F68-F851-3A1B31ADF8F0}"/>
                </a:ext>
              </a:extLst>
            </p:cNvPr>
            <p:cNvGrpSpPr/>
            <p:nvPr/>
          </p:nvGrpSpPr>
          <p:grpSpPr>
            <a:xfrm>
              <a:off x="3609215" y="4095659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E7374993-F75C-DBA5-2077-A58F855252CC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id="{16BE27FF-0AEB-1114-0CC4-7AB657FFCBC1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98" name="Textfeld 1097">
              <a:extLst>
                <a:ext uri="{FF2B5EF4-FFF2-40B4-BE49-F238E27FC236}">
                  <a16:creationId xmlns:a16="http://schemas.microsoft.com/office/drawing/2014/main" id="{1AF78E27-110B-CF27-956F-7F141CE6DEF9}"/>
                </a:ext>
              </a:extLst>
            </p:cNvPr>
            <p:cNvSpPr txBox="1"/>
            <p:nvPr/>
          </p:nvSpPr>
          <p:spPr>
            <a:xfrm>
              <a:off x="4027399" y="3989842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2F47214-F5D2-8D0D-4233-12D6F99CD19E}"/>
              </a:ext>
            </a:extLst>
          </p:cNvPr>
          <p:cNvGrpSpPr/>
          <p:nvPr/>
        </p:nvGrpSpPr>
        <p:grpSpPr>
          <a:xfrm>
            <a:off x="4460446" y="300567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34DB0C-009F-90E4-26D6-0B24312B33D7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4595FE-23F5-9548-D548-A915D35AC503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F9415BA-FB00-DCCB-BF2D-D6B3C144FED3}"/>
              </a:ext>
            </a:extLst>
          </p:cNvPr>
          <p:cNvGrpSpPr/>
          <p:nvPr/>
        </p:nvGrpSpPr>
        <p:grpSpPr>
          <a:xfrm>
            <a:off x="5134537" y="2839673"/>
            <a:ext cx="395352" cy="197676"/>
            <a:chOff x="4063158" y="989457"/>
            <a:chExt cx="423804" cy="211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27EF7E-3A90-D77D-4E4B-16D9890734A7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3C917E4-013A-B367-5B57-C78864BB023E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576FB4C-302D-AA20-646F-2DDB54404AAD}"/>
              </a:ext>
            </a:extLst>
          </p:cNvPr>
          <p:cNvGrpSpPr/>
          <p:nvPr/>
        </p:nvGrpSpPr>
        <p:grpSpPr>
          <a:xfrm>
            <a:off x="5570019" y="2397069"/>
            <a:ext cx="395352" cy="197676"/>
            <a:chOff x="4063158" y="989457"/>
            <a:chExt cx="423804" cy="211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0C35EE-E1BD-11E7-5E57-12ABD529D335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3754406-7FCD-3876-D139-45EF6013100F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4CE724-AB4D-91EF-2E14-0D8CF3CFD3AB}"/>
              </a:ext>
            </a:extLst>
          </p:cNvPr>
          <p:cNvGrpSpPr/>
          <p:nvPr/>
        </p:nvGrpSpPr>
        <p:grpSpPr>
          <a:xfrm>
            <a:off x="6244860" y="3107416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B69F683-D603-24AF-AFD6-5DD1C2269C02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4BA6E4E-2C24-59B2-C424-CACFA43B6499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67365A6-2745-001B-B040-584158D1956D}"/>
              </a:ext>
            </a:extLst>
          </p:cNvPr>
          <p:cNvGrpSpPr/>
          <p:nvPr/>
        </p:nvGrpSpPr>
        <p:grpSpPr>
          <a:xfrm>
            <a:off x="7319500" y="2771015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D602CE-B7FF-FD50-D85F-9F8F05A0B6B6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E94852-E520-3433-297C-D3577A44098F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9411EE9-0FB0-3E2E-754B-AE50AD54341B}"/>
              </a:ext>
            </a:extLst>
          </p:cNvPr>
          <p:cNvGrpSpPr/>
          <p:nvPr/>
        </p:nvGrpSpPr>
        <p:grpSpPr>
          <a:xfrm>
            <a:off x="4166951" y="2453026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4C3D68-D123-B586-7D20-9243C1B6DE56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74411B-9DF0-EB47-A3B1-CCFF4C01EFCC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888B058-A89D-8B0E-2456-8A02FE67AF19}"/>
              </a:ext>
            </a:extLst>
          </p:cNvPr>
          <p:cNvGrpSpPr/>
          <p:nvPr/>
        </p:nvGrpSpPr>
        <p:grpSpPr>
          <a:xfrm>
            <a:off x="6857440" y="3082597"/>
            <a:ext cx="395352" cy="197676"/>
            <a:chOff x="4063158" y="989457"/>
            <a:chExt cx="423804" cy="211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4B5BBA5-9CA8-01E8-14E5-7C4D6A7DF84C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6A844E-D0F4-6D20-7264-F9BB4EEC4FFE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57CA8CE0-CDF8-CE3B-5F38-7F612C2A523A}"/>
              </a:ext>
            </a:extLst>
          </p:cNvPr>
          <p:cNvGrpSpPr/>
          <p:nvPr/>
        </p:nvGrpSpPr>
        <p:grpSpPr>
          <a:xfrm>
            <a:off x="6713704" y="2375052"/>
            <a:ext cx="395352" cy="197676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1B62841-FC4E-1B65-2ADC-80D6A1BC445F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44DB765-C1E4-B32D-6172-A8A64B534D90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E03E53D5-26E0-169C-D7E9-D04E31E7E5AF}"/>
              </a:ext>
            </a:extLst>
          </p:cNvPr>
          <p:cNvSpPr/>
          <p:nvPr/>
        </p:nvSpPr>
        <p:spPr>
          <a:xfrm>
            <a:off x="2027976" y="4520067"/>
            <a:ext cx="5476409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Didaktischer Hinweis: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Zur Veranschaulichung werden hier makroskopische Ebene und Teilchenebene parallel gezeigt.</a:t>
            </a:r>
          </a:p>
          <a:p>
            <a:pPr algn="ctr"/>
            <a:r>
              <a:rPr lang="de-DE" sz="1000" i="1" dirty="0">
                <a:solidFill>
                  <a:srgbClr val="002060"/>
                </a:solidFill>
              </a:rPr>
              <a:t>Auf die korrekte Zusammensetzung der Luft wurde zugunsten der Anschaulichkeit verzichtet.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9D168A8-C36A-1073-4681-7A9269EFF9CD}"/>
              </a:ext>
            </a:extLst>
          </p:cNvPr>
          <p:cNvSpPr/>
          <p:nvPr/>
        </p:nvSpPr>
        <p:spPr>
          <a:xfrm>
            <a:off x="3868797" y="3471866"/>
            <a:ext cx="4019444" cy="173159"/>
          </a:xfrm>
          <a:prstGeom prst="rect">
            <a:avLst/>
          </a:prstGeom>
          <a:pattFill prst="pct25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565F6C2-B61D-6EDF-7F60-EE148C682AEE}"/>
              </a:ext>
            </a:extLst>
          </p:cNvPr>
          <p:cNvGrpSpPr/>
          <p:nvPr/>
        </p:nvGrpSpPr>
        <p:grpSpPr>
          <a:xfrm>
            <a:off x="4056082" y="3513503"/>
            <a:ext cx="3677909" cy="115703"/>
            <a:chOff x="4056082" y="3513503"/>
            <a:chExt cx="3677909" cy="115703"/>
          </a:xfrm>
        </p:grpSpPr>
        <p:sp>
          <p:nvSpPr>
            <p:cNvPr id="1030" name="Zylinder 1029">
              <a:extLst>
                <a:ext uri="{FF2B5EF4-FFF2-40B4-BE49-F238E27FC236}">
                  <a16:creationId xmlns:a16="http://schemas.microsoft.com/office/drawing/2014/main" id="{C93647C7-036A-DC16-AA17-E78CF5DFD396}"/>
                </a:ext>
              </a:extLst>
            </p:cNvPr>
            <p:cNvSpPr/>
            <p:nvPr/>
          </p:nvSpPr>
          <p:spPr>
            <a:xfrm>
              <a:off x="4056082" y="3513503"/>
              <a:ext cx="330605" cy="104176"/>
            </a:xfrm>
            <a:prstGeom prst="can">
              <a:avLst/>
            </a:prstGeom>
            <a:solidFill>
              <a:schemeClr val="accent2"/>
            </a:solidFill>
            <a:ln w="6350">
              <a:solidFill>
                <a:schemeClr val="accent1">
                  <a:shade val="1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1" name="Zylinder 1030">
              <a:extLst>
                <a:ext uri="{FF2B5EF4-FFF2-40B4-BE49-F238E27FC236}">
                  <a16:creationId xmlns:a16="http://schemas.microsoft.com/office/drawing/2014/main" id="{7B133D08-8A64-7C7B-D6CE-5ACB996C6C54}"/>
                </a:ext>
              </a:extLst>
            </p:cNvPr>
            <p:cNvSpPr/>
            <p:nvPr/>
          </p:nvSpPr>
          <p:spPr>
            <a:xfrm>
              <a:off x="4746330" y="3525030"/>
              <a:ext cx="330605" cy="104176"/>
            </a:xfrm>
            <a:prstGeom prst="can">
              <a:avLst/>
            </a:prstGeom>
            <a:solidFill>
              <a:schemeClr val="accent2"/>
            </a:solidFill>
            <a:ln w="6350">
              <a:solidFill>
                <a:schemeClr val="accent1">
                  <a:shade val="1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2" name="Zylinder 1031">
              <a:extLst>
                <a:ext uri="{FF2B5EF4-FFF2-40B4-BE49-F238E27FC236}">
                  <a16:creationId xmlns:a16="http://schemas.microsoft.com/office/drawing/2014/main" id="{53CB8D6C-7B28-5DAD-2BCC-6F277A189040}"/>
                </a:ext>
              </a:extLst>
            </p:cNvPr>
            <p:cNvSpPr/>
            <p:nvPr/>
          </p:nvSpPr>
          <p:spPr>
            <a:xfrm>
              <a:off x="5412910" y="3525030"/>
              <a:ext cx="330605" cy="104176"/>
            </a:xfrm>
            <a:prstGeom prst="can">
              <a:avLst/>
            </a:prstGeom>
            <a:solidFill>
              <a:schemeClr val="accent2"/>
            </a:solidFill>
            <a:ln w="6350">
              <a:solidFill>
                <a:schemeClr val="accent1">
                  <a:shade val="1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4" name="Zylinder 1033">
              <a:extLst>
                <a:ext uri="{FF2B5EF4-FFF2-40B4-BE49-F238E27FC236}">
                  <a16:creationId xmlns:a16="http://schemas.microsoft.com/office/drawing/2014/main" id="{2BE4B315-3635-9E7B-ED10-E1E83209B704}"/>
                </a:ext>
              </a:extLst>
            </p:cNvPr>
            <p:cNvSpPr/>
            <p:nvPr/>
          </p:nvSpPr>
          <p:spPr>
            <a:xfrm>
              <a:off x="6076402" y="3525030"/>
              <a:ext cx="330605" cy="104176"/>
            </a:xfrm>
            <a:prstGeom prst="can">
              <a:avLst/>
            </a:prstGeom>
            <a:solidFill>
              <a:schemeClr val="accent2"/>
            </a:solidFill>
            <a:ln w="6350">
              <a:solidFill>
                <a:schemeClr val="accent1">
                  <a:shade val="1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5" name="Zylinder 1034">
              <a:extLst>
                <a:ext uri="{FF2B5EF4-FFF2-40B4-BE49-F238E27FC236}">
                  <a16:creationId xmlns:a16="http://schemas.microsoft.com/office/drawing/2014/main" id="{3C902EF1-E612-ED69-7A48-AD99E712B31E}"/>
                </a:ext>
              </a:extLst>
            </p:cNvPr>
            <p:cNvSpPr/>
            <p:nvPr/>
          </p:nvSpPr>
          <p:spPr>
            <a:xfrm>
              <a:off x="6739894" y="3525030"/>
              <a:ext cx="330605" cy="104176"/>
            </a:xfrm>
            <a:prstGeom prst="can">
              <a:avLst/>
            </a:prstGeom>
            <a:solidFill>
              <a:schemeClr val="accent2"/>
            </a:solidFill>
            <a:ln w="6350">
              <a:solidFill>
                <a:schemeClr val="accent1">
                  <a:shade val="1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6" name="Zylinder 1035">
              <a:extLst>
                <a:ext uri="{FF2B5EF4-FFF2-40B4-BE49-F238E27FC236}">
                  <a16:creationId xmlns:a16="http://schemas.microsoft.com/office/drawing/2014/main" id="{60756513-7EA1-5259-CB24-8223E094E670}"/>
                </a:ext>
              </a:extLst>
            </p:cNvPr>
            <p:cNvSpPr/>
            <p:nvPr/>
          </p:nvSpPr>
          <p:spPr>
            <a:xfrm>
              <a:off x="7403386" y="3520319"/>
              <a:ext cx="330605" cy="104176"/>
            </a:xfrm>
            <a:prstGeom prst="can">
              <a:avLst/>
            </a:prstGeom>
            <a:solidFill>
              <a:schemeClr val="accent2"/>
            </a:solidFill>
            <a:ln w="6350">
              <a:solidFill>
                <a:schemeClr val="accent1">
                  <a:shade val="1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39" name="Gruppieren 1038">
            <a:extLst>
              <a:ext uri="{FF2B5EF4-FFF2-40B4-BE49-F238E27FC236}">
                <a16:creationId xmlns:a16="http://schemas.microsoft.com/office/drawing/2014/main" id="{CD346C6D-1AC3-4112-DEA4-9408CFB1855B}"/>
              </a:ext>
            </a:extLst>
          </p:cNvPr>
          <p:cNvGrpSpPr/>
          <p:nvPr/>
        </p:nvGrpSpPr>
        <p:grpSpPr>
          <a:xfrm>
            <a:off x="4179761" y="2643590"/>
            <a:ext cx="516834" cy="188454"/>
            <a:chOff x="5995306" y="2191899"/>
            <a:chExt cx="601254" cy="219236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FB134EC9-FCC9-1352-AABF-15135A8AAD5D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8DA0A72E-1EA3-DD7A-525B-7335AE6C21C2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596BB3D4-765A-8AC4-F652-BB343B5C2EE0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3" name="Gruppieren 1042">
            <a:extLst>
              <a:ext uri="{FF2B5EF4-FFF2-40B4-BE49-F238E27FC236}">
                <a16:creationId xmlns:a16="http://schemas.microsoft.com/office/drawing/2014/main" id="{7D342CA1-1ADD-4ED7-C80C-791E704B5814}"/>
              </a:ext>
            </a:extLst>
          </p:cNvPr>
          <p:cNvGrpSpPr/>
          <p:nvPr/>
        </p:nvGrpSpPr>
        <p:grpSpPr>
          <a:xfrm>
            <a:off x="5107992" y="2649194"/>
            <a:ext cx="516834" cy="188454"/>
            <a:chOff x="5995306" y="2191899"/>
            <a:chExt cx="601254" cy="219236"/>
          </a:xfrm>
        </p:grpSpPr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B468B9C1-9E69-4426-3812-3CD76AF1E779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E3FA8D95-E1CC-62F2-6042-F6897F83C0A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1FEA1C9D-F997-7D67-9BAC-C5FE27239B12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E4ED92BB-BB9C-CB36-7684-A81150082AAD}"/>
              </a:ext>
            </a:extLst>
          </p:cNvPr>
          <p:cNvGrpSpPr/>
          <p:nvPr/>
        </p:nvGrpSpPr>
        <p:grpSpPr>
          <a:xfrm>
            <a:off x="6036452" y="2662074"/>
            <a:ext cx="516834" cy="188454"/>
            <a:chOff x="5995306" y="2191899"/>
            <a:chExt cx="601254" cy="219236"/>
          </a:xfrm>
        </p:grpSpPr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00330603-3D77-88A9-B5AD-7906955790F9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CDE42B8F-2CFA-0513-54D9-8656FA1B872F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AB1FB58B-BD43-29A7-1463-A3B25FD616DF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1" name="Gruppieren 1050">
            <a:extLst>
              <a:ext uri="{FF2B5EF4-FFF2-40B4-BE49-F238E27FC236}">
                <a16:creationId xmlns:a16="http://schemas.microsoft.com/office/drawing/2014/main" id="{54C62C22-D82F-0BDB-06EA-E636E60284A4}"/>
              </a:ext>
            </a:extLst>
          </p:cNvPr>
          <p:cNvGrpSpPr/>
          <p:nvPr/>
        </p:nvGrpSpPr>
        <p:grpSpPr>
          <a:xfrm>
            <a:off x="4179761" y="3052465"/>
            <a:ext cx="516834" cy="188454"/>
            <a:chOff x="5995306" y="2191899"/>
            <a:chExt cx="601254" cy="219236"/>
          </a:xfrm>
        </p:grpSpPr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55047C60-1DD6-7DB1-6404-44A2D0852E36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531E989E-C603-59FA-4E77-FC04A4FB0E59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83ACC3FD-48F0-5BCD-0C82-AEF70A433587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5" name="Gruppieren 1054">
            <a:extLst>
              <a:ext uri="{FF2B5EF4-FFF2-40B4-BE49-F238E27FC236}">
                <a16:creationId xmlns:a16="http://schemas.microsoft.com/office/drawing/2014/main" id="{281940B3-FB48-1E93-6C8F-A4F09EC5B022}"/>
              </a:ext>
            </a:extLst>
          </p:cNvPr>
          <p:cNvGrpSpPr/>
          <p:nvPr/>
        </p:nvGrpSpPr>
        <p:grpSpPr>
          <a:xfrm>
            <a:off x="5107992" y="3058069"/>
            <a:ext cx="516834" cy="188454"/>
            <a:chOff x="5995306" y="2191899"/>
            <a:chExt cx="601254" cy="219236"/>
          </a:xfrm>
        </p:grpSpPr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2DED91E2-3C15-325D-8B39-18F5428B7B8E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AB5163A8-F26C-E30B-CC3D-9B7E4E6EC613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65D16AC0-B33B-7D15-A4E2-9D6DE573E621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9" name="Gruppieren 1058">
            <a:extLst>
              <a:ext uri="{FF2B5EF4-FFF2-40B4-BE49-F238E27FC236}">
                <a16:creationId xmlns:a16="http://schemas.microsoft.com/office/drawing/2014/main" id="{0631DAFB-FCD4-687C-6495-00E1294B3D95}"/>
              </a:ext>
            </a:extLst>
          </p:cNvPr>
          <p:cNvGrpSpPr/>
          <p:nvPr/>
        </p:nvGrpSpPr>
        <p:grpSpPr>
          <a:xfrm>
            <a:off x="6036452" y="3070949"/>
            <a:ext cx="516834" cy="188454"/>
            <a:chOff x="5995306" y="2191899"/>
            <a:chExt cx="601254" cy="219236"/>
          </a:xfrm>
        </p:grpSpPr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95700325-E455-F771-36C7-1E01AE7D391F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BBA5245F-AFA0-5711-C3E0-03ACAF21AFED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30F6C7FE-7530-E1B0-C765-B173E57A4EDB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3" name="Gruppieren 1062">
            <a:extLst>
              <a:ext uri="{FF2B5EF4-FFF2-40B4-BE49-F238E27FC236}">
                <a16:creationId xmlns:a16="http://schemas.microsoft.com/office/drawing/2014/main" id="{D0F3738D-3572-3602-98CB-6B224EE2DC2E}"/>
              </a:ext>
            </a:extLst>
          </p:cNvPr>
          <p:cNvGrpSpPr/>
          <p:nvPr/>
        </p:nvGrpSpPr>
        <p:grpSpPr>
          <a:xfrm>
            <a:off x="7039715" y="2659966"/>
            <a:ext cx="516834" cy="188454"/>
            <a:chOff x="5995306" y="2191899"/>
            <a:chExt cx="601254" cy="219236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6CEAC71A-72E2-E713-FD23-25CCD6B0B8EF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DFD3764D-C90C-8A29-7BE5-334FC2B1B5F6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2FB37C7F-003A-CDF8-4C39-0AC3B61C609D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7" name="Gruppieren 1066">
            <a:extLst>
              <a:ext uri="{FF2B5EF4-FFF2-40B4-BE49-F238E27FC236}">
                <a16:creationId xmlns:a16="http://schemas.microsoft.com/office/drawing/2014/main" id="{D17C594C-69D9-9F5C-E148-87586B481AEF}"/>
              </a:ext>
            </a:extLst>
          </p:cNvPr>
          <p:cNvGrpSpPr/>
          <p:nvPr/>
        </p:nvGrpSpPr>
        <p:grpSpPr>
          <a:xfrm>
            <a:off x="7039715" y="3068841"/>
            <a:ext cx="516834" cy="188454"/>
            <a:chOff x="5995306" y="2191899"/>
            <a:chExt cx="601254" cy="219236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0B69E4A9-69FF-3569-72EF-2302A31B8977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1C584B97-711C-6C8E-59D7-D5316B4251F4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F842A7D7-9A37-D887-8913-8A8B01CF42B2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6AD3E833-A63D-C73D-0C39-EDD6313BFB0C}"/>
              </a:ext>
            </a:extLst>
          </p:cNvPr>
          <p:cNvSpPr txBox="1"/>
          <p:nvPr/>
        </p:nvSpPr>
        <p:spPr>
          <a:xfrm>
            <a:off x="3720496" y="839967"/>
            <a:ext cx="4205681" cy="2136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3: Schwebende Seifenblasen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AAE803-25BE-EC23-CD75-2A4B4BADE53C}"/>
              </a:ext>
            </a:extLst>
          </p:cNvPr>
          <p:cNvSpPr/>
          <p:nvPr/>
        </p:nvSpPr>
        <p:spPr>
          <a:xfrm>
            <a:off x="8306789" y="745177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 descr="Seifenblasen, Mehrfarbig, Schillernde">
            <a:extLst>
              <a:ext uri="{FF2B5EF4-FFF2-40B4-BE49-F238E27FC236}">
                <a16:creationId xmlns:a16="http://schemas.microsoft.com/office/drawing/2014/main" id="{2DC935E3-1491-C8D0-C832-0897AD55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4" y="1545730"/>
            <a:ext cx="2585325" cy="1722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0B15FA94-729E-2951-553A-D3A1740131CE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Die </a:t>
            </a:r>
            <a:r>
              <a:rPr lang="en-GB" b="1" dirty="0" err="1">
                <a:solidFill>
                  <a:schemeClr val="bg1"/>
                </a:solidFill>
              </a:rPr>
              <a:t>schwebende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Seifenblase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0.00451 -0.16142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808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3827E-6 L 0.01961 -0.12655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-632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-0.00018 -0.10957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49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9136E-6 L 1.38889E-6 -0.16203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1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026 -0.09291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66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0158 -0.1376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709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19753E-6 L 0.00226 -0.07746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88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34568E-6 L -0.00191 -0.08797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A0741-5817-5F01-DC6C-98637715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ieck 4">
            <a:extLst>
              <a:ext uri="{FF2B5EF4-FFF2-40B4-BE49-F238E27FC236}">
                <a16:creationId xmlns:a16="http://schemas.microsoft.com/office/drawing/2014/main" id="{12DA4781-B0FD-07A8-5EC1-1B7F7059EBE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778A00AE-9C14-2B20-3F3E-69FA455F4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3346BAC-941D-C72D-E64B-312FF6E0295F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5E8A56AE-2288-6CF2-FC77-158116FCD3AA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BCFD0F-5098-D133-AAE8-58FE7F8FE670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EAE6DA95-052D-0239-C654-5B4049B63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pic>
        <p:nvPicPr>
          <p:cNvPr id="13" name="Picture 2" descr="Seifenblasen, Mehrfarbig, Schillernde">
            <a:extLst>
              <a:ext uri="{FF2B5EF4-FFF2-40B4-BE49-F238E27FC236}">
                <a16:creationId xmlns:a16="http://schemas.microsoft.com/office/drawing/2014/main" id="{C1A7C0C8-A6A8-B21A-55AB-1BB08E07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4" y="1545730"/>
            <a:ext cx="2585325" cy="1722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8B51A7F-7485-64CC-78A3-DCAFA3EBA965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Die </a:t>
            </a:r>
            <a:r>
              <a:rPr lang="en-GB" b="1" dirty="0" err="1">
                <a:solidFill>
                  <a:schemeClr val="bg1"/>
                </a:solidFill>
              </a:rPr>
              <a:t>schwebende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Seifenblase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823BA6-F1BC-ECE2-7FDC-82D5EAB00EC2}"/>
              </a:ext>
            </a:extLst>
          </p:cNvPr>
          <p:cNvSpPr txBox="1"/>
          <p:nvPr/>
        </p:nvSpPr>
        <p:spPr>
          <a:xfrm>
            <a:off x="3720496" y="839967"/>
            <a:ext cx="4205681" cy="2136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3: Schwebende Seifenblasen</a:t>
            </a:r>
          </a:p>
        </p:txBody>
      </p:sp>
    </p:spTree>
    <p:extLst>
      <p:ext uri="{BB962C8B-B14F-4D97-AF65-F5344CB8AC3E}">
        <p14:creationId xmlns:p14="http://schemas.microsoft.com/office/powerpoint/2010/main" val="1855686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66DFD-FB99-69FF-95B9-28B5BEFB4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4BDE1C79-87A0-BE76-35B2-AB59EA1425E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D733DC7A-7482-6ABF-D30F-FCBD664DD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7124D72-9719-0235-41D8-2591F62347E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B00A5A19-20DD-56D7-2767-44EC47FDD27E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BC265B4-CA71-FCD0-F021-0FE0C1EBDBAC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A3A6ACC-F402-686C-E118-676F4AC5EC1A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2626EAB8-73EF-8383-9F8B-D248187A76B5}"/>
              </a:ext>
            </a:extLst>
          </p:cNvPr>
          <p:cNvGrpSpPr/>
          <p:nvPr/>
        </p:nvGrpSpPr>
        <p:grpSpPr>
          <a:xfrm>
            <a:off x="3857983" y="1870299"/>
            <a:ext cx="4068194" cy="1785361"/>
            <a:chOff x="5076092" y="1695906"/>
            <a:chExt cx="1746932" cy="1899916"/>
          </a:xfrm>
        </p:grpSpPr>
        <p:cxnSp>
          <p:nvCxnSpPr>
            <p:cNvPr id="1025" name="Gerade Verbindung 1024">
              <a:extLst>
                <a:ext uri="{FF2B5EF4-FFF2-40B4-BE49-F238E27FC236}">
                  <a16:creationId xmlns:a16="http://schemas.microsoft.com/office/drawing/2014/main" id="{5BAEF9F6-CE40-CAB4-A26C-2527A006C846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1695906"/>
              <a:ext cx="0" cy="18999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7" name="Gerade Verbindung 1026">
              <a:extLst>
                <a:ext uri="{FF2B5EF4-FFF2-40B4-BE49-F238E27FC236}">
                  <a16:creationId xmlns:a16="http://schemas.microsoft.com/office/drawing/2014/main" id="{68CB75C5-F014-4A79-169D-E13A60048001}"/>
                </a:ext>
              </a:extLst>
            </p:cNvPr>
            <p:cNvCxnSpPr>
              <a:cxnSpLocks/>
            </p:cNvCxnSpPr>
            <p:nvPr/>
          </p:nvCxnSpPr>
          <p:spPr>
            <a:xfrm>
              <a:off x="6811301" y="1695906"/>
              <a:ext cx="0" cy="1899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9" name="Gerade Verbindung 1028">
              <a:extLst>
                <a:ext uri="{FF2B5EF4-FFF2-40B4-BE49-F238E27FC236}">
                  <a16:creationId xmlns:a16="http://schemas.microsoft.com/office/drawing/2014/main" id="{8CB961CE-E19A-0739-3D06-2F0B4ECDA8A0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92" y="3595821"/>
              <a:ext cx="174693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4" name="Oval 1093">
            <a:extLst>
              <a:ext uri="{FF2B5EF4-FFF2-40B4-BE49-F238E27FC236}">
                <a16:creationId xmlns:a16="http://schemas.microsoft.com/office/drawing/2014/main" id="{DB6698D2-5E94-884F-2156-E6789B2623BD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9" name="Gruppieren 1098">
            <a:extLst>
              <a:ext uri="{FF2B5EF4-FFF2-40B4-BE49-F238E27FC236}">
                <a16:creationId xmlns:a16="http://schemas.microsoft.com/office/drawing/2014/main" id="{C88F3349-965F-E73E-9DE3-55666C737D1C}"/>
              </a:ext>
            </a:extLst>
          </p:cNvPr>
          <p:cNvGrpSpPr/>
          <p:nvPr/>
        </p:nvGrpSpPr>
        <p:grpSpPr>
          <a:xfrm>
            <a:off x="3589044" y="3991433"/>
            <a:ext cx="4296763" cy="421307"/>
            <a:chOff x="3609215" y="3981180"/>
            <a:chExt cx="4296763" cy="4213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C3CD83-CC7D-EE3A-9F90-5A440C3F33DF}"/>
                </a:ext>
              </a:extLst>
            </p:cNvPr>
            <p:cNvSpPr/>
            <p:nvPr/>
          </p:nvSpPr>
          <p:spPr>
            <a:xfrm>
              <a:off x="4866084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3BB19C9-24CE-C326-3E6D-18CADDBABAB9}"/>
                </a:ext>
              </a:extLst>
            </p:cNvPr>
            <p:cNvSpPr/>
            <p:nvPr/>
          </p:nvSpPr>
          <p:spPr>
            <a:xfrm>
              <a:off x="5077986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A84C48A-8B37-A27E-0D03-2E763C136215}"/>
                </a:ext>
              </a:extLst>
            </p:cNvPr>
            <p:cNvSpPr txBox="1"/>
            <p:nvPr/>
          </p:nvSpPr>
          <p:spPr>
            <a:xfrm>
              <a:off x="5253676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Sauerstoff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5975721B-8AB2-6F8A-30CF-9360869B886D}"/>
                </a:ext>
              </a:extLst>
            </p:cNvPr>
            <p:cNvSpPr/>
            <p:nvPr/>
          </p:nvSpPr>
          <p:spPr>
            <a:xfrm>
              <a:off x="6156972" y="410974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A9E9B16D-4938-F29D-FC39-954687B800BC}"/>
                </a:ext>
              </a:extLst>
            </p:cNvPr>
            <p:cNvSpPr/>
            <p:nvPr/>
          </p:nvSpPr>
          <p:spPr>
            <a:xfrm>
              <a:off x="6368874" y="4131246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0EE98E53-27CE-53B1-CDC2-687EB5DC5A14}"/>
                </a:ext>
              </a:extLst>
            </p:cNvPr>
            <p:cNvSpPr/>
            <p:nvPr/>
          </p:nvSpPr>
          <p:spPr>
            <a:xfrm>
              <a:off x="6546324" y="4117077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93" name="Textfeld 1092">
              <a:extLst>
                <a:ext uri="{FF2B5EF4-FFF2-40B4-BE49-F238E27FC236}">
                  <a16:creationId xmlns:a16="http://schemas.microsoft.com/office/drawing/2014/main" id="{5AC6AC06-F71A-0098-05B9-25593A026C99}"/>
                </a:ext>
              </a:extLst>
            </p:cNvPr>
            <p:cNvSpPr txBox="1"/>
            <p:nvPr/>
          </p:nvSpPr>
          <p:spPr>
            <a:xfrm>
              <a:off x="6709818" y="4002377"/>
              <a:ext cx="1196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Kohlenstoffdioxid</a:t>
              </a:r>
              <a:r>
                <a:rPr lang="en-GB" sz="1000" dirty="0">
                  <a:solidFill>
                    <a:schemeClr val="bg1"/>
                  </a:solidFill>
                </a:rPr>
                <a:t>-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95" name="Gruppieren 1094">
              <a:extLst>
                <a:ext uri="{FF2B5EF4-FFF2-40B4-BE49-F238E27FC236}">
                  <a16:creationId xmlns:a16="http://schemas.microsoft.com/office/drawing/2014/main" id="{56A62E18-E928-18DA-F357-6193BA01E501}"/>
                </a:ext>
              </a:extLst>
            </p:cNvPr>
            <p:cNvGrpSpPr/>
            <p:nvPr/>
          </p:nvGrpSpPr>
          <p:grpSpPr>
            <a:xfrm>
              <a:off x="3609215" y="4095659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EE04E2FA-57E5-D8BC-D379-238E9261C6F9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id="{B98DE176-1F9E-4B58-D313-3B4956ABA472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98" name="Textfeld 1097">
              <a:extLst>
                <a:ext uri="{FF2B5EF4-FFF2-40B4-BE49-F238E27FC236}">
                  <a16:creationId xmlns:a16="http://schemas.microsoft.com/office/drawing/2014/main" id="{AD906C37-DE50-3F9A-E407-5A13719D0795}"/>
                </a:ext>
              </a:extLst>
            </p:cNvPr>
            <p:cNvSpPr txBox="1"/>
            <p:nvPr/>
          </p:nvSpPr>
          <p:spPr>
            <a:xfrm>
              <a:off x="4027399" y="3989842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Stickstoff</a:t>
              </a:r>
              <a:br>
                <a:rPr lang="en-GB" sz="1000" dirty="0">
                  <a:solidFill>
                    <a:schemeClr val="bg1"/>
                  </a:solidFill>
                </a:rPr>
              </a:br>
              <a:r>
                <a:rPr lang="en-GB" sz="1000" dirty="0" err="1">
                  <a:solidFill>
                    <a:schemeClr val="bg1"/>
                  </a:solidFill>
                </a:rPr>
                <a:t>molekül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1C3BE113-30DB-D061-7BFB-08529A36D43D}"/>
              </a:ext>
            </a:extLst>
          </p:cNvPr>
          <p:cNvSpPr/>
          <p:nvPr/>
        </p:nvSpPr>
        <p:spPr>
          <a:xfrm>
            <a:off x="2027976" y="4520067"/>
            <a:ext cx="5476409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chemeClr val="tx1"/>
                </a:solidFill>
              </a:rPr>
              <a:t>Didaktischer Hinweis:</a:t>
            </a:r>
            <a:br>
              <a:rPr lang="de-DE" sz="1000" i="1" dirty="0">
                <a:solidFill>
                  <a:schemeClr val="tx1"/>
                </a:solidFill>
              </a:rPr>
            </a:br>
            <a:r>
              <a:rPr lang="de-DE" sz="1000" i="1" dirty="0">
                <a:solidFill>
                  <a:schemeClr val="tx1"/>
                </a:solidFill>
              </a:rPr>
              <a:t>Zur Veranschaulichung werden hier makroskopische Ebene und Teilchenebene parallel gezeigt.</a:t>
            </a:r>
          </a:p>
          <a:p>
            <a:pPr algn="ctr"/>
            <a:r>
              <a:rPr lang="de-DE" sz="1000" i="1" dirty="0">
                <a:solidFill>
                  <a:schemeClr val="tx1"/>
                </a:solidFill>
              </a:rPr>
              <a:t>Auf die korrekte Zusammensetzung der Luft wurde zugunsten der Anschaulichkeit verzichtet.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C2497A4-8561-B079-3FE5-489DBABCB128}"/>
              </a:ext>
            </a:extLst>
          </p:cNvPr>
          <p:cNvSpPr/>
          <p:nvPr/>
        </p:nvSpPr>
        <p:spPr>
          <a:xfrm>
            <a:off x="3868797" y="3471866"/>
            <a:ext cx="4019444" cy="173159"/>
          </a:xfrm>
          <a:prstGeom prst="rect">
            <a:avLst/>
          </a:prstGeom>
          <a:pattFill prst="pct25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0" name="Zylinder 1029">
            <a:extLst>
              <a:ext uri="{FF2B5EF4-FFF2-40B4-BE49-F238E27FC236}">
                <a16:creationId xmlns:a16="http://schemas.microsoft.com/office/drawing/2014/main" id="{9DDA5465-3B48-E008-4F6E-C30AB3BD6FB1}"/>
              </a:ext>
            </a:extLst>
          </p:cNvPr>
          <p:cNvSpPr/>
          <p:nvPr/>
        </p:nvSpPr>
        <p:spPr>
          <a:xfrm>
            <a:off x="4056082" y="3513503"/>
            <a:ext cx="330605" cy="104176"/>
          </a:xfrm>
          <a:prstGeom prst="can">
            <a:avLst/>
          </a:prstGeom>
          <a:solidFill>
            <a:schemeClr val="accent2"/>
          </a:solidFill>
          <a:ln w="6350"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1" name="Zylinder 1030">
            <a:extLst>
              <a:ext uri="{FF2B5EF4-FFF2-40B4-BE49-F238E27FC236}">
                <a16:creationId xmlns:a16="http://schemas.microsoft.com/office/drawing/2014/main" id="{FF74ADE6-EDBA-38BA-7A6B-DBAE30BF1677}"/>
              </a:ext>
            </a:extLst>
          </p:cNvPr>
          <p:cNvSpPr/>
          <p:nvPr/>
        </p:nvSpPr>
        <p:spPr>
          <a:xfrm>
            <a:off x="4746330" y="3525030"/>
            <a:ext cx="330605" cy="104176"/>
          </a:xfrm>
          <a:prstGeom prst="can">
            <a:avLst/>
          </a:prstGeom>
          <a:solidFill>
            <a:schemeClr val="accent2"/>
          </a:solidFill>
          <a:ln w="6350"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2" name="Zylinder 1031">
            <a:extLst>
              <a:ext uri="{FF2B5EF4-FFF2-40B4-BE49-F238E27FC236}">
                <a16:creationId xmlns:a16="http://schemas.microsoft.com/office/drawing/2014/main" id="{A50F3A57-686A-A8B7-2BAC-03BACA43F5D8}"/>
              </a:ext>
            </a:extLst>
          </p:cNvPr>
          <p:cNvSpPr/>
          <p:nvPr/>
        </p:nvSpPr>
        <p:spPr>
          <a:xfrm>
            <a:off x="5412910" y="3525030"/>
            <a:ext cx="330605" cy="104176"/>
          </a:xfrm>
          <a:prstGeom prst="can">
            <a:avLst/>
          </a:prstGeom>
          <a:solidFill>
            <a:schemeClr val="accent2"/>
          </a:solidFill>
          <a:ln w="6350"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4" name="Zylinder 1033">
            <a:extLst>
              <a:ext uri="{FF2B5EF4-FFF2-40B4-BE49-F238E27FC236}">
                <a16:creationId xmlns:a16="http://schemas.microsoft.com/office/drawing/2014/main" id="{B27A7FC2-E447-1BAD-83AB-300B895F30D4}"/>
              </a:ext>
            </a:extLst>
          </p:cNvPr>
          <p:cNvSpPr/>
          <p:nvPr/>
        </p:nvSpPr>
        <p:spPr>
          <a:xfrm>
            <a:off x="6076402" y="3525030"/>
            <a:ext cx="330605" cy="104176"/>
          </a:xfrm>
          <a:prstGeom prst="can">
            <a:avLst/>
          </a:prstGeom>
          <a:solidFill>
            <a:schemeClr val="accent2"/>
          </a:solidFill>
          <a:ln w="6350"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5" name="Zylinder 1034">
            <a:extLst>
              <a:ext uri="{FF2B5EF4-FFF2-40B4-BE49-F238E27FC236}">
                <a16:creationId xmlns:a16="http://schemas.microsoft.com/office/drawing/2014/main" id="{80F3F4F7-E6C5-8E47-D265-079E1EAB73FE}"/>
              </a:ext>
            </a:extLst>
          </p:cNvPr>
          <p:cNvSpPr/>
          <p:nvPr/>
        </p:nvSpPr>
        <p:spPr>
          <a:xfrm>
            <a:off x="6739894" y="3525030"/>
            <a:ext cx="330605" cy="104176"/>
          </a:xfrm>
          <a:prstGeom prst="can">
            <a:avLst/>
          </a:prstGeom>
          <a:solidFill>
            <a:schemeClr val="accent2"/>
          </a:solidFill>
          <a:ln w="6350"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6" name="Zylinder 1035">
            <a:extLst>
              <a:ext uri="{FF2B5EF4-FFF2-40B4-BE49-F238E27FC236}">
                <a16:creationId xmlns:a16="http://schemas.microsoft.com/office/drawing/2014/main" id="{39A72BB6-B7AE-1EF2-E3B9-D3EE3FE9CCE1}"/>
              </a:ext>
            </a:extLst>
          </p:cNvPr>
          <p:cNvSpPr/>
          <p:nvPr/>
        </p:nvSpPr>
        <p:spPr>
          <a:xfrm>
            <a:off x="7403386" y="3520319"/>
            <a:ext cx="330605" cy="104176"/>
          </a:xfrm>
          <a:prstGeom prst="can">
            <a:avLst/>
          </a:prstGeom>
          <a:solidFill>
            <a:schemeClr val="accent2"/>
          </a:solidFill>
          <a:ln w="6350"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9" name="Gruppieren 1038">
            <a:extLst>
              <a:ext uri="{FF2B5EF4-FFF2-40B4-BE49-F238E27FC236}">
                <a16:creationId xmlns:a16="http://schemas.microsoft.com/office/drawing/2014/main" id="{9C23252E-7452-6DDA-F48E-036FF58D7D74}"/>
              </a:ext>
            </a:extLst>
          </p:cNvPr>
          <p:cNvGrpSpPr/>
          <p:nvPr/>
        </p:nvGrpSpPr>
        <p:grpSpPr>
          <a:xfrm>
            <a:off x="4179761" y="2648845"/>
            <a:ext cx="516834" cy="188454"/>
            <a:chOff x="5995306" y="2191899"/>
            <a:chExt cx="601254" cy="219236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45219ED4-87EB-2A02-29B8-203CC7C8C086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759CA519-77AD-B9FA-778B-F89E55D614D4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CDC00E34-DD18-43B8-ECB5-BB06AF3B2F48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3" name="Gruppieren 1042">
            <a:extLst>
              <a:ext uri="{FF2B5EF4-FFF2-40B4-BE49-F238E27FC236}">
                <a16:creationId xmlns:a16="http://schemas.microsoft.com/office/drawing/2014/main" id="{8B8EAC55-15DD-36A2-3A79-700AE5BDAD52}"/>
              </a:ext>
            </a:extLst>
          </p:cNvPr>
          <p:cNvGrpSpPr/>
          <p:nvPr/>
        </p:nvGrpSpPr>
        <p:grpSpPr>
          <a:xfrm>
            <a:off x="5107992" y="2654449"/>
            <a:ext cx="516834" cy="188454"/>
            <a:chOff x="5995306" y="2191899"/>
            <a:chExt cx="601254" cy="219236"/>
          </a:xfrm>
        </p:grpSpPr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813EDCD9-D472-05CD-22FA-843D5D265813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1C30E318-3CFA-0703-2250-81983DF94B3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CEF5BE25-F0FC-7715-3BAC-2F15912BB4A6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D940B7B3-08BE-3826-4EC0-DDE2952DA0CA}"/>
              </a:ext>
            </a:extLst>
          </p:cNvPr>
          <p:cNvGrpSpPr/>
          <p:nvPr/>
        </p:nvGrpSpPr>
        <p:grpSpPr>
          <a:xfrm>
            <a:off x="6036452" y="2667329"/>
            <a:ext cx="516834" cy="188454"/>
            <a:chOff x="5995306" y="2191899"/>
            <a:chExt cx="601254" cy="219236"/>
          </a:xfrm>
        </p:grpSpPr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5A0FC2B8-E711-8BA2-20CD-B1C6D51815A8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9AA66BCF-7E69-7B48-3B5A-A00CADFE80A9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AC585D52-073D-8D40-5D78-CECDA015ADCF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1" name="Gruppieren 1050">
            <a:extLst>
              <a:ext uri="{FF2B5EF4-FFF2-40B4-BE49-F238E27FC236}">
                <a16:creationId xmlns:a16="http://schemas.microsoft.com/office/drawing/2014/main" id="{9E6DB1C0-CF69-DC66-C31C-A013C07DA09E}"/>
              </a:ext>
            </a:extLst>
          </p:cNvPr>
          <p:cNvGrpSpPr/>
          <p:nvPr/>
        </p:nvGrpSpPr>
        <p:grpSpPr>
          <a:xfrm>
            <a:off x="4179761" y="3057720"/>
            <a:ext cx="516834" cy="188454"/>
            <a:chOff x="5995306" y="2191899"/>
            <a:chExt cx="601254" cy="219236"/>
          </a:xfrm>
        </p:grpSpPr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D1E8B716-72E0-3B1A-E88D-F517A935DB72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43847903-6289-6622-CF0D-ED0DF965A97A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37156E4E-0BBF-E800-21BE-E0C192C505D5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5" name="Gruppieren 1054">
            <a:extLst>
              <a:ext uri="{FF2B5EF4-FFF2-40B4-BE49-F238E27FC236}">
                <a16:creationId xmlns:a16="http://schemas.microsoft.com/office/drawing/2014/main" id="{CCA9E1BC-9D3F-ACDD-5DA1-E65B2C898B8A}"/>
              </a:ext>
            </a:extLst>
          </p:cNvPr>
          <p:cNvGrpSpPr/>
          <p:nvPr/>
        </p:nvGrpSpPr>
        <p:grpSpPr>
          <a:xfrm>
            <a:off x="5107992" y="3063324"/>
            <a:ext cx="516834" cy="188454"/>
            <a:chOff x="5995306" y="2191899"/>
            <a:chExt cx="601254" cy="219236"/>
          </a:xfrm>
        </p:grpSpPr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E2D651B7-CD45-A5C3-EC17-9BDBD592A7FB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9C1491E6-95FF-BDE9-EE34-FBA081970E22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09B036C3-5096-4607-73D4-49BD975177D4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59" name="Gruppieren 1058">
            <a:extLst>
              <a:ext uri="{FF2B5EF4-FFF2-40B4-BE49-F238E27FC236}">
                <a16:creationId xmlns:a16="http://schemas.microsoft.com/office/drawing/2014/main" id="{FF867094-A137-3D84-CC6E-435A9572919E}"/>
              </a:ext>
            </a:extLst>
          </p:cNvPr>
          <p:cNvGrpSpPr/>
          <p:nvPr/>
        </p:nvGrpSpPr>
        <p:grpSpPr>
          <a:xfrm>
            <a:off x="6036452" y="3076204"/>
            <a:ext cx="516834" cy="188454"/>
            <a:chOff x="5995306" y="2191899"/>
            <a:chExt cx="601254" cy="219236"/>
          </a:xfrm>
        </p:grpSpPr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B4131DC6-3C39-7D1E-452D-28213F383596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7CF598E3-F15A-CCC7-4143-531AEB664C43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3898CF74-873E-4FFB-BDED-AA45E3D30594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3" name="Gruppieren 1062">
            <a:extLst>
              <a:ext uri="{FF2B5EF4-FFF2-40B4-BE49-F238E27FC236}">
                <a16:creationId xmlns:a16="http://schemas.microsoft.com/office/drawing/2014/main" id="{37C3C05A-6DF1-5D69-1973-D537E3B90E95}"/>
              </a:ext>
            </a:extLst>
          </p:cNvPr>
          <p:cNvGrpSpPr/>
          <p:nvPr/>
        </p:nvGrpSpPr>
        <p:grpSpPr>
          <a:xfrm>
            <a:off x="7039715" y="2665221"/>
            <a:ext cx="516834" cy="188454"/>
            <a:chOff x="5995306" y="2191899"/>
            <a:chExt cx="601254" cy="219236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60EE059B-BFA6-4436-9D1B-86E0413CE00F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115163BE-0179-C52F-BF3B-EFAFA3639047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33C81A2E-3FBD-5038-C46E-179CF37DB162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67" name="Gruppieren 1066">
            <a:extLst>
              <a:ext uri="{FF2B5EF4-FFF2-40B4-BE49-F238E27FC236}">
                <a16:creationId xmlns:a16="http://schemas.microsoft.com/office/drawing/2014/main" id="{ED1D55D6-5DD5-9468-8DC3-A61A5447DA0F}"/>
              </a:ext>
            </a:extLst>
          </p:cNvPr>
          <p:cNvGrpSpPr/>
          <p:nvPr/>
        </p:nvGrpSpPr>
        <p:grpSpPr>
          <a:xfrm>
            <a:off x="7039715" y="3074096"/>
            <a:ext cx="516834" cy="188454"/>
            <a:chOff x="5995306" y="2191899"/>
            <a:chExt cx="601254" cy="219236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9A2FF6AB-7A5D-7B72-52B6-409196DE0E85}"/>
                </a:ext>
              </a:extLst>
            </p:cNvPr>
            <p:cNvSpPr/>
            <p:nvPr/>
          </p:nvSpPr>
          <p:spPr>
            <a:xfrm>
              <a:off x="5995306" y="2191899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F8454CA7-F3D2-9814-8149-FA4FC0FC9BC3}"/>
                </a:ext>
              </a:extLst>
            </p:cNvPr>
            <p:cNvSpPr/>
            <p:nvPr/>
          </p:nvSpPr>
          <p:spPr>
            <a:xfrm>
              <a:off x="6207208" y="2213402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48B05E5E-717D-CDEC-BD65-8F574510F7D1}"/>
                </a:ext>
              </a:extLst>
            </p:cNvPr>
            <p:cNvSpPr/>
            <p:nvPr/>
          </p:nvSpPr>
          <p:spPr>
            <a:xfrm>
              <a:off x="6384658" y="2199233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086" name="Gruppieren 1085">
            <a:extLst>
              <a:ext uri="{FF2B5EF4-FFF2-40B4-BE49-F238E27FC236}">
                <a16:creationId xmlns:a16="http://schemas.microsoft.com/office/drawing/2014/main" id="{63346E02-D8B5-DDE6-D7BE-A5A4103EA1B1}"/>
              </a:ext>
            </a:extLst>
          </p:cNvPr>
          <p:cNvGrpSpPr/>
          <p:nvPr/>
        </p:nvGrpSpPr>
        <p:grpSpPr>
          <a:xfrm>
            <a:off x="4845914" y="1064293"/>
            <a:ext cx="897602" cy="897602"/>
            <a:chOff x="4472439" y="751957"/>
            <a:chExt cx="1171515" cy="1171515"/>
          </a:xfrm>
        </p:grpSpPr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5D4ED756-4427-621A-3602-59885009F94E}"/>
                </a:ext>
              </a:extLst>
            </p:cNvPr>
            <p:cNvSpPr/>
            <p:nvPr/>
          </p:nvSpPr>
          <p:spPr>
            <a:xfrm>
              <a:off x="4472439" y="751957"/>
              <a:ext cx="1171515" cy="1171515"/>
            </a:xfrm>
            <a:prstGeom prst="ellipse">
              <a:avLst/>
            </a:prstGeom>
            <a:solidFill>
              <a:schemeClr val="tx2">
                <a:lumMod val="10000"/>
                <a:lumOff val="90000"/>
                <a:alpha val="2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88" name="Gruppieren 1087">
              <a:extLst>
                <a:ext uri="{FF2B5EF4-FFF2-40B4-BE49-F238E27FC236}">
                  <a16:creationId xmlns:a16="http://schemas.microsoft.com/office/drawing/2014/main" id="{7725B2CB-9382-DD6F-6BBD-35B5CB22E184}"/>
                </a:ext>
              </a:extLst>
            </p:cNvPr>
            <p:cNvGrpSpPr/>
            <p:nvPr/>
          </p:nvGrpSpPr>
          <p:grpSpPr>
            <a:xfrm>
              <a:off x="4583292" y="1491953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111" name="Oval 1110">
                <a:extLst>
                  <a:ext uri="{FF2B5EF4-FFF2-40B4-BE49-F238E27FC236}">
                    <a16:creationId xmlns:a16="http://schemas.microsoft.com/office/drawing/2014/main" id="{C79535FE-42AC-C5AC-C02F-5925B11154C5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112" name="Oval 1111">
                <a:extLst>
                  <a:ext uri="{FF2B5EF4-FFF2-40B4-BE49-F238E27FC236}">
                    <a16:creationId xmlns:a16="http://schemas.microsoft.com/office/drawing/2014/main" id="{A8968580-83A0-8B05-035A-E159833318DE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089" name="Gruppieren 1088">
              <a:extLst>
                <a:ext uri="{FF2B5EF4-FFF2-40B4-BE49-F238E27FC236}">
                  <a16:creationId xmlns:a16="http://schemas.microsoft.com/office/drawing/2014/main" id="{09D78A79-3446-9221-6343-58B4A55747FF}"/>
                </a:ext>
              </a:extLst>
            </p:cNvPr>
            <p:cNvGrpSpPr/>
            <p:nvPr/>
          </p:nvGrpSpPr>
          <p:grpSpPr>
            <a:xfrm>
              <a:off x="4858608" y="1233324"/>
              <a:ext cx="395381" cy="197676"/>
              <a:chOff x="4010616" y="1012797"/>
              <a:chExt cx="423833" cy="211902"/>
            </a:xfrm>
          </p:grpSpPr>
          <p:sp>
            <p:nvSpPr>
              <p:cNvPr id="1109" name="Oval 1108">
                <a:extLst>
                  <a:ext uri="{FF2B5EF4-FFF2-40B4-BE49-F238E27FC236}">
                    <a16:creationId xmlns:a16="http://schemas.microsoft.com/office/drawing/2014/main" id="{ED27DD02-F57C-7856-9FCB-BC067D76504E}"/>
                  </a:ext>
                </a:extLst>
              </p:cNvPr>
              <p:cNvSpPr/>
              <p:nvPr/>
            </p:nvSpPr>
            <p:spPr>
              <a:xfrm>
                <a:off x="4010616" y="1012797"/>
                <a:ext cx="211903" cy="211902"/>
              </a:xfrm>
              <a:prstGeom prst="ellipse">
                <a:avLst/>
              </a:prstGeom>
              <a:solidFill>
                <a:srgbClr val="C0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110" name="Oval 1109">
                <a:extLst>
                  <a:ext uri="{FF2B5EF4-FFF2-40B4-BE49-F238E27FC236}">
                    <a16:creationId xmlns:a16="http://schemas.microsoft.com/office/drawing/2014/main" id="{E971D4E0-9B1E-818F-6241-A71477E0B3B9}"/>
                  </a:ext>
                </a:extLst>
              </p:cNvPr>
              <p:cNvSpPr/>
              <p:nvPr/>
            </p:nvSpPr>
            <p:spPr>
              <a:xfrm>
                <a:off x="4222548" y="1012797"/>
                <a:ext cx="211901" cy="211902"/>
              </a:xfrm>
              <a:prstGeom prst="ellipse">
                <a:avLst/>
              </a:prstGeom>
              <a:solidFill>
                <a:srgbClr val="C0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100" name="Gruppieren 1099">
              <a:extLst>
                <a:ext uri="{FF2B5EF4-FFF2-40B4-BE49-F238E27FC236}">
                  <a16:creationId xmlns:a16="http://schemas.microsoft.com/office/drawing/2014/main" id="{2330F8F0-16CE-94FC-ADE6-AE911B06010F}"/>
                </a:ext>
              </a:extLst>
            </p:cNvPr>
            <p:cNvGrpSpPr/>
            <p:nvPr/>
          </p:nvGrpSpPr>
          <p:grpSpPr>
            <a:xfrm>
              <a:off x="5049983" y="934923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107" name="Oval 1106">
                <a:extLst>
                  <a:ext uri="{FF2B5EF4-FFF2-40B4-BE49-F238E27FC236}">
                    <a16:creationId xmlns:a16="http://schemas.microsoft.com/office/drawing/2014/main" id="{842AAADB-9D89-5073-4C12-51F84E8E43FB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108" name="Oval 1107">
                <a:extLst>
                  <a:ext uri="{FF2B5EF4-FFF2-40B4-BE49-F238E27FC236}">
                    <a16:creationId xmlns:a16="http://schemas.microsoft.com/office/drawing/2014/main" id="{A7161894-872C-0960-92AB-F9E78E4CC0D3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101" name="Gruppieren 1100">
              <a:extLst>
                <a:ext uri="{FF2B5EF4-FFF2-40B4-BE49-F238E27FC236}">
                  <a16:creationId xmlns:a16="http://schemas.microsoft.com/office/drawing/2014/main" id="{1D081AC4-FDE7-D693-8407-3B430EA0FBF6}"/>
                </a:ext>
              </a:extLst>
            </p:cNvPr>
            <p:cNvGrpSpPr/>
            <p:nvPr/>
          </p:nvGrpSpPr>
          <p:grpSpPr>
            <a:xfrm>
              <a:off x="4593326" y="974399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105" name="Oval 1104">
                <a:extLst>
                  <a:ext uri="{FF2B5EF4-FFF2-40B4-BE49-F238E27FC236}">
                    <a16:creationId xmlns:a16="http://schemas.microsoft.com/office/drawing/2014/main" id="{BC96166A-C217-54EA-35C8-9761ED24C9FA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106" name="Oval 1105">
                <a:extLst>
                  <a:ext uri="{FF2B5EF4-FFF2-40B4-BE49-F238E27FC236}">
                    <a16:creationId xmlns:a16="http://schemas.microsoft.com/office/drawing/2014/main" id="{205EDDEA-AC8C-6E31-92E2-05FA12E46F35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102" name="Gruppieren 1101">
              <a:extLst>
                <a:ext uri="{FF2B5EF4-FFF2-40B4-BE49-F238E27FC236}">
                  <a16:creationId xmlns:a16="http://schemas.microsoft.com/office/drawing/2014/main" id="{8E8FFCE7-EA21-B033-ACDA-FC5BBA23C263}"/>
                </a:ext>
              </a:extLst>
            </p:cNvPr>
            <p:cNvGrpSpPr/>
            <p:nvPr/>
          </p:nvGrpSpPr>
          <p:grpSpPr>
            <a:xfrm>
              <a:off x="5055668" y="1547690"/>
              <a:ext cx="395352" cy="197676"/>
              <a:chOff x="4063158" y="989457"/>
              <a:chExt cx="423804" cy="211902"/>
            </a:xfrm>
            <a:solidFill>
              <a:schemeClr val="accent6"/>
            </a:solidFill>
          </p:grpSpPr>
          <p:sp>
            <p:nvSpPr>
              <p:cNvPr id="1103" name="Oval 1102">
                <a:extLst>
                  <a:ext uri="{FF2B5EF4-FFF2-40B4-BE49-F238E27FC236}">
                    <a16:creationId xmlns:a16="http://schemas.microsoft.com/office/drawing/2014/main" id="{A4D1543F-C278-E4BB-DD50-95785423B30B}"/>
                  </a:ext>
                </a:extLst>
              </p:cNvPr>
              <p:cNvSpPr/>
              <p:nvPr/>
            </p:nvSpPr>
            <p:spPr>
              <a:xfrm>
                <a:off x="4063158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104" name="Oval 1103">
                <a:extLst>
                  <a:ext uri="{FF2B5EF4-FFF2-40B4-BE49-F238E27FC236}">
                    <a16:creationId xmlns:a16="http://schemas.microsoft.com/office/drawing/2014/main" id="{756728B8-4D16-905A-148E-DF0DA724F77C}"/>
                  </a:ext>
                </a:extLst>
              </p:cNvPr>
              <p:cNvSpPr/>
              <p:nvPr/>
            </p:nvSpPr>
            <p:spPr>
              <a:xfrm>
                <a:off x="4275060" y="989457"/>
                <a:ext cx="211902" cy="211902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36B7F4B-5F4E-5C8F-2924-3B4BADBB6886}"/>
              </a:ext>
            </a:extLst>
          </p:cNvPr>
          <p:cNvSpPr txBox="1"/>
          <p:nvPr/>
        </p:nvSpPr>
        <p:spPr>
          <a:xfrm>
            <a:off x="3720496" y="839967"/>
            <a:ext cx="4205681" cy="2136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3: Schwebende Seifenblasen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35AAC1-8F03-F8EA-AE70-B46DAAB87402}"/>
              </a:ext>
            </a:extLst>
          </p:cNvPr>
          <p:cNvSpPr/>
          <p:nvPr/>
        </p:nvSpPr>
        <p:spPr>
          <a:xfrm>
            <a:off x="8306789" y="745177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Seifenblasen, Mehrfarbig, Schillernde">
            <a:extLst>
              <a:ext uri="{FF2B5EF4-FFF2-40B4-BE49-F238E27FC236}">
                <a16:creationId xmlns:a16="http://schemas.microsoft.com/office/drawing/2014/main" id="{A3FB798A-DC67-1799-0E17-5A412158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4" y="1545730"/>
            <a:ext cx="2585325" cy="1722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0EDFE6E6-C9AC-E01B-789A-F02D8A9B20E9}"/>
              </a:ext>
            </a:extLst>
          </p:cNvPr>
          <p:cNvSpPr/>
          <p:nvPr/>
        </p:nvSpPr>
        <p:spPr>
          <a:xfrm>
            <a:off x="406798" y="2197135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Die </a:t>
            </a:r>
            <a:r>
              <a:rPr lang="en-GB" b="1" dirty="0" err="1">
                <a:solidFill>
                  <a:schemeClr val="bg1"/>
                </a:solidFill>
              </a:rPr>
              <a:t>schwebende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Seifenblase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1 L -0.00017 0.00092 C -0.00034 0.03209 -0.00034 0.06388 -0.00069 0.09567 C -0.00069 0.09691 -0.00121 0.09784 -0.00121 0.09907 C -0.00121 0.10709 -0.00121 0.1074 -0.00017 0.11265 C -3.05556E-6 0.12067 0.00018 0.12839 0.00052 0.13611 C 0.00052 0.13765 0.00052 0.13919 0.00104 0.14043 C 0.00139 0.14105 0.00226 0.14105 0.00278 0.14135 C 0.004 0.14074 0.00521 0.13981 0.00643 0.13919 C 0.00729 0.13888 0.00799 0.13858 0.00886 0.13827 C 0.01007 0.13765 0.01111 0.13642 0.01233 0.13611 L 0.01771 0.13487 L 0.02309 0.13179 C 0.02361 0.13148 0.02431 0.13086 0.02483 0.13086 L 0.0415 0.1287 C 0.04393 0.12901 0.04636 0.12932 0.04861 0.12963 C 0.04983 0.12993 0.05104 0.13055 0.05226 0.13086 C 0.05782 0.13148 0.06337 0.13148 0.06893 0.13179 L 0.07431 0.13487 L 0.07604 0.13611 L 0.07778 0.13703 C 0.08108 0.14074 0.079 0.13888 0.08438 0.14135 L 0.08681 0.14259 L 0.10591 0.14135 " pathEditMode="relative" rAng="0" ptsTypes="AAAAAAAAAAAAAAAAAAAAAAAA">
                                      <p:cBhvr>
                                        <p:cTn id="11" dur="5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6EE37-CBBF-35C7-55F1-2C6F2AFC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45123E-2D2A-38F6-BB22-27A8718415AB}"/>
              </a:ext>
            </a:extLst>
          </p:cNvPr>
          <p:cNvSpPr txBox="1"/>
          <p:nvPr/>
        </p:nvSpPr>
        <p:spPr>
          <a:xfrm>
            <a:off x="388944" y="2746701"/>
            <a:ext cx="111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Prof. Alex H.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Johnstone</a:t>
            </a: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6FC9C826-3582-E2FB-6F39-686D27494CC1}"/>
              </a:ext>
            </a:extLst>
          </p:cNvPr>
          <p:cNvSpPr/>
          <p:nvPr/>
        </p:nvSpPr>
        <p:spPr>
          <a:xfrm>
            <a:off x="4435400" y="1747156"/>
            <a:ext cx="1531488" cy="1320248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67EFDF-88E0-EB07-3A26-6A45CDC700BB}"/>
              </a:ext>
            </a:extLst>
          </p:cNvPr>
          <p:cNvSpPr txBox="1"/>
          <p:nvPr/>
        </p:nvSpPr>
        <p:spPr>
          <a:xfrm>
            <a:off x="4712228" y="2435260"/>
            <a:ext cx="97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Johnstone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 err="1">
                <a:solidFill>
                  <a:schemeClr val="bg1"/>
                </a:solidFill>
              </a:rPr>
              <a:t>Dreieck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0765DE-C6F8-9553-D451-A3FFF469CE4E}"/>
              </a:ext>
            </a:extLst>
          </p:cNvPr>
          <p:cNvSpPr txBox="1"/>
          <p:nvPr/>
        </p:nvSpPr>
        <p:spPr>
          <a:xfrm>
            <a:off x="4730997" y="1329140"/>
            <a:ext cx="993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Experiment-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693492-CB73-4E59-4DB2-40F1C9702BD0}"/>
              </a:ext>
            </a:extLst>
          </p:cNvPr>
          <p:cNvSpPr txBox="1"/>
          <p:nvPr/>
        </p:nvSpPr>
        <p:spPr>
          <a:xfrm>
            <a:off x="3357361" y="2875505"/>
            <a:ext cx="78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</a:rPr>
              <a:t>Teilchen</a:t>
            </a:r>
            <a:r>
              <a:rPr lang="en-GB" sz="1200" dirty="0">
                <a:solidFill>
                  <a:schemeClr val="bg1"/>
                </a:solidFill>
              </a:rPr>
              <a:t>-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Ebene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7C14DA-F7FC-4308-6957-D0AD70E5A799}"/>
              </a:ext>
            </a:extLst>
          </p:cNvPr>
          <p:cNvSpPr txBox="1"/>
          <p:nvPr/>
        </p:nvSpPr>
        <p:spPr>
          <a:xfrm>
            <a:off x="6137925" y="2897574"/>
            <a:ext cx="70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Formel-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Ebene</a:t>
            </a:r>
          </a:p>
        </p:txBody>
      </p:sp>
      <p:pic>
        <p:nvPicPr>
          <p:cNvPr id="12" name="Grafik 11" descr="Becherglas mit einfarbiger Füllung">
            <a:extLst>
              <a:ext uri="{FF2B5EF4-FFF2-40B4-BE49-F238E27FC236}">
                <a16:creationId xmlns:a16="http://schemas.microsoft.com/office/drawing/2014/main" id="{85D9342D-2FE9-76D3-A9EE-F4EAD37E9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896" y="805920"/>
            <a:ext cx="523220" cy="52322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D8383A6-A2C1-8190-CEC3-6B4573DDBE67}"/>
              </a:ext>
            </a:extLst>
          </p:cNvPr>
          <p:cNvSpPr txBox="1"/>
          <p:nvPr/>
        </p:nvSpPr>
        <p:spPr>
          <a:xfrm>
            <a:off x="5905618" y="257883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 </a:t>
            </a:r>
            <a:r>
              <a:rPr lang="en-GB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66E9E4A9-CBC5-AB0C-54F6-F8008DDC68D9}"/>
              </a:ext>
            </a:extLst>
          </p:cNvPr>
          <p:cNvSpPr/>
          <p:nvPr/>
        </p:nvSpPr>
        <p:spPr>
          <a:xfrm>
            <a:off x="3485342" y="2505558"/>
            <a:ext cx="458859" cy="368748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8828F87-F820-5986-1DC8-9EEA906BC5F8}"/>
              </a:ext>
            </a:extLst>
          </p:cNvPr>
          <p:cNvGrpSpPr/>
          <p:nvPr/>
        </p:nvGrpSpPr>
        <p:grpSpPr>
          <a:xfrm>
            <a:off x="5957957" y="850563"/>
            <a:ext cx="1398140" cy="946132"/>
            <a:chOff x="5957957" y="850563"/>
            <a:chExt cx="1398140" cy="946132"/>
          </a:xfrm>
        </p:grpSpPr>
        <p:pic>
          <p:nvPicPr>
            <p:cNvPr id="14" name="Grafik 13" descr="Luftballons mit einfarbiger Füllung">
              <a:extLst>
                <a:ext uri="{FF2B5EF4-FFF2-40B4-BE49-F238E27FC236}">
                  <a16:creationId xmlns:a16="http://schemas.microsoft.com/office/drawing/2014/main" id="{68133931-40D5-29A9-B7AC-D2D3679A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3068" y="850563"/>
              <a:ext cx="687917" cy="687917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F5A57B6-8715-7BDB-FB4A-306E8CB9905D}"/>
                </a:ext>
              </a:extLst>
            </p:cNvPr>
            <p:cNvSpPr txBox="1"/>
            <p:nvPr/>
          </p:nvSpPr>
          <p:spPr>
            <a:xfrm>
              <a:off x="5957957" y="1488918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bg1"/>
                  </a:solidFill>
                </a:rPr>
                <a:t>Knallgas</a:t>
              </a:r>
              <a:r>
                <a:rPr lang="en-GB" sz="1400" dirty="0">
                  <a:solidFill>
                    <a:schemeClr val="bg1"/>
                  </a:solidFill>
                </a:rPr>
                <a:t>-Ballon</a:t>
              </a:r>
            </a:p>
          </p:txBody>
        </p:sp>
      </p:grp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BD07A9B1-7FD2-E1DB-930E-C74F28FE2763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 </a:t>
            </a:r>
            <a:r>
              <a:rPr lang="de-DE" sz="1000" dirty="0">
                <a:solidFill>
                  <a:srgbClr val="002060"/>
                </a:solidFill>
              </a:rPr>
              <a:t>A. H. Johnstone, „The </a:t>
            </a:r>
            <a:r>
              <a:rPr lang="de-DE" sz="1000" dirty="0" err="1">
                <a:solidFill>
                  <a:srgbClr val="002060"/>
                </a:solidFill>
              </a:rPr>
              <a:t>development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of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chemistry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teaching</a:t>
            </a:r>
            <a:r>
              <a:rPr lang="de-DE" sz="1000" dirty="0">
                <a:solidFill>
                  <a:srgbClr val="002060"/>
                </a:solidFill>
              </a:rPr>
              <a:t>: A </a:t>
            </a:r>
            <a:r>
              <a:rPr lang="de-DE" sz="1000" dirty="0" err="1">
                <a:solidFill>
                  <a:srgbClr val="002060"/>
                </a:solidFill>
              </a:rPr>
              <a:t>changing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response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to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changing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demand</a:t>
            </a:r>
            <a:r>
              <a:rPr lang="de-DE" sz="1000" dirty="0">
                <a:solidFill>
                  <a:srgbClr val="002060"/>
                </a:solidFill>
              </a:rPr>
              <a:t>“, </a:t>
            </a:r>
            <a:r>
              <a:rPr lang="de-DE" sz="1000" i="1" dirty="0">
                <a:solidFill>
                  <a:srgbClr val="002060"/>
                </a:solidFill>
              </a:rPr>
              <a:t>J. Chem. Ed.</a:t>
            </a:r>
            <a:r>
              <a:rPr lang="de-DE" sz="1000" dirty="0">
                <a:solidFill>
                  <a:srgbClr val="002060"/>
                </a:solidFill>
              </a:rPr>
              <a:t>, Bd. 70, Nr. 9, S. 701, 1993</a:t>
            </a:r>
            <a:br>
              <a:rPr lang="de-DE" sz="1000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Didaktischer Hinweis: Zur Vereinfachung wurden die Ebenen anschaulich benannt.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pic>
        <p:nvPicPr>
          <p:cNvPr id="10" name="Grafik 9" descr="Ein Bild, das Menschliches Gesicht, Person, Buch, Bücherregal enthält.&#10;&#10;KI-generierte Inhalte können fehlerhaft sein.">
            <a:extLst>
              <a:ext uri="{FF2B5EF4-FFF2-40B4-BE49-F238E27FC236}">
                <a16:creationId xmlns:a16="http://schemas.microsoft.com/office/drawing/2014/main" id="{33076969-B49C-DC85-57C7-56896FF10C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409" r="6888"/>
          <a:stretch>
            <a:fillRect/>
          </a:stretch>
        </p:blipFill>
        <p:spPr>
          <a:xfrm>
            <a:off x="328712" y="1457714"/>
            <a:ext cx="1238462" cy="1239156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32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5" grpId="0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AE2E-4C40-8ADC-C3B6-E773C9FA7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ieck 4">
            <a:extLst>
              <a:ext uri="{FF2B5EF4-FFF2-40B4-BE49-F238E27FC236}">
                <a16:creationId xmlns:a16="http://schemas.microsoft.com/office/drawing/2014/main" id="{FC9FB5EA-7C38-C8E3-C79B-57359BDE1198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71704641-498B-4852-6F0B-6C521FAB4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E2FC018-D79C-83C0-6FA7-DEAF2280B449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6B99BDA4-1ED4-0AEA-623E-6C59A87364CD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592DEB-3832-E32A-658F-E69F0E9A746D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6A57FB70-D521-8DAA-724F-FB7D51646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198E3AAF-CEBD-A689-C47B-87762D185887}"/>
              </a:ext>
            </a:extLst>
          </p:cNvPr>
          <p:cNvSpPr/>
          <p:nvPr/>
        </p:nvSpPr>
        <p:spPr>
          <a:xfrm>
            <a:off x="406798" y="1830623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Showexperiment</a:t>
            </a:r>
            <a:r>
              <a:rPr lang="en-GB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Sauerstoff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1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9DB00-8CF9-46E5-D00B-B095F2A9E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0CF0C7-29A2-B701-7FC7-5E67705D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12500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F90A999-C148-E441-1EE0-A6D29E8129C8}"/>
              </a:ext>
            </a:extLst>
          </p:cNvPr>
          <p:cNvSpPr/>
          <p:nvPr/>
        </p:nvSpPr>
        <p:spPr>
          <a:xfrm>
            <a:off x="410703" y="1343615"/>
            <a:ext cx="8322599" cy="243573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Akt 3:</a:t>
            </a:r>
          </a:p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Der Kamin wärmt das Zimmer, so wie CO</a:t>
            </a:r>
            <a:r>
              <a:rPr lang="de-DE" sz="2800" b="1" spc="50" baseline="-25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2</a:t>
            </a: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 das Klima</a:t>
            </a:r>
            <a:endParaRPr lang="de-DE" sz="2800" b="1" spc="50" baseline="-25000" dirty="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Vom gemütlichen Feuer zum globalen Phänomen:</a:t>
            </a:r>
            <a:b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</a:br>
            <a: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Wärmestrahlung, Treibhausgase und Klimachemie</a:t>
            </a:r>
          </a:p>
        </p:txBody>
      </p:sp>
    </p:spTree>
    <p:extLst>
      <p:ext uri="{BB962C8B-B14F-4D97-AF65-F5344CB8AC3E}">
        <p14:creationId xmlns:p14="http://schemas.microsoft.com/office/powerpoint/2010/main" val="4086580180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FB749-D2E4-6366-FFA7-177C40430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6D8D7B2-B442-5ABB-4F49-CF50A766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Ai Generiert, Baum, Zimmer, Kamin">
            <a:extLst>
              <a:ext uri="{FF2B5EF4-FFF2-40B4-BE49-F238E27FC236}">
                <a16:creationId xmlns:a16="http://schemas.microsoft.com/office/drawing/2014/main" id="{E85E23E6-0631-3B82-6644-AF8D5D95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35659" y="376351"/>
            <a:ext cx="3672681" cy="4390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0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CCA84-E489-0C4A-5CCB-2DDD5AB69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9A8AD600-151E-AE7A-E7A3-B00D308E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>
            <a:fillRect/>
          </a:stretch>
        </p:blipFill>
        <p:spPr bwMode="auto">
          <a:xfrm>
            <a:off x="4361840" y="1932609"/>
            <a:ext cx="2380457" cy="214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ieck 1">
            <a:extLst>
              <a:ext uri="{FF2B5EF4-FFF2-40B4-BE49-F238E27FC236}">
                <a16:creationId xmlns:a16="http://schemas.microsoft.com/office/drawing/2014/main" id="{9450BE03-9092-B1E5-EC61-5AB25441025A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E31AB90F-55FD-5B45-A448-4A8F38529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3713783-88F0-A763-6E40-8BA81307AB61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41ED1A53-4969-5BD9-E376-2829CE634629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2756BB0F-94F8-F67C-75F7-BC18A9F8910F}"/>
              </a:ext>
            </a:extLst>
          </p:cNvPr>
          <p:cNvSpPr/>
          <p:nvPr/>
        </p:nvSpPr>
        <p:spPr>
          <a:xfrm>
            <a:off x="4284133" y="1825926"/>
            <a:ext cx="2523067" cy="2377705"/>
          </a:xfrm>
          <a:prstGeom prst="donut">
            <a:avLst>
              <a:gd name="adj" fmla="val 968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5619C0A-AEB2-9424-ABFF-A2F0D266C62F}"/>
              </a:ext>
            </a:extLst>
          </p:cNvPr>
          <p:cNvSpPr txBox="1"/>
          <p:nvPr/>
        </p:nvSpPr>
        <p:spPr>
          <a:xfrm>
            <a:off x="3768041" y="909771"/>
            <a:ext cx="3480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Die </a:t>
            </a:r>
            <a:r>
              <a:rPr lang="en-GB" dirty="0" err="1">
                <a:solidFill>
                  <a:schemeClr val="bg1"/>
                </a:solidFill>
              </a:rPr>
              <a:t>dünne</a:t>
            </a:r>
            <a:r>
              <a:rPr lang="en-GB" dirty="0">
                <a:solidFill>
                  <a:schemeClr val="bg1"/>
                </a:solidFill>
              </a:rPr>
              <a:t> Gas-</a:t>
            </a:r>
            <a:r>
              <a:rPr lang="en-GB" dirty="0" err="1">
                <a:solidFill>
                  <a:schemeClr val="bg1"/>
                </a:solidFill>
              </a:rPr>
              <a:t>Hülle</a:t>
            </a:r>
            <a:r>
              <a:rPr lang="en-GB" dirty="0">
                <a:solidFill>
                  <a:schemeClr val="bg1"/>
                </a:solidFill>
              </a:rPr>
              <a:t> um die </a:t>
            </a:r>
            <a:r>
              <a:rPr lang="en-GB" dirty="0" err="1">
                <a:solidFill>
                  <a:schemeClr val="bg1"/>
                </a:solidFill>
              </a:rPr>
              <a:t>Erde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bezeichnen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wir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als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Atmosphäre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6" descr="Ai Generiert, Baum, Zimmer, Kamin">
            <a:extLst>
              <a:ext uri="{FF2B5EF4-FFF2-40B4-BE49-F238E27FC236}">
                <a16:creationId xmlns:a16="http://schemas.microsoft.com/office/drawing/2014/main" id="{76D88C0C-CF2E-9F5A-26DA-2B3A999A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9001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ECBF5F3F-85FB-5454-028B-B3002710A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1143016" y="3278392"/>
            <a:ext cx="9026594" cy="11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ieck 1">
            <a:extLst>
              <a:ext uri="{FF2B5EF4-FFF2-40B4-BE49-F238E27FC236}">
                <a16:creationId xmlns:a16="http://schemas.microsoft.com/office/drawing/2014/main" id="{95373951-32EE-2632-4836-C8F11F11146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DDA08A40-BEE4-A69B-BC58-8CCB86824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78E3775-7030-AADB-7453-D6993100111A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FDFCB874-48AB-160E-6C5F-0BCFB7D68091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AF38855-5B6D-E11F-507F-B8CD7D9D9CEB}"/>
              </a:ext>
            </a:extLst>
          </p:cNvPr>
          <p:cNvGrpSpPr/>
          <p:nvPr/>
        </p:nvGrpSpPr>
        <p:grpSpPr>
          <a:xfrm>
            <a:off x="3159261" y="2663882"/>
            <a:ext cx="4684205" cy="1287701"/>
            <a:chOff x="3159261" y="2663882"/>
            <a:chExt cx="4684205" cy="1287701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83FC7790-CBBA-66E7-AA91-DD4AF45DCA06}"/>
                </a:ext>
              </a:extLst>
            </p:cNvPr>
            <p:cNvSpPr/>
            <p:nvPr/>
          </p:nvSpPr>
          <p:spPr>
            <a:xfrm>
              <a:off x="4633446" y="2741465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C60DFE8C-FE88-5257-2CC0-22587F23213E}"/>
                </a:ext>
              </a:extLst>
            </p:cNvPr>
            <p:cNvSpPr/>
            <p:nvPr/>
          </p:nvSpPr>
          <p:spPr>
            <a:xfrm>
              <a:off x="3159261" y="3119774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2AC59005-4A5E-07CC-68AF-7911CB8F5E8C}"/>
                </a:ext>
              </a:extLst>
            </p:cNvPr>
            <p:cNvSpPr/>
            <p:nvPr/>
          </p:nvSpPr>
          <p:spPr>
            <a:xfrm>
              <a:off x="3621124" y="2940091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392BC6CF-33FE-66B5-F8A7-6F3E552D6C25}"/>
                </a:ext>
              </a:extLst>
            </p:cNvPr>
            <p:cNvSpPr/>
            <p:nvPr/>
          </p:nvSpPr>
          <p:spPr>
            <a:xfrm>
              <a:off x="4082987" y="2803499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DF3317B1-BCF4-1570-F2BA-5223A0A3CE8B}"/>
                </a:ext>
              </a:extLst>
            </p:cNvPr>
            <p:cNvSpPr/>
            <p:nvPr/>
          </p:nvSpPr>
          <p:spPr>
            <a:xfrm>
              <a:off x="5183905" y="2663882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4584894D-0C7B-B157-4892-E36649F7CF8A}"/>
                </a:ext>
              </a:extLst>
            </p:cNvPr>
            <p:cNvSpPr/>
            <p:nvPr/>
          </p:nvSpPr>
          <p:spPr>
            <a:xfrm>
              <a:off x="5717035" y="2677893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:a16="http://schemas.microsoft.com/office/drawing/2014/main" id="{E42BCC53-38B2-AEDE-5BF0-1A15EAD48DF4}"/>
                </a:ext>
              </a:extLst>
            </p:cNvPr>
            <p:cNvSpPr/>
            <p:nvPr/>
          </p:nvSpPr>
          <p:spPr>
            <a:xfrm>
              <a:off x="6183875" y="2729999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575EED77-666F-23DC-CFAE-9999C569891B}"/>
                </a:ext>
              </a:extLst>
            </p:cNvPr>
            <p:cNvSpPr/>
            <p:nvPr/>
          </p:nvSpPr>
          <p:spPr>
            <a:xfrm>
              <a:off x="6676259" y="2809962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11CEC063-D1CC-24FE-7546-38537C657B0A}"/>
                </a:ext>
              </a:extLst>
            </p:cNvPr>
            <p:cNvSpPr/>
            <p:nvPr/>
          </p:nvSpPr>
          <p:spPr>
            <a:xfrm>
              <a:off x="7226718" y="2940091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01219D78-763C-EE09-1A29-1DAC71C688CF}"/>
                </a:ext>
              </a:extLst>
            </p:cNvPr>
            <p:cNvSpPr/>
            <p:nvPr/>
          </p:nvSpPr>
          <p:spPr>
            <a:xfrm>
              <a:off x="7710887" y="3119774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20322376-5799-8E5C-3997-E7077E3016F4}"/>
              </a:ext>
            </a:extLst>
          </p:cNvPr>
          <p:cNvSpPr txBox="1"/>
          <p:nvPr/>
        </p:nvSpPr>
        <p:spPr>
          <a:xfrm>
            <a:off x="2879490" y="832943"/>
            <a:ext cx="5257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Ohne</a:t>
            </a:r>
            <a:r>
              <a:rPr lang="en-GB" dirty="0">
                <a:solidFill>
                  <a:schemeClr val="bg1"/>
                </a:solidFill>
              </a:rPr>
              <a:t> die </a:t>
            </a:r>
            <a:r>
              <a:rPr lang="en-GB" dirty="0" err="1">
                <a:solidFill>
                  <a:schemeClr val="bg1"/>
                </a:solidFill>
              </a:rPr>
              <a:t>Atmosphäre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wäre</a:t>
            </a:r>
            <a:r>
              <a:rPr lang="en-GB" dirty="0">
                <a:solidFill>
                  <a:schemeClr val="bg1"/>
                </a:solidFill>
              </a:rPr>
              <a:t> die </a:t>
            </a:r>
            <a:r>
              <a:rPr lang="en-GB" dirty="0" err="1">
                <a:solidFill>
                  <a:schemeClr val="bg1"/>
                </a:solidFill>
              </a:rPr>
              <a:t>Erde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deutlich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kälter</a:t>
            </a:r>
            <a:r>
              <a:rPr lang="en-GB" dirty="0">
                <a:solidFill>
                  <a:schemeClr val="bg1"/>
                </a:solidFill>
              </a:rPr>
              <a:t>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da die </a:t>
            </a:r>
            <a:r>
              <a:rPr lang="en-GB" dirty="0" err="1">
                <a:solidFill>
                  <a:schemeClr val="bg1"/>
                </a:solidFill>
              </a:rPr>
              <a:t>Wärmestrahlung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ungehindert</a:t>
            </a:r>
            <a:r>
              <a:rPr lang="en-GB" dirty="0">
                <a:solidFill>
                  <a:schemeClr val="bg1"/>
                </a:solidFill>
              </a:rPr>
              <a:t> in den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Weltraum </a:t>
            </a:r>
            <a:r>
              <a:rPr lang="en-GB" dirty="0" err="1">
                <a:solidFill>
                  <a:schemeClr val="bg1"/>
                </a:solidFill>
              </a:rPr>
              <a:t>abgegeben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werden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würde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E5310F29-E7D2-5BAA-491B-248E0035A31C}"/>
              </a:ext>
            </a:extLst>
          </p:cNvPr>
          <p:cNvSpPr/>
          <p:nvPr/>
        </p:nvSpPr>
        <p:spPr>
          <a:xfrm>
            <a:off x="2520648" y="3546324"/>
            <a:ext cx="6120190" cy="880533"/>
          </a:xfrm>
          <a:custGeom>
            <a:avLst/>
            <a:gdLst>
              <a:gd name="connsiteX0" fmla="*/ 0 w 6120190"/>
              <a:gd name="connsiteY0" fmla="*/ 870857 h 880533"/>
              <a:gd name="connsiteX1" fmla="*/ 348342 w 6120190"/>
              <a:gd name="connsiteY1" fmla="*/ 653143 h 880533"/>
              <a:gd name="connsiteX2" fmla="*/ 943428 w 6120190"/>
              <a:gd name="connsiteY2" fmla="*/ 372533 h 880533"/>
              <a:gd name="connsiteX3" fmla="*/ 1625600 w 6120190"/>
              <a:gd name="connsiteY3" fmla="*/ 169333 h 880533"/>
              <a:gd name="connsiteX4" fmla="*/ 2235200 w 6120190"/>
              <a:gd name="connsiteY4" fmla="*/ 62895 h 880533"/>
              <a:gd name="connsiteX5" fmla="*/ 2999619 w 6120190"/>
              <a:gd name="connsiteY5" fmla="*/ 0 h 880533"/>
              <a:gd name="connsiteX6" fmla="*/ 3430209 w 6120190"/>
              <a:gd name="connsiteY6" fmla="*/ 19352 h 880533"/>
              <a:gd name="connsiteX7" fmla="*/ 4194628 w 6120190"/>
              <a:gd name="connsiteY7" fmla="*/ 101600 h 880533"/>
              <a:gd name="connsiteX8" fmla="*/ 4789714 w 6120190"/>
              <a:gd name="connsiteY8" fmla="*/ 237067 h 880533"/>
              <a:gd name="connsiteX9" fmla="*/ 5515428 w 6120190"/>
              <a:gd name="connsiteY9" fmla="*/ 517676 h 880533"/>
              <a:gd name="connsiteX10" fmla="*/ 6042781 w 6120190"/>
              <a:gd name="connsiteY10" fmla="*/ 832152 h 880533"/>
              <a:gd name="connsiteX11" fmla="*/ 6120190 w 6120190"/>
              <a:gd name="connsiteY11" fmla="*/ 880533 h 880533"/>
              <a:gd name="connsiteX12" fmla="*/ 0 w 6120190"/>
              <a:gd name="connsiteY12" fmla="*/ 870857 h 88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0190" h="880533">
                <a:moveTo>
                  <a:pt x="0" y="870857"/>
                </a:moveTo>
                <a:lnTo>
                  <a:pt x="348342" y="653143"/>
                </a:lnTo>
                <a:lnTo>
                  <a:pt x="943428" y="372533"/>
                </a:lnTo>
                <a:lnTo>
                  <a:pt x="1625600" y="169333"/>
                </a:lnTo>
                <a:lnTo>
                  <a:pt x="2235200" y="62895"/>
                </a:lnTo>
                <a:lnTo>
                  <a:pt x="2999619" y="0"/>
                </a:lnTo>
                <a:lnTo>
                  <a:pt x="3430209" y="19352"/>
                </a:lnTo>
                <a:lnTo>
                  <a:pt x="4194628" y="101600"/>
                </a:lnTo>
                <a:lnTo>
                  <a:pt x="4789714" y="237067"/>
                </a:lnTo>
                <a:lnTo>
                  <a:pt x="5515428" y="517676"/>
                </a:lnTo>
                <a:lnTo>
                  <a:pt x="6042781" y="832152"/>
                </a:lnTo>
                <a:lnTo>
                  <a:pt x="6120190" y="880533"/>
                </a:lnTo>
                <a:lnTo>
                  <a:pt x="0" y="87085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6" descr="Ai Generiert, Baum, Zimmer, Kamin">
            <a:extLst>
              <a:ext uri="{FF2B5EF4-FFF2-40B4-BE49-F238E27FC236}">
                <a16:creationId xmlns:a16="http://schemas.microsoft.com/office/drawing/2014/main" id="{8F64FC90-CE43-6F22-78F3-EB7EF5431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338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3457E-6 L -2.5E-6 -0.21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9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F463E-7E34-6107-9CB4-EBB1CD27A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AD5828EB-3C2E-0766-A748-3BC16FEFBB77}"/>
              </a:ext>
            </a:extLst>
          </p:cNvPr>
          <p:cNvSpPr/>
          <p:nvPr/>
        </p:nvSpPr>
        <p:spPr>
          <a:xfrm>
            <a:off x="2006499" y="2084943"/>
            <a:ext cx="6920685" cy="2361371"/>
          </a:xfrm>
          <a:custGeom>
            <a:avLst/>
            <a:gdLst>
              <a:gd name="csX0" fmla="*/ 3460343 w 6920685"/>
              <a:gd name="csY0" fmla="*/ 0 h 2361371"/>
              <a:gd name="csX1" fmla="*/ 6920685 w 6920685"/>
              <a:gd name="csY1" fmla="*/ 1121369 h 2361371"/>
              <a:gd name="csX2" fmla="*/ 6917806 w 6920685"/>
              <a:gd name="csY2" fmla="*/ 1139848 h 2361371"/>
              <a:gd name="csX3" fmla="*/ 6920684 w 6920685"/>
              <a:gd name="csY3" fmla="*/ 1168400 h 2361371"/>
              <a:gd name="csX4" fmla="*/ 6920684 w 6920685"/>
              <a:gd name="csY4" fmla="*/ 1935920 h 2361371"/>
              <a:gd name="csX5" fmla="*/ 6495233 w 6920685"/>
              <a:gd name="csY5" fmla="*/ 2361371 h 2361371"/>
              <a:gd name="csX6" fmla="*/ 425451 w 6920685"/>
              <a:gd name="csY6" fmla="*/ 2361371 h 2361371"/>
              <a:gd name="csX7" fmla="*/ 0 w 6920685"/>
              <a:gd name="csY7" fmla="*/ 1935920 h 2361371"/>
              <a:gd name="csX8" fmla="*/ 0 w 6920685"/>
              <a:gd name="csY8" fmla="*/ 1168400 h 2361371"/>
              <a:gd name="csX9" fmla="*/ 2879 w 6920685"/>
              <a:gd name="csY9" fmla="*/ 1139840 h 2361371"/>
              <a:gd name="csX10" fmla="*/ 1 w 6920685"/>
              <a:gd name="csY10" fmla="*/ 1121369 h 2361371"/>
              <a:gd name="csX11" fmla="*/ 3460343 w 6920685"/>
              <a:gd name="csY11" fmla="*/ 0 h 23613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920685" h="2361371">
                <a:moveTo>
                  <a:pt x="3460343" y="0"/>
                </a:moveTo>
                <a:cubicBezTo>
                  <a:pt x="5371437" y="0"/>
                  <a:pt x="6920685" y="502054"/>
                  <a:pt x="6920685" y="1121369"/>
                </a:cubicBezTo>
                <a:lnTo>
                  <a:pt x="6917806" y="1139848"/>
                </a:lnTo>
                <a:lnTo>
                  <a:pt x="6920684" y="1168400"/>
                </a:lnTo>
                <a:lnTo>
                  <a:pt x="6920684" y="1935920"/>
                </a:lnTo>
                <a:cubicBezTo>
                  <a:pt x="6920684" y="2170890"/>
                  <a:pt x="6730203" y="2361371"/>
                  <a:pt x="6495233" y="2361371"/>
                </a:cubicBezTo>
                <a:lnTo>
                  <a:pt x="425451" y="2361371"/>
                </a:lnTo>
                <a:cubicBezTo>
                  <a:pt x="190481" y="2361371"/>
                  <a:pt x="0" y="2170890"/>
                  <a:pt x="0" y="1935920"/>
                </a:cubicBezTo>
                <a:lnTo>
                  <a:pt x="0" y="1168400"/>
                </a:lnTo>
                <a:lnTo>
                  <a:pt x="2879" y="1139840"/>
                </a:lnTo>
                <a:lnTo>
                  <a:pt x="1" y="1121369"/>
                </a:lnTo>
                <a:cubicBezTo>
                  <a:pt x="1" y="502054"/>
                  <a:pt x="1549249" y="0"/>
                  <a:pt x="3460343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E5F2598A-AFBD-8645-FB5D-992F4C306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1143016" y="3278392"/>
            <a:ext cx="9026594" cy="11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ieck 1">
            <a:extLst>
              <a:ext uri="{FF2B5EF4-FFF2-40B4-BE49-F238E27FC236}">
                <a16:creationId xmlns:a16="http://schemas.microsoft.com/office/drawing/2014/main" id="{5AEF1FD6-A21E-EAA3-8B50-6DC0AF2DF4C9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483B1190-0CE3-F3FB-D620-DB545F3A6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235E51B-5FB3-9DBA-9C27-C45C85EF415E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81D8AAB8-6875-B6E9-6DF1-7225CC050F48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EC5654-C6AF-9E03-8735-C4BBE7078FAD}"/>
              </a:ext>
            </a:extLst>
          </p:cNvPr>
          <p:cNvSpPr/>
          <p:nvPr/>
        </p:nvSpPr>
        <p:spPr>
          <a:xfrm>
            <a:off x="8047907" y="124414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7E59D49-C226-1715-CB3C-49258092EB9B}"/>
              </a:ext>
            </a:extLst>
          </p:cNvPr>
          <p:cNvGrpSpPr/>
          <p:nvPr/>
        </p:nvGrpSpPr>
        <p:grpSpPr>
          <a:xfrm>
            <a:off x="3159261" y="2677893"/>
            <a:ext cx="4684205" cy="1273690"/>
            <a:chOff x="3159261" y="2677893"/>
            <a:chExt cx="4684205" cy="1273690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385AFFCD-8CAD-D772-CB19-87512BD8BD5F}"/>
                </a:ext>
              </a:extLst>
            </p:cNvPr>
            <p:cNvSpPr/>
            <p:nvPr/>
          </p:nvSpPr>
          <p:spPr>
            <a:xfrm>
              <a:off x="4633446" y="2741465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6DDAA2C8-4871-D387-E863-A7E1BE235A56}"/>
                </a:ext>
              </a:extLst>
            </p:cNvPr>
            <p:cNvSpPr/>
            <p:nvPr/>
          </p:nvSpPr>
          <p:spPr>
            <a:xfrm>
              <a:off x="3159261" y="3119774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35108E5F-CD1D-63C1-67F3-4C09FC3D5ADC}"/>
                </a:ext>
              </a:extLst>
            </p:cNvPr>
            <p:cNvSpPr/>
            <p:nvPr/>
          </p:nvSpPr>
          <p:spPr>
            <a:xfrm>
              <a:off x="3621124" y="2940091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C2EAD4AA-B068-E936-3961-D85F45EC4489}"/>
                </a:ext>
              </a:extLst>
            </p:cNvPr>
            <p:cNvSpPr/>
            <p:nvPr/>
          </p:nvSpPr>
          <p:spPr>
            <a:xfrm>
              <a:off x="5717035" y="2677893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EB0960D6-2931-A9B9-B423-C68D876ED484}"/>
                </a:ext>
              </a:extLst>
            </p:cNvPr>
            <p:cNvSpPr/>
            <p:nvPr/>
          </p:nvSpPr>
          <p:spPr>
            <a:xfrm>
              <a:off x="6676259" y="2809962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9D824B36-F9DA-5CFA-3F82-56EB86FCF537}"/>
                </a:ext>
              </a:extLst>
            </p:cNvPr>
            <p:cNvSpPr/>
            <p:nvPr/>
          </p:nvSpPr>
          <p:spPr>
            <a:xfrm>
              <a:off x="7710887" y="3119774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F7438A1D-DABF-6B81-2D64-3B26B37AA738}"/>
              </a:ext>
            </a:extLst>
          </p:cNvPr>
          <p:cNvSpPr txBox="1"/>
          <p:nvPr/>
        </p:nvSpPr>
        <p:spPr>
          <a:xfrm>
            <a:off x="3038164" y="832943"/>
            <a:ext cx="4940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Die </a:t>
            </a:r>
            <a:r>
              <a:rPr lang="en-GB" dirty="0" err="1">
                <a:solidFill>
                  <a:schemeClr val="bg1"/>
                </a:solidFill>
              </a:rPr>
              <a:t>Atmosphäre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enthält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Treibhausgase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wie</a:t>
            </a:r>
            <a:r>
              <a:rPr lang="en-GB" dirty="0">
                <a:solidFill>
                  <a:schemeClr val="bg1"/>
                </a:solidFill>
              </a:rPr>
              <a:t> 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welche</a:t>
            </a:r>
            <a:r>
              <a:rPr lang="en-GB" dirty="0">
                <a:solidFill>
                  <a:schemeClr val="bg1"/>
                </a:solidFill>
              </a:rPr>
              <a:t> die </a:t>
            </a:r>
            <a:r>
              <a:rPr lang="en-GB" dirty="0" err="1">
                <a:solidFill>
                  <a:schemeClr val="bg1"/>
                </a:solidFill>
              </a:rPr>
              <a:t>Wärmestrahlung</a:t>
            </a:r>
            <a:r>
              <a:rPr lang="en-GB" dirty="0">
                <a:solidFill>
                  <a:schemeClr val="bg1"/>
                </a:solidFill>
              </a:rPr>
              <a:t> (</a:t>
            </a:r>
            <a:r>
              <a:rPr lang="en-GB" dirty="0" err="1">
                <a:solidFill>
                  <a:schemeClr val="bg1"/>
                </a:solidFill>
              </a:rPr>
              <a:t>teilweise</a:t>
            </a:r>
            <a:r>
              <a:rPr lang="en-GB" dirty="0">
                <a:solidFill>
                  <a:schemeClr val="bg1"/>
                </a:solidFill>
              </a:rPr>
              <a:t>) </a:t>
            </a:r>
            <a:r>
              <a:rPr lang="en-GB" dirty="0" err="1">
                <a:solidFill>
                  <a:schemeClr val="bg1"/>
                </a:solidFill>
              </a:rPr>
              <a:t>wieder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zur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Erde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zurückwerfen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38430BF-3558-307A-8419-5336A688E8EF}"/>
              </a:ext>
            </a:extLst>
          </p:cNvPr>
          <p:cNvGrpSpPr/>
          <p:nvPr/>
        </p:nvGrpSpPr>
        <p:grpSpPr>
          <a:xfrm>
            <a:off x="3905564" y="2364200"/>
            <a:ext cx="418966" cy="152768"/>
            <a:chOff x="4610234" y="1459560"/>
            <a:chExt cx="601254" cy="2192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6A8968-9B0C-F24E-686A-021A089C57F4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57D5E2-B61D-C5BD-65B8-3C399DB83951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0A0FF1-3E4F-C55F-262A-EB9FD343C363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D101A82-9FB0-4162-AC4F-41A0CEC68423}"/>
              </a:ext>
            </a:extLst>
          </p:cNvPr>
          <p:cNvGrpSpPr/>
          <p:nvPr/>
        </p:nvGrpSpPr>
        <p:grpSpPr>
          <a:xfrm>
            <a:off x="5077311" y="2280388"/>
            <a:ext cx="418966" cy="152768"/>
            <a:chOff x="4610234" y="1459560"/>
            <a:chExt cx="601254" cy="2192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CA6D27-3EEF-8636-89F5-6A7242518552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C0176D-495C-6AC5-ECC9-B319EBFA03A8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DD3166-044B-120F-83F4-D53116E368C5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A929A5D-903F-801B-B3A1-B46FCEEF9E15}"/>
              </a:ext>
            </a:extLst>
          </p:cNvPr>
          <p:cNvGrpSpPr/>
          <p:nvPr/>
        </p:nvGrpSpPr>
        <p:grpSpPr>
          <a:xfrm>
            <a:off x="6089217" y="2287816"/>
            <a:ext cx="418966" cy="152768"/>
            <a:chOff x="4610234" y="1459560"/>
            <a:chExt cx="601254" cy="2192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17433FA-CF58-A2A3-1A50-0C2FCF9BF0C6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881790C-1DCB-EFF6-A9ED-F31DEF906903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A32A8D-0630-13A3-7387-BC828CB1A200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76EA5BB-7BE3-5772-3B3E-D528467C70B6}"/>
              </a:ext>
            </a:extLst>
          </p:cNvPr>
          <p:cNvGrpSpPr/>
          <p:nvPr/>
        </p:nvGrpSpPr>
        <p:grpSpPr>
          <a:xfrm>
            <a:off x="7095001" y="2465525"/>
            <a:ext cx="418966" cy="152768"/>
            <a:chOff x="4610234" y="1459560"/>
            <a:chExt cx="601254" cy="2192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94F0812-5D9B-D211-6DEF-E224C0168DDE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80971EF-4187-F50F-3574-785413F2C641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C465A1-B54C-CA42-9667-F166D1F6F5BD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39" name="Freihandform 38">
            <a:extLst>
              <a:ext uri="{FF2B5EF4-FFF2-40B4-BE49-F238E27FC236}">
                <a16:creationId xmlns:a16="http://schemas.microsoft.com/office/drawing/2014/main" id="{651CBC61-41BD-2A76-0B54-9E3A88E1FFEC}"/>
              </a:ext>
            </a:extLst>
          </p:cNvPr>
          <p:cNvSpPr/>
          <p:nvPr/>
        </p:nvSpPr>
        <p:spPr>
          <a:xfrm>
            <a:off x="4067591" y="2886680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956D5E28-A09A-BEDD-0F04-2BDA22F67FC8}"/>
              </a:ext>
            </a:extLst>
          </p:cNvPr>
          <p:cNvSpPr/>
          <p:nvPr/>
        </p:nvSpPr>
        <p:spPr>
          <a:xfrm rot="9546771">
            <a:off x="4157242" y="2459439"/>
            <a:ext cx="80357" cy="504165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ihandform 40">
            <a:extLst>
              <a:ext uri="{FF2B5EF4-FFF2-40B4-BE49-F238E27FC236}">
                <a16:creationId xmlns:a16="http://schemas.microsoft.com/office/drawing/2014/main" id="{AD2EBA13-D7A7-40C4-4735-B9750A44BC88}"/>
              </a:ext>
            </a:extLst>
          </p:cNvPr>
          <p:cNvSpPr/>
          <p:nvPr/>
        </p:nvSpPr>
        <p:spPr>
          <a:xfrm>
            <a:off x="5235386" y="2717964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ihandform 41">
            <a:extLst>
              <a:ext uri="{FF2B5EF4-FFF2-40B4-BE49-F238E27FC236}">
                <a16:creationId xmlns:a16="http://schemas.microsoft.com/office/drawing/2014/main" id="{38C51623-DE29-4F98-32B3-908A9458D48D}"/>
              </a:ext>
            </a:extLst>
          </p:cNvPr>
          <p:cNvSpPr/>
          <p:nvPr/>
        </p:nvSpPr>
        <p:spPr>
          <a:xfrm rot="9546771">
            <a:off x="5325037" y="2290723"/>
            <a:ext cx="80357" cy="504165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5318620E-C3DB-5B20-6731-277D069668A8}"/>
              </a:ext>
            </a:extLst>
          </p:cNvPr>
          <p:cNvSpPr/>
          <p:nvPr/>
        </p:nvSpPr>
        <p:spPr>
          <a:xfrm>
            <a:off x="6234229" y="2772875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B9E07C3E-A5F0-13E0-84EE-50F794CD8061}"/>
              </a:ext>
            </a:extLst>
          </p:cNvPr>
          <p:cNvSpPr/>
          <p:nvPr/>
        </p:nvSpPr>
        <p:spPr>
          <a:xfrm rot="9546771">
            <a:off x="6323880" y="2345634"/>
            <a:ext cx="80357" cy="504165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10C56180-2254-D57C-E5E7-AA4DF29E56E2}"/>
              </a:ext>
            </a:extLst>
          </p:cNvPr>
          <p:cNvSpPr/>
          <p:nvPr/>
        </p:nvSpPr>
        <p:spPr>
          <a:xfrm>
            <a:off x="7258978" y="2969539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BF0AAF8D-DB30-9E23-2C7C-2D60C5249FF1}"/>
              </a:ext>
            </a:extLst>
          </p:cNvPr>
          <p:cNvSpPr/>
          <p:nvPr/>
        </p:nvSpPr>
        <p:spPr>
          <a:xfrm rot="9546771">
            <a:off x="7348629" y="2542298"/>
            <a:ext cx="80357" cy="504165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434B9940-1901-4871-824F-31C4A5B467FA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 Hinweise: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Vereinfachung werden andere Treibhausgase wie Wasserdampf oder Methan vernachlässigt.</a:t>
            </a:r>
          </a:p>
          <a:p>
            <a:pPr algn="ctr"/>
            <a:r>
              <a:rPr lang="de-DE" sz="1000" i="1" dirty="0">
                <a:solidFill>
                  <a:srgbClr val="002060"/>
                </a:solidFill>
              </a:rPr>
              <a:t>Das Teilchenmodell von CO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 ist zur Illustration in das makroskopische Bild der Erde eingefügt. 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pic>
        <p:nvPicPr>
          <p:cNvPr id="12" name="Picture 6" descr="Ai Generiert, Baum, Zimmer, Kamin">
            <a:extLst>
              <a:ext uri="{FF2B5EF4-FFF2-40B4-BE49-F238E27FC236}">
                <a16:creationId xmlns:a16="http://schemas.microsoft.com/office/drawing/2014/main" id="{24D502CE-E0A3-6B75-7329-568581BF1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21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-0.21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9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9136E-6 L -0.00173 -0.0839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19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0174 -0.0839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19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7284E-6 L -0.00173 -0.0839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1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73 -0.0839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93827E-7 L 0.03524 0.17377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867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0.04254 0.1956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978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236 0.21142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055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7 L 0.04774 0.2234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1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C3C62-ED32-78B6-B148-B97150B9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i Generiert, Baum, Zimmer, Kamin">
            <a:extLst>
              <a:ext uri="{FF2B5EF4-FFF2-40B4-BE49-F238E27FC236}">
                <a16:creationId xmlns:a16="http://schemas.microsoft.com/office/drawing/2014/main" id="{39D0ABD6-8B6F-A389-5F24-1CBB1662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52921F0E-ECF6-B5B9-3062-A8C25A1F7AA9}"/>
              </a:ext>
            </a:extLst>
          </p:cNvPr>
          <p:cNvSpPr/>
          <p:nvPr/>
        </p:nvSpPr>
        <p:spPr>
          <a:xfrm>
            <a:off x="278780" y="1786750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 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absorbiert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Wärmestrahlung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0" name="Dreieck 59">
            <a:extLst>
              <a:ext uri="{FF2B5EF4-FFF2-40B4-BE49-F238E27FC236}">
                <a16:creationId xmlns:a16="http://schemas.microsoft.com/office/drawing/2014/main" id="{FBDBBF18-741A-E1DB-394E-38195FC8B87B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47851B75-5196-F3BA-D9A6-B1FEF8BE9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3413FE11-B452-250A-B361-2B9937CD9567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CB85E3D4-1777-B042-C002-13F665A96651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FD2181AC-89F5-B9DF-D165-335FF42AF485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53F1CE5-FDF5-3A29-3700-31AF73639DDD}"/>
              </a:ext>
            </a:extLst>
          </p:cNvPr>
          <p:cNvGrpSpPr/>
          <p:nvPr/>
        </p:nvGrpSpPr>
        <p:grpSpPr>
          <a:xfrm>
            <a:off x="4684740" y="2048406"/>
            <a:ext cx="1428758" cy="2215913"/>
            <a:chOff x="4655649" y="980800"/>
            <a:chExt cx="769246" cy="1193052"/>
          </a:xfrm>
        </p:grpSpPr>
        <p:sp>
          <p:nvSpPr>
            <p:cNvPr id="6" name="Dreieck 5">
              <a:extLst>
                <a:ext uri="{FF2B5EF4-FFF2-40B4-BE49-F238E27FC236}">
                  <a16:creationId xmlns:a16="http://schemas.microsoft.com/office/drawing/2014/main" id="{59083AEF-F4E3-E24B-4ED7-215ECDCA71E0}"/>
                </a:ext>
              </a:extLst>
            </p:cNvPr>
            <p:cNvSpPr/>
            <p:nvPr/>
          </p:nvSpPr>
          <p:spPr>
            <a:xfrm>
              <a:off x="4890718" y="1916591"/>
              <a:ext cx="298423" cy="257261"/>
            </a:xfrm>
            <a:prstGeom prst="triangl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0FFE485-3C0E-E7F3-FBF0-B92408319E8A}"/>
                </a:ext>
              </a:extLst>
            </p:cNvPr>
            <p:cNvSpPr/>
            <p:nvPr/>
          </p:nvSpPr>
          <p:spPr>
            <a:xfrm>
              <a:off x="4655649" y="980800"/>
              <a:ext cx="769246" cy="982759"/>
            </a:xfrm>
            <a:prstGeom prst="ellipse">
              <a:avLst/>
            </a:prstGeom>
            <a:solidFill>
              <a:srgbClr val="FFC00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Luft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9A39566-B71C-DE47-4530-6297FB364FC2}"/>
              </a:ext>
            </a:extLst>
          </p:cNvPr>
          <p:cNvGrpSpPr/>
          <p:nvPr/>
        </p:nvGrpSpPr>
        <p:grpSpPr>
          <a:xfrm>
            <a:off x="7627135" y="1789792"/>
            <a:ext cx="1094722" cy="2226804"/>
            <a:chOff x="6579598" y="1167465"/>
            <a:chExt cx="368279" cy="749126"/>
          </a:xfrm>
        </p:grpSpPr>
        <p:sp>
          <p:nvSpPr>
            <p:cNvPr id="4" name="Verzögerung 3">
              <a:extLst>
                <a:ext uri="{FF2B5EF4-FFF2-40B4-BE49-F238E27FC236}">
                  <a16:creationId xmlns:a16="http://schemas.microsoft.com/office/drawing/2014/main" id="{406A052B-7D4C-AC9D-D1F4-FECBB378D70C}"/>
                </a:ext>
              </a:extLst>
            </p:cNvPr>
            <p:cNvSpPr/>
            <p:nvPr/>
          </p:nvSpPr>
          <p:spPr>
            <a:xfrm flipH="1">
              <a:off x="6579598" y="1254466"/>
              <a:ext cx="188504" cy="610835"/>
            </a:xfrm>
            <a:prstGeom prst="flowChartDelay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AE33C1DB-2707-C9FF-0C3C-A4727EDD72D1}"/>
                </a:ext>
              </a:extLst>
            </p:cNvPr>
            <p:cNvSpPr/>
            <p:nvPr/>
          </p:nvSpPr>
          <p:spPr>
            <a:xfrm>
              <a:off x="6768102" y="1167465"/>
              <a:ext cx="179775" cy="74912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200" dirty="0"/>
                <a:t>70</a:t>
              </a:r>
              <a:br>
                <a:rPr lang="de-DE" sz="1200" dirty="0"/>
              </a:br>
              <a:r>
                <a:rPr lang="de-DE" sz="1200" dirty="0"/>
                <a:t>°C</a:t>
              </a:r>
            </a:p>
          </p:txBody>
        </p:sp>
      </p:grp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04510B19-1831-8BE3-9D05-DAE232393633}"/>
              </a:ext>
            </a:extLst>
          </p:cNvPr>
          <p:cNvSpPr/>
          <p:nvPr/>
        </p:nvSpPr>
        <p:spPr>
          <a:xfrm rot="16200000">
            <a:off x="7380736" y="2739890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95EE20D-66A7-47A4-7F67-BAAF9F2C34D7}"/>
              </a:ext>
            </a:extLst>
          </p:cNvPr>
          <p:cNvGrpSpPr/>
          <p:nvPr/>
        </p:nvGrpSpPr>
        <p:grpSpPr>
          <a:xfrm>
            <a:off x="1796360" y="1466162"/>
            <a:ext cx="2735617" cy="2402577"/>
            <a:chOff x="2171289" y="1167464"/>
            <a:chExt cx="2735617" cy="2402577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F8CDD477-BA02-C433-E0ED-3002CA441578}"/>
                </a:ext>
              </a:extLst>
            </p:cNvPr>
            <p:cNvSpPr/>
            <p:nvPr/>
          </p:nvSpPr>
          <p:spPr>
            <a:xfrm>
              <a:off x="2171289" y="1167464"/>
              <a:ext cx="2735617" cy="2215913"/>
            </a:xfrm>
            <a:prstGeom prst="roundRect">
              <a:avLst/>
            </a:prstGeom>
            <a:solidFill>
              <a:schemeClr val="tx1"/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FDAADFF1-38F4-CFBD-DC8F-0EFD32762010}"/>
                </a:ext>
              </a:extLst>
            </p:cNvPr>
            <p:cNvSpPr/>
            <p:nvPr/>
          </p:nvSpPr>
          <p:spPr>
            <a:xfrm>
              <a:off x="3975373" y="2431180"/>
              <a:ext cx="606993" cy="1138861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E808CB03-CA8C-E343-C414-F5D18103D3F9}"/>
              </a:ext>
            </a:extLst>
          </p:cNvPr>
          <p:cNvSpPr txBox="1"/>
          <p:nvPr/>
        </p:nvSpPr>
        <p:spPr>
          <a:xfrm>
            <a:off x="2084672" y="3950104"/>
            <a:ext cx="283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Tablet + </a:t>
            </a:r>
            <a:r>
              <a:rPr lang="en-GB" dirty="0" err="1">
                <a:solidFill>
                  <a:schemeClr val="bg1"/>
                </a:solidFill>
              </a:rPr>
              <a:t>Wärmebildkamera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0DB3851-6435-957D-68F2-BF6DDA9BB89C}"/>
              </a:ext>
            </a:extLst>
          </p:cNvPr>
          <p:cNvSpPr txBox="1"/>
          <p:nvPr/>
        </p:nvSpPr>
        <p:spPr>
          <a:xfrm>
            <a:off x="7560638" y="395010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Heizplatte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B8FEC7-B2A2-2602-7010-19B15E9861E7}"/>
              </a:ext>
            </a:extLst>
          </p:cNvPr>
          <p:cNvSpPr/>
          <p:nvPr/>
        </p:nvSpPr>
        <p:spPr>
          <a:xfrm>
            <a:off x="2874216" y="2422819"/>
            <a:ext cx="579903" cy="61411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9000">
                <a:srgbClr val="FF0000"/>
              </a:gs>
              <a:gs pos="72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D47DDB69-CC75-0A37-F9F8-194946148999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Für dieses Experiment haben wir uns von der @</a:t>
            </a:r>
            <a:r>
              <a:rPr lang="de-DE" sz="1000" i="1" dirty="0">
                <a:solidFill>
                  <a:srgbClr val="002060"/>
                </a:solidFill>
              </a:rPr>
              <a:t>Wetterschule inspirieren lassen: https://</a:t>
            </a:r>
            <a:r>
              <a:rPr lang="de-DE" sz="1000" i="1" dirty="0" err="1">
                <a:solidFill>
                  <a:srgbClr val="002060"/>
                </a:solidFill>
              </a:rPr>
              <a:t>www.youtube.com</a:t>
            </a:r>
            <a:r>
              <a:rPr lang="de-DE" sz="1000" i="1" dirty="0">
                <a:solidFill>
                  <a:srgbClr val="002060"/>
                </a:solidFill>
              </a:rPr>
              <a:t>/@Wetterschule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-2.46914E-7 L -0.38455 -2.46914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69E9-3166-6BE9-8D45-34A7AA9B3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reieck 59">
            <a:extLst>
              <a:ext uri="{FF2B5EF4-FFF2-40B4-BE49-F238E27FC236}">
                <a16:creationId xmlns:a16="http://schemas.microsoft.com/office/drawing/2014/main" id="{DE7E15BC-E73C-60CC-45F4-F8252622DE3A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340C8528-8A82-E970-59FC-D772239B0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74C043FE-F9BA-E4E8-EF19-2EBB34A7F3F9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D5E97D9D-168B-FFCF-F5AA-46230968E5D1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659A2AE-594D-34AC-5F54-C6A3029ED691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FAFEA85-1B15-696C-427E-515035731DBA}"/>
              </a:ext>
            </a:extLst>
          </p:cNvPr>
          <p:cNvGrpSpPr/>
          <p:nvPr/>
        </p:nvGrpSpPr>
        <p:grpSpPr>
          <a:xfrm>
            <a:off x="7627135" y="1789792"/>
            <a:ext cx="1094722" cy="2226804"/>
            <a:chOff x="6579598" y="1167465"/>
            <a:chExt cx="368279" cy="749126"/>
          </a:xfrm>
        </p:grpSpPr>
        <p:sp>
          <p:nvSpPr>
            <p:cNvPr id="4" name="Verzögerung 3">
              <a:extLst>
                <a:ext uri="{FF2B5EF4-FFF2-40B4-BE49-F238E27FC236}">
                  <a16:creationId xmlns:a16="http://schemas.microsoft.com/office/drawing/2014/main" id="{C5841226-BD26-4681-57DF-136718EA9253}"/>
                </a:ext>
              </a:extLst>
            </p:cNvPr>
            <p:cNvSpPr/>
            <p:nvPr/>
          </p:nvSpPr>
          <p:spPr>
            <a:xfrm flipH="1">
              <a:off x="6579598" y="1254466"/>
              <a:ext cx="188504" cy="610835"/>
            </a:xfrm>
            <a:prstGeom prst="flowChartDelay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F40498EF-EADB-578F-BC93-108B7309AF5E}"/>
                </a:ext>
              </a:extLst>
            </p:cNvPr>
            <p:cNvSpPr/>
            <p:nvPr/>
          </p:nvSpPr>
          <p:spPr>
            <a:xfrm>
              <a:off x="6768102" y="1167465"/>
              <a:ext cx="179775" cy="74912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/>
                <a:t>80</a:t>
              </a:r>
              <a:br>
                <a:rPr lang="de-DE" sz="1000" dirty="0"/>
              </a:br>
              <a:r>
                <a:rPr lang="de-DE" sz="1000" dirty="0"/>
                <a:t>°C</a:t>
              </a:r>
            </a:p>
          </p:txBody>
        </p:sp>
      </p:grp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B15CF3F4-BF9F-F682-2290-9E0E6E034149}"/>
              </a:ext>
            </a:extLst>
          </p:cNvPr>
          <p:cNvSpPr/>
          <p:nvPr/>
        </p:nvSpPr>
        <p:spPr>
          <a:xfrm rot="16200000">
            <a:off x="7380736" y="2739890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760E40-22AD-B0C9-CD10-F2D4B064F776}"/>
              </a:ext>
            </a:extLst>
          </p:cNvPr>
          <p:cNvGrpSpPr/>
          <p:nvPr/>
        </p:nvGrpSpPr>
        <p:grpSpPr>
          <a:xfrm>
            <a:off x="1796360" y="1466162"/>
            <a:ext cx="2735617" cy="2402577"/>
            <a:chOff x="2171289" y="1167464"/>
            <a:chExt cx="2735617" cy="2402577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6E84BBD3-11C8-2236-C580-68E2DCD5DBA1}"/>
                </a:ext>
              </a:extLst>
            </p:cNvPr>
            <p:cNvSpPr/>
            <p:nvPr/>
          </p:nvSpPr>
          <p:spPr>
            <a:xfrm>
              <a:off x="2171289" y="1167464"/>
              <a:ext cx="2735617" cy="2215913"/>
            </a:xfrm>
            <a:prstGeom prst="roundRect">
              <a:avLst/>
            </a:prstGeom>
            <a:solidFill>
              <a:schemeClr val="tx1"/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72440AB2-33A6-BF68-F9C0-DA18F10DBA07}"/>
                </a:ext>
              </a:extLst>
            </p:cNvPr>
            <p:cNvSpPr/>
            <p:nvPr/>
          </p:nvSpPr>
          <p:spPr>
            <a:xfrm>
              <a:off x="3975373" y="2431180"/>
              <a:ext cx="606993" cy="1138861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FB1EFC8E-048D-7EE9-256F-3D26FF04F9F2}"/>
              </a:ext>
            </a:extLst>
          </p:cNvPr>
          <p:cNvSpPr txBox="1"/>
          <p:nvPr/>
        </p:nvSpPr>
        <p:spPr>
          <a:xfrm>
            <a:off x="2084673" y="3950104"/>
            <a:ext cx="283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Tablet + </a:t>
            </a:r>
            <a:r>
              <a:rPr lang="en-GB" dirty="0" err="1">
                <a:solidFill>
                  <a:schemeClr val="bg1"/>
                </a:solidFill>
              </a:rPr>
              <a:t>Wärmebildkamera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CACD0E6-3C21-EBF7-0725-FEDE0E89AD2B}"/>
              </a:ext>
            </a:extLst>
          </p:cNvPr>
          <p:cNvSpPr txBox="1"/>
          <p:nvPr/>
        </p:nvSpPr>
        <p:spPr>
          <a:xfrm>
            <a:off x="7560638" y="395010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Heizplatte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D70763-CBA6-A0F0-51D1-FF29982F0D48}"/>
              </a:ext>
            </a:extLst>
          </p:cNvPr>
          <p:cNvSpPr/>
          <p:nvPr/>
        </p:nvSpPr>
        <p:spPr>
          <a:xfrm>
            <a:off x="2874216" y="2422819"/>
            <a:ext cx="579903" cy="61411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9000">
                <a:srgbClr val="FF0000"/>
              </a:gs>
              <a:gs pos="72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E10F85A-96BB-F677-A267-CC748308E800}"/>
              </a:ext>
            </a:extLst>
          </p:cNvPr>
          <p:cNvGrpSpPr/>
          <p:nvPr/>
        </p:nvGrpSpPr>
        <p:grpSpPr>
          <a:xfrm>
            <a:off x="4684740" y="2048406"/>
            <a:ext cx="1428758" cy="2215913"/>
            <a:chOff x="4655649" y="980800"/>
            <a:chExt cx="769246" cy="1193052"/>
          </a:xfrm>
        </p:grpSpPr>
        <p:sp>
          <p:nvSpPr>
            <p:cNvPr id="8" name="Dreieck 7">
              <a:extLst>
                <a:ext uri="{FF2B5EF4-FFF2-40B4-BE49-F238E27FC236}">
                  <a16:creationId xmlns:a16="http://schemas.microsoft.com/office/drawing/2014/main" id="{7CEE9D83-55F3-BC63-52EA-FA8770A309CD}"/>
                </a:ext>
              </a:extLst>
            </p:cNvPr>
            <p:cNvSpPr/>
            <p:nvPr/>
          </p:nvSpPr>
          <p:spPr>
            <a:xfrm>
              <a:off x="4890718" y="1916591"/>
              <a:ext cx="298423" cy="257261"/>
            </a:xfrm>
            <a:prstGeom prst="triangl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9B1312-CF5D-F5F4-F05A-E86A90C8B182}"/>
                </a:ext>
              </a:extLst>
            </p:cNvPr>
            <p:cNvSpPr/>
            <p:nvPr/>
          </p:nvSpPr>
          <p:spPr>
            <a:xfrm>
              <a:off x="4655649" y="980800"/>
              <a:ext cx="769246" cy="982759"/>
            </a:xfrm>
            <a:prstGeom prst="ellipse">
              <a:avLst/>
            </a:prstGeom>
            <a:solidFill>
              <a:srgbClr val="FFC00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CO</a:t>
              </a:r>
              <a:r>
                <a:rPr lang="en-GB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0" name="Freihandform 9">
            <a:extLst>
              <a:ext uri="{FF2B5EF4-FFF2-40B4-BE49-F238E27FC236}">
                <a16:creationId xmlns:a16="http://schemas.microsoft.com/office/drawing/2014/main" id="{B05A16A2-D8F5-202A-49FA-860126C28B75}"/>
              </a:ext>
            </a:extLst>
          </p:cNvPr>
          <p:cNvSpPr/>
          <p:nvPr/>
        </p:nvSpPr>
        <p:spPr>
          <a:xfrm rot="16200000">
            <a:off x="7380735" y="2763334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B8B9B0CA-1607-B19B-CEDD-71744EAB730C}"/>
              </a:ext>
            </a:extLst>
          </p:cNvPr>
          <p:cNvSpPr/>
          <p:nvPr/>
        </p:nvSpPr>
        <p:spPr>
          <a:xfrm rot="2700000">
            <a:off x="5899679" y="2465134"/>
            <a:ext cx="132579" cy="831809"/>
          </a:xfrm>
          <a:custGeom>
            <a:avLst/>
            <a:gdLst>
              <a:gd name="connsiteX0" fmla="*/ 112259 w 132788"/>
              <a:gd name="connsiteY0" fmla="*/ 833120 h 833120"/>
              <a:gd name="connsiteX1" fmla="*/ 41139 w 132788"/>
              <a:gd name="connsiteY1" fmla="*/ 802640 h 833120"/>
              <a:gd name="connsiteX2" fmla="*/ 30979 w 132788"/>
              <a:gd name="connsiteY2" fmla="*/ 762000 h 833120"/>
              <a:gd name="connsiteX3" fmla="*/ 41139 w 132788"/>
              <a:gd name="connsiteY3" fmla="*/ 711200 h 833120"/>
              <a:gd name="connsiteX4" fmla="*/ 102099 w 132788"/>
              <a:gd name="connsiteY4" fmla="*/ 680720 h 833120"/>
              <a:gd name="connsiteX5" fmla="*/ 132579 w 132788"/>
              <a:gd name="connsiteY5" fmla="*/ 619760 h 833120"/>
              <a:gd name="connsiteX6" fmla="*/ 112259 w 132788"/>
              <a:gd name="connsiteY6" fmla="*/ 589280 h 833120"/>
              <a:gd name="connsiteX7" fmla="*/ 51299 w 132788"/>
              <a:gd name="connsiteY7" fmla="*/ 558800 h 833120"/>
              <a:gd name="connsiteX8" fmla="*/ 20819 w 132788"/>
              <a:gd name="connsiteY8" fmla="*/ 467360 h 833120"/>
              <a:gd name="connsiteX9" fmla="*/ 41139 w 132788"/>
              <a:gd name="connsiteY9" fmla="*/ 436880 h 833120"/>
              <a:gd name="connsiteX10" fmla="*/ 71619 w 132788"/>
              <a:gd name="connsiteY10" fmla="*/ 416560 h 833120"/>
              <a:gd name="connsiteX11" fmla="*/ 91939 w 132788"/>
              <a:gd name="connsiteY11" fmla="*/ 386080 h 833120"/>
              <a:gd name="connsiteX12" fmla="*/ 51299 w 132788"/>
              <a:gd name="connsiteY12" fmla="*/ 335280 h 833120"/>
              <a:gd name="connsiteX13" fmla="*/ 20819 w 132788"/>
              <a:gd name="connsiteY13" fmla="*/ 314960 h 833120"/>
              <a:gd name="connsiteX14" fmla="*/ 499 w 132788"/>
              <a:gd name="connsiteY14" fmla="*/ 284480 h 833120"/>
              <a:gd name="connsiteX15" fmla="*/ 30979 w 132788"/>
              <a:gd name="connsiteY15" fmla="*/ 182880 h 833120"/>
              <a:gd name="connsiteX16" fmla="*/ 61459 w 132788"/>
              <a:gd name="connsiteY16" fmla="*/ 172720 h 833120"/>
              <a:gd name="connsiteX17" fmla="*/ 71619 w 132788"/>
              <a:gd name="connsiteY17" fmla="*/ 81280 h 833120"/>
              <a:gd name="connsiteX18" fmla="*/ 61459 w 132788"/>
              <a:gd name="connsiteY18" fmla="*/ 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788" h="833120">
                <a:moveTo>
                  <a:pt x="112259" y="833120"/>
                </a:moveTo>
                <a:cubicBezTo>
                  <a:pt x="88552" y="822960"/>
                  <a:pt x="60550" y="819624"/>
                  <a:pt x="41139" y="802640"/>
                </a:cubicBezTo>
                <a:cubicBezTo>
                  <a:pt x="30630" y="793445"/>
                  <a:pt x="30979" y="775964"/>
                  <a:pt x="30979" y="762000"/>
                </a:cubicBezTo>
                <a:cubicBezTo>
                  <a:pt x="30979" y="744731"/>
                  <a:pt x="32571" y="726193"/>
                  <a:pt x="41139" y="711200"/>
                </a:cubicBezTo>
                <a:cubicBezTo>
                  <a:pt x="50407" y="694980"/>
                  <a:pt x="86454" y="685935"/>
                  <a:pt x="102099" y="680720"/>
                </a:cubicBezTo>
                <a:cubicBezTo>
                  <a:pt x="109175" y="670105"/>
                  <a:pt x="135383" y="636586"/>
                  <a:pt x="132579" y="619760"/>
                </a:cubicBezTo>
                <a:cubicBezTo>
                  <a:pt x="130572" y="607715"/>
                  <a:pt x="120893" y="597914"/>
                  <a:pt x="112259" y="589280"/>
                </a:cubicBezTo>
                <a:cubicBezTo>
                  <a:pt x="92564" y="569585"/>
                  <a:pt x="76089" y="567063"/>
                  <a:pt x="51299" y="558800"/>
                </a:cubicBezTo>
                <a:cubicBezTo>
                  <a:pt x="16370" y="506406"/>
                  <a:pt x="-2173" y="513344"/>
                  <a:pt x="20819" y="467360"/>
                </a:cubicBezTo>
                <a:cubicBezTo>
                  <a:pt x="26280" y="456438"/>
                  <a:pt x="32505" y="445514"/>
                  <a:pt x="41139" y="436880"/>
                </a:cubicBezTo>
                <a:cubicBezTo>
                  <a:pt x="49773" y="428246"/>
                  <a:pt x="61459" y="423333"/>
                  <a:pt x="71619" y="416560"/>
                </a:cubicBezTo>
                <a:cubicBezTo>
                  <a:pt x="78392" y="406400"/>
                  <a:pt x="90212" y="398168"/>
                  <a:pt x="91939" y="386080"/>
                </a:cubicBezTo>
                <a:cubicBezTo>
                  <a:pt x="99159" y="335537"/>
                  <a:pt x="79704" y="349482"/>
                  <a:pt x="51299" y="335280"/>
                </a:cubicBezTo>
                <a:cubicBezTo>
                  <a:pt x="40377" y="329819"/>
                  <a:pt x="30979" y="321733"/>
                  <a:pt x="20819" y="314960"/>
                </a:cubicBezTo>
                <a:cubicBezTo>
                  <a:pt x="14046" y="304800"/>
                  <a:pt x="1714" y="296630"/>
                  <a:pt x="499" y="284480"/>
                </a:cubicBezTo>
                <a:cubicBezTo>
                  <a:pt x="-2054" y="258955"/>
                  <a:pt x="4738" y="203873"/>
                  <a:pt x="30979" y="182880"/>
                </a:cubicBezTo>
                <a:cubicBezTo>
                  <a:pt x="39342" y="176190"/>
                  <a:pt x="51299" y="176107"/>
                  <a:pt x="61459" y="172720"/>
                </a:cubicBezTo>
                <a:cubicBezTo>
                  <a:pt x="110069" y="99805"/>
                  <a:pt x="119368" y="129029"/>
                  <a:pt x="71619" y="81280"/>
                </a:cubicBezTo>
                <a:cubicBezTo>
                  <a:pt x="48904" y="13136"/>
                  <a:pt x="41720" y="39478"/>
                  <a:pt x="61459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B56B32-86D6-2E5E-A1F9-970599A035BD}"/>
              </a:ext>
            </a:extLst>
          </p:cNvPr>
          <p:cNvSpPr/>
          <p:nvPr/>
        </p:nvSpPr>
        <p:spPr>
          <a:xfrm>
            <a:off x="2952678" y="2499052"/>
            <a:ext cx="422977" cy="447933"/>
          </a:xfrm>
          <a:prstGeom prst="ellipse">
            <a:avLst/>
          </a:prstGeom>
          <a:solidFill>
            <a:schemeClr val="tx1">
              <a:alpha val="75000"/>
            </a:schemeClr>
          </a:soli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622A99A-7A2B-6980-C4C3-90AF25577988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Es wird nicht die gesamte Wärmestrahlung reflektiert, sondern absorbiert und in alle Richtungen gestreut. Dies wurde zur Vereinfachung des Sachverhaltes vernachlässigt.</a:t>
            </a:r>
          </a:p>
        </p:txBody>
      </p:sp>
      <p:pic>
        <p:nvPicPr>
          <p:cNvPr id="5" name="Picture 6" descr="Ai Generiert, Baum, Zimmer, Kamin">
            <a:extLst>
              <a:ext uri="{FF2B5EF4-FFF2-40B4-BE49-F238E27FC236}">
                <a16:creationId xmlns:a16="http://schemas.microsoft.com/office/drawing/2014/main" id="{DC008DED-1E73-E21E-0F14-C0FFBD290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B731E8F9-4FB6-AECC-EB39-075CE10687DD}"/>
              </a:ext>
            </a:extLst>
          </p:cNvPr>
          <p:cNvSpPr/>
          <p:nvPr/>
        </p:nvSpPr>
        <p:spPr>
          <a:xfrm>
            <a:off x="278780" y="1786750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 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absorbiert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Wärmestrahlung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2.46914E-7 L -0.38455 -2.46914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1.23457E-7 L -0.14583 -0.0046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2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5.55556E-7 4.81481E-6 L 0.15 -0.2882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4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 animBg="1"/>
      <p:bldP spid="10" grpId="0" animBg="1"/>
      <p:bldP spid="10" grpId="1" animBg="1"/>
      <p:bldP spid="15" grpId="0" animBg="1"/>
      <p:bldP spid="15" grpId="1" animBg="1"/>
      <p:bldP spid="1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ADA19-5BAB-E3F2-007A-DA02373C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amera 55">
            <a:extLst>
              <a:ext uri="{FF2B5EF4-FFF2-40B4-BE49-F238E27FC236}">
                <a16:creationId xmlns:a16="http://schemas.microsoft.com/office/drawing/2014/main" id="{1624904C-597C-2ACC-4956-38D9333F529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797" y="2285598"/>
            <a:ext cx="3779778" cy="2126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0" name="Dreieck 59">
            <a:extLst>
              <a:ext uri="{FF2B5EF4-FFF2-40B4-BE49-F238E27FC236}">
                <a16:creationId xmlns:a16="http://schemas.microsoft.com/office/drawing/2014/main" id="{FED10CE2-7D05-0F49-CCC8-133D6C05183D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715FD8F4-0B51-AB5D-E565-008FB74A1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7254C9C0-C40F-8E6A-E8D3-8AF28C8A156C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09FD4E6F-7029-9D93-D4DF-D1C6F7D98EFD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C7F19646-1830-FE3E-5F63-0FC37AF08E93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8F4A367-0F9B-48BC-D631-BB79C55D672B}"/>
              </a:ext>
            </a:extLst>
          </p:cNvPr>
          <p:cNvGrpSpPr/>
          <p:nvPr/>
        </p:nvGrpSpPr>
        <p:grpSpPr>
          <a:xfrm>
            <a:off x="4849576" y="980800"/>
            <a:ext cx="769246" cy="1193052"/>
            <a:chOff x="4655649" y="980800"/>
            <a:chExt cx="769246" cy="1193052"/>
          </a:xfrm>
        </p:grpSpPr>
        <p:sp>
          <p:nvSpPr>
            <p:cNvPr id="6" name="Dreieck 5">
              <a:extLst>
                <a:ext uri="{FF2B5EF4-FFF2-40B4-BE49-F238E27FC236}">
                  <a16:creationId xmlns:a16="http://schemas.microsoft.com/office/drawing/2014/main" id="{B95EAA4C-FC17-AEA3-B1CA-37161AA6F351}"/>
                </a:ext>
              </a:extLst>
            </p:cNvPr>
            <p:cNvSpPr/>
            <p:nvPr/>
          </p:nvSpPr>
          <p:spPr>
            <a:xfrm>
              <a:off x="4890718" y="1916591"/>
              <a:ext cx="298423" cy="257261"/>
            </a:xfrm>
            <a:prstGeom prst="triangl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038ACA-D953-5DB3-3DB7-89383C04A509}"/>
                </a:ext>
              </a:extLst>
            </p:cNvPr>
            <p:cNvSpPr/>
            <p:nvPr/>
          </p:nvSpPr>
          <p:spPr>
            <a:xfrm>
              <a:off x="4655649" y="980800"/>
              <a:ext cx="769246" cy="982759"/>
            </a:xfrm>
            <a:prstGeom prst="ellipse">
              <a:avLst/>
            </a:prstGeom>
            <a:solidFill>
              <a:srgbClr val="FFC00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Luft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D30BAA6-D54E-6384-7CE0-D829072A2500}"/>
              </a:ext>
            </a:extLst>
          </p:cNvPr>
          <p:cNvGrpSpPr/>
          <p:nvPr/>
        </p:nvGrpSpPr>
        <p:grpSpPr>
          <a:xfrm>
            <a:off x="5441533" y="980800"/>
            <a:ext cx="769246" cy="1193052"/>
            <a:chOff x="4655649" y="980800"/>
            <a:chExt cx="769246" cy="1193052"/>
          </a:xfrm>
        </p:grpSpPr>
        <p:sp>
          <p:nvSpPr>
            <p:cNvPr id="9" name="Dreieck 8">
              <a:extLst>
                <a:ext uri="{FF2B5EF4-FFF2-40B4-BE49-F238E27FC236}">
                  <a16:creationId xmlns:a16="http://schemas.microsoft.com/office/drawing/2014/main" id="{25984385-BE03-010B-F232-222FDBD488CE}"/>
                </a:ext>
              </a:extLst>
            </p:cNvPr>
            <p:cNvSpPr/>
            <p:nvPr/>
          </p:nvSpPr>
          <p:spPr>
            <a:xfrm>
              <a:off x="4890718" y="1916591"/>
              <a:ext cx="298423" cy="257261"/>
            </a:xfrm>
            <a:prstGeom prst="triangl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0E026C-69A5-B134-1C13-675AC9933990}"/>
                </a:ext>
              </a:extLst>
            </p:cNvPr>
            <p:cNvSpPr/>
            <p:nvPr/>
          </p:nvSpPr>
          <p:spPr>
            <a:xfrm>
              <a:off x="4655649" y="980800"/>
              <a:ext cx="769246" cy="982759"/>
            </a:xfrm>
            <a:prstGeom prst="ellipse">
              <a:avLst/>
            </a:prstGeom>
            <a:solidFill>
              <a:srgbClr val="FFC00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CO</a:t>
              </a:r>
              <a:r>
                <a:rPr lang="en-GB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104F01C-AB31-430A-60E6-E63D28F6C419}"/>
              </a:ext>
            </a:extLst>
          </p:cNvPr>
          <p:cNvGrpSpPr/>
          <p:nvPr/>
        </p:nvGrpSpPr>
        <p:grpSpPr>
          <a:xfrm>
            <a:off x="6423678" y="1167464"/>
            <a:ext cx="485510" cy="987589"/>
            <a:chOff x="6579598" y="1167465"/>
            <a:chExt cx="368279" cy="749126"/>
          </a:xfrm>
        </p:grpSpPr>
        <p:sp>
          <p:nvSpPr>
            <p:cNvPr id="4" name="Verzögerung 3">
              <a:extLst>
                <a:ext uri="{FF2B5EF4-FFF2-40B4-BE49-F238E27FC236}">
                  <a16:creationId xmlns:a16="http://schemas.microsoft.com/office/drawing/2014/main" id="{6294D106-40B5-7921-31B6-657D67EE469F}"/>
                </a:ext>
              </a:extLst>
            </p:cNvPr>
            <p:cNvSpPr/>
            <p:nvPr/>
          </p:nvSpPr>
          <p:spPr>
            <a:xfrm flipH="1">
              <a:off x="6579598" y="1254466"/>
              <a:ext cx="188504" cy="610835"/>
            </a:xfrm>
            <a:prstGeom prst="flowChartDelay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0F789A90-6C3E-D21B-BD8F-D0B1DEB63638}"/>
                </a:ext>
              </a:extLst>
            </p:cNvPr>
            <p:cNvSpPr/>
            <p:nvPr/>
          </p:nvSpPr>
          <p:spPr>
            <a:xfrm>
              <a:off x="6768102" y="1167465"/>
              <a:ext cx="179775" cy="74912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/>
                <a:t>70</a:t>
              </a:r>
              <a:br>
                <a:rPr lang="de-DE" sz="1000" dirty="0"/>
              </a:br>
              <a:r>
                <a:rPr lang="de-DE" sz="1000" dirty="0"/>
                <a:t>°C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B7AAB0D-0247-A1BA-380E-32F48F004533}"/>
              </a:ext>
            </a:extLst>
          </p:cNvPr>
          <p:cNvGrpSpPr/>
          <p:nvPr/>
        </p:nvGrpSpPr>
        <p:grpSpPr>
          <a:xfrm>
            <a:off x="3556578" y="1167464"/>
            <a:ext cx="1213248" cy="982759"/>
            <a:chOff x="3556578" y="1167464"/>
            <a:chExt cx="1213248" cy="982759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010C642C-E75D-2186-58C4-4F3239733DFC}"/>
                </a:ext>
              </a:extLst>
            </p:cNvPr>
            <p:cNvSpPr/>
            <p:nvPr/>
          </p:nvSpPr>
          <p:spPr>
            <a:xfrm>
              <a:off x="3556578" y="1167464"/>
              <a:ext cx="1213248" cy="982759"/>
            </a:xfrm>
            <a:prstGeom prst="roundRect">
              <a:avLst/>
            </a:prstGeom>
            <a:solidFill>
              <a:schemeClr val="tx1"/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716BDE2C-B72E-0484-9B57-20790ACBF732}"/>
                </a:ext>
              </a:extLst>
            </p:cNvPr>
            <p:cNvSpPr/>
            <p:nvPr/>
          </p:nvSpPr>
          <p:spPr>
            <a:xfrm>
              <a:off x="4364431" y="1645137"/>
              <a:ext cx="269202" cy="50508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11ABD2C-1C58-044D-27EC-4ECB5E3CE4E6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Für dieses Experiment haben wir uns von der @</a:t>
            </a:r>
            <a:r>
              <a:rPr lang="de-DE" sz="1000" i="1" dirty="0">
                <a:solidFill>
                  <a:srgbClr val="002060"/>
                </a:solidFill>
              </a:rPr>
              <a:t>Wetterschule inspirieren lassen: https://</a:t>
            </a:r>
            <a:r>
              <a:rPr lang="de-DE" sz="1000" i="1" dirty="0" err="1">
                <a:solidFill>
                  <a:srgbClr val="002060"/>
                </a:solidFill>
              </a:rPr>
              <a:t>www.youtube.com</a:t>
            </a:r>
            <a:r>
              <a:rPr lang="de-DE" sz="1000" i="1" dirty="0">
                <a:solidFill>
                  <a:srgbClr val="002060"/>
                </a:solidFill>
              </a:rPr>
              <a:t>/@Wetterschule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pic>
        <p:nvPicPr>
          <p:cNvPr id="15" name="Picture 6" descr="Ai Generiert, Baum, Zimmer, Kamin">
            <a:extLst>
              <a:ext uri="{FF2B5EF4-FFF2-40B4-BE49-F238E27FC236}">
                <a16:creationId xmlns:a16="http://schemas.microsoft.com/office/drawing/2014/main" id="{5CF9DCE7-1ECB-77C7-9AA0-34EC7FAE8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8664E430-9505-4955-A77E-D0EA170E06D4}"/>
              </a:ext>
            </a:extLst>
          </p:cNvPr>
          <p:cNvSpPr/>
          <p:nvPr/>
        </p:nvSpPr>
        <p:spPr>
          <a:xfrm>
            <a:off x="278780" y="1786750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 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absorbiert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Wärmestrahlung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69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9599D-D354-727B-BF69-D0DAB8EA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amera 55">
            <a:extLst>
              <a:ext uri="{FF2B5EF4-FFF2-40B4-BE49-F238E27FC236}">
                <a16:creationId xmlns:a16="http://schemas.microsoft.com/office/drawing/2014/main" id="{2ED3DD45-07E9-EE6E-D26D-207C60B3C6E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949" y="836669"/>
            <a:ext cx="6169178" cy="34701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0" name="Dreieck 59">
            <a:extLst>
              <a:ext uri="{FF2B5EF4-FFF2-40B4-BE49-F238E27FC236}">
                <a16:creationId xmlns:a16="http://schemas.microsoft.com/office/drawing/2014/main" id="{00C8BA17-25A3-F802-238F-3D3C881D8916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53F32CB9-9E83-D812-4E18-A70B91A88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4854B42A-93DD-D5D7-488F-BD6E5B27314A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4C394AA9-5173-B141-9ACB-29DB1281068F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C6DB5D9-2313-3D20-3E85-F3E14FBD9DC1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0FC2DD81-3883-D66D-B39A-DAF99CE976E9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Für dieses Experiment haben wir uns von der @</a:t>
            </a:r>
            <a:r>
              <a:rPr lang="de-DE" sz="1000" i="1" dirty="0">
                <a:solidFill>
                  <a:srgbClr val="002060"/>
                </a:solidFill>
              </a:rPr>
              <a:t>Wetterschule inspirieren lassen: https://</a:t>
            </a:r>
            <a:r>
              <a:rPr lang="de-DE" sz="1000" i="1" dirty="0" err="1">
                <a:solidFill>
                  <a:srgbClr val="002060"/>
                </a:solidFill>
              </a:rPr>
              <a:t>www.youtube.com</a:t>
            </a:r>
            <a:r>
              <a:rPr lang="de-DE" sz="1000" i="1" dirty="0">
                <a:solidFill>
                  <a:srgbClr val="002060"/>
                </a:solidFill>
              </a:rPr>
              <a:t>/@Wetterschule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pic>
        <p:nvPicPr>
          <p:cNvPr id="2" name="Picture 6" descr="Ai Generiert, Baum, Zimmer, Kamin">
            <a:extLst>
              <a:ext uri="{FF2B5EF4-FFF2-40B4-BE49-F238E27FC236}">
                <a16:creationId xmlns:a16="http://schemas.microsoft.com/office/drawing/2014/main" id="{07F9E425-D66C-3E29-4F19-D2A1DBC9D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5FC38551-654D-ED0D-6453-4580738F2C6B}"/>
              </a:ext>
            </a:extLst>
          </p:cNvPr>
          <p:cNvSpPr/>
          <p:nvPr/>
        </p:nvSpPr>
        <p:spPr>
          <a:xfrm>
            <a:off x="278780" y="1786750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 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absorbiert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Wärmestrahlung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5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3ABA-F7CF-493D-1654-E452EE9D5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reieck 59">
            <a:extLst>
              <a:ext uri="{FF2B5EF4-FFF2-40B4-BE49-F238E27FC236}">
                <a16:creationId xmlns:a16="http://schemas.microsoft.com/office/drawing/2014/main" id="{D3793D23-D991-DE34-6600-4E83489597D1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5A9CF766-9E09-DF1C-A571-1E2F442D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E4C07A3C-048D-9342-E25A-3FC024B7337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8105F9AB-E7AD-2117-60F6-783D2F75CC19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0BFA4937-26F9-1A8F-4F74-E1D02ED95769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 descr="Videokamera mit einfarbiger Füllung">
            <a:extLst>
              <a:ext uri="{FF2B5EF4-FFF2-40B4-BE49-F238E27FC236}">
                <a16:creationId xmlns:a16="http://schemas.microsoft.com/office/drawing/2014/main" id="{EA94D997-C2EA-DFD6-63D5-820C9D08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56195E8B-05D0-9901-C387-BA96F111C53C}"/>
              </a:ext>
            </a:extLst>
          </p:cNvPr>
          <p:cNvSpPr/>
          <p:nvPr/>
        </p:nvSpPr>
        <p:spPr>
          <a:xfrm>
            <a:off x="406798" y="1830623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Showexperiment</a:t>
            </a:r>
            <a:r>
              <a:rPr lang="en-GB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Wasserstoff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79AD5-F660-7E80-A6F0-96D3A489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reieck 59">
            <a:extLst>
              <a:ext uri="{FF2B5EF4-FFF2-40B4-BE49-F238E27FC236}">
                <a16:creationId xmlns:a16="http://schemas.microsoft.com/office/drawing/2014/main" id="{2F51956B-4171-0815-928A-099D0CCFD0E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 descr="Becherglas mit einfarbiger Füllung">
            <a:extLst>
              <a:ext uri="{FF2B5EF4-FFF2-40B4-BE49-F238E27FC236}">
                <a16:creationId xmlns:a16="http://schemas.microsoft.com/office/drawing/2014/main" id="{32FE4C6C-B5C8-14B7-01A9-5CE32DE52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B27B5E61-4530-3AB1-A958-D41697BAB332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7B055E68-B915-8865-384F-49192D0484B9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99604675-92F0-3693-A36E-E77EFD732A60}"/>
              </a:ext>
            </a:extLst>
          </p:cNvPr>
          <p:cNvSpPr/>
          <p:nvPr/>
        </p:nvSpPr>
        <p:spPr>
          <a:xfrm>
            <a:off x="8311403" y="75495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8F3EBB53-F02D-555D-A17E-7264033B6CD0}"/>
              </a:ext>
            </a:extLst>
          </p:cNvPr>
          <p:cNvSpPr/>
          <p:nvPr/>
        </p:nvSpPr>
        <p:spPr>
          <a:xfrm>
            <a:off x="3127238" y="4520067"/>
            <a:ext cx="4307503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 Die Wärmebildkamera wurde so eingestellt, dass die Farbskala </a:t>
            </a:r>
            <a:r>
              <a:rPr lang="de-DE" sz="1000" i="1" dirty="0">
                <a:solidFill>
                  <a:srgbClr val="002060"/>
                </a:solidFill>
              </a:rPr>
              <a:t>den Temperaturbereich von ca. 75 bis ca. 100°C abdeckt.</a:t>
            </a:r>
          </a:p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 Eigene Aufnahme von Jonathan Baaske.</a:t>
            </a:r>
          </a:p>
        </p:txBody>
      </p:sp>
      <p:pic>
        <p:nvPicPr>
          <p:cNvPr id="2" name="Picture 6" descr="Ai Generiert, Baum, Zimmer, Kamin">
            <a:extLst>
              <a:ext uri="{FF2B5EF4-FFF2-40B4-BE49-F238E27FC236}">
                <a16:creationId xmlns:a16="http://schemas.microsoft.com/office/drawing/2014/main" id="{5F52F836-2BE8-6EC3-8D38-16A30A735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DAA4FB0F-13E3-45D2-D7F2-A34BB8CE701E}"/>
              </a:ext>
            </a:extLst>
          </p:cNvPr>
          <p:cNvSpPr/>
          <p:nvPr/>
        </p:nvSpPr>
        <p:spPr>
          <a:xfrm>
            <a:off x="278780" y="1786750"/>
            <a:ext cx="2107581" cy="16503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 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absorbiert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Wärmestrahlung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Wärmebildkamera - SD 480p">
            <a:hlinkClick r:id="" action="ppaction://media"/>
            <a:extLst>
              <a:ext uri="{FF2B5EF4-FFF2-40B4-BE49-F238E27FC236}">
                <a16:creationId xmlns:a16="http://schemas.microsoft.com/office/drawing/2014/main" id="{1C22128F-D078-46B7-36C5-033CDE34F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9348" y="1326624"/>
            <a:ext cx="5083285" cy="2859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B5D85D-35D0-BD31-1C33-B4DE4C230218}"/>
              </a:ext>
            </a:extLst>
          </p:cNvPr>
          <p:cNvSpPr txBox="1"/>
          <p:nvPr/>
        </p:nvSpPr>
        <p:spPr>
          <a:xfrm>
            <a:off x="4593431" y="832943"/>
            <a:ext cx="182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Sicherungsvideo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91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F463E-7E34-6107-9CB4-EBB1CD27A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EFB68DD7-62BE-519E-4601-FD5D7EBF0403}"/>
              </a:ext>
            </a:extLst>
          </p:cNvPr>
          <p:cNvSpPr/>
          <p:nvPr/>
        </p:nvSpPr>
        <p:spPr>
          <a:xfrm>
            <a:off x="2006499" y="2084943"/>
            <a:ext cx="6920685" cy="2361371"/>
          </a:xfrm>
          <a:custGeom>
            <a:avLst/>
            <a:gdLst>
              <a:gd name="csX0" fmla="*/ 3460343 w 6920685"/>
              <a:gd name="csY0" fmla="*/ 0 h 2361371"/>
              <a:gd name="csX1" fmla="*/ 6920685 w 6920685"/>
              <a:gd name="csY1" fmla="*/ 1121369 h 2361371"/>
              <a:gd name="csX2" fmla="*/ 6917806 w 6920685"/>
              <a:gd name="csY2" fmla="*/ 1139848 h 2361371"/>
              <a:gd name="csX3" fmla="*/ 6920684 w 6920685"/>
              <a:gd name="csY3" fmla="*/ 1168400 h 2361371"/>
              <a:gd name="csX4" fmla="*/ 6920684 w 6920685"/>
              <a:gd name="csY4" fmla="*/ 1935920 h 2361371"/>
              <a:gd name="csX5" fmla="*/ 6495233 w 6920685"/>
              <a:gd name="csY5" fmla="*/ 2361371 h 2361371"/>
              <a:gd name="csX6" fmla="*/ 425451 w 6920685"/>
              <a:gd name="csY6" fmla="*/ 2361371 h 2361371"/>
              <a:gd name="csX7" fmla="*/ 0 w 6920685"/>
              <a:gd name="csY7" fmla="*/ 1935920 h 2361371"/>
              <a:gd name="csX8" fmla="*/ 0 w 6920685"/>
              <a:gd name="csY8" fmla="*/ 1168400 h 2361371"/>
              <a:gd name="csX9" fmla="*/ 2879 w 6920685"/>
              <a:gd name="csY9" fmla="*/ 1139840 h 2361371"/>
              <a:gd name="csX10" fmla="*/ 1 w 6920685"/>
              <a:gd name="csY10" fmla="*/ 1121369 h 2361371"/>
              <a:gd name="csX11" fmla="*/ 3460343 w 6920685"/>
              <a:gd name="csY11" fmla="*/ 0 h 23613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920685" h="2361371">
                <a:moveTo>
                  <a:pt x="3460343" y="0"/>
                </a:moveTo>
                <a:cubicBezTo>
                  <a:pt x="5371437" y="0"/>
                  <a:pt x="6920685" y="502054"/>
                  <a:pt x="6920685" y="1121369"/>
                </a:cubicBezTo>
                <a:lnTo>
                  <a:pt x="6917806" y="1139848"/>
                </a:lnTo>
                <a:lnTo>
                  <a:pt x="6920684" y="1168400"/>
                </a:lnTo>
                <a:lnTo>
                  <a:pt x="6920684" y="1935920"/>
                </a:lnTo>
                <a:cubicBezTo>
                  <a:pt x="6920684" y="2170890"/>
                  <a:pt x="6730203" y="2361371"/>
                  <a:pt x="6495233" y="2361371"/>
                </a:cubicBezTo>
                <a:lnTo>
                  <a:pt x="425451" y="2361371"/>
                </a:lnTo>
                <a:cubicBezTo>
                  <a:pt x="190481" y="2361371"/>
                  <a:pt x="0" y="2170890"/>
                  <a:pt x="0" y="1935920"/>
                </a:cubicBezTo>
                <a:lnTo>
                  <a:pt x="0" y="1168400"/>
                </a:lnTo>
                <a:lnTo>
                  <a:pt x="2879" y="1139840"/>
                </a:lnTo>
                <a:lnTo>
                  <a:pt x="1" y="1121369"/>
                </a:lnTo>
                <a:cubicBezTo>
                  <a:pt x="1" y="502054"/>
                  <a:pt x="1549249" y="0"/>
                  <a:pt x="3460343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E5F2598A-AFBD-8645-FB5D-992F4C306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1143016" y="3278392"/>
            <a:ext cx="9026594" cy="11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ieck 1">
            <a:extLst>
              <a:ext uri="{FF2B5EF4-FFF2-40B4-BE49-F238E27FC236}">
                <a16:creationId xmlns:a16="http://schemas.microsoft.com/office/drawing/2014/main" id="{5AEF1FD6-A21E-EAA3-8B50-6DC0AF2DF4C9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483B1190-0CE3-F3FB-D620-DB545F3A6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235E51B-5FB3-9DBA-9C27-C45C85EF415E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81D8AAB8-6875-B6E9-6DF1-7225CC050F48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EC5654-C6AF-9E03-8735-C4BBE7078FAD}"/>
              </a:ext>
            </a:extLst>
          </p:cNvPr>
          <p:cNvSpPr/>
          <p:nvPr/>
        </p:nvSpPr>
        <p:spPr>
          <a:xfrm>
            <a:off x="8047907" y="124414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438A1D-DABF-6B81-2D64-3B26B37AA738}"/>
              </a:ext>
            </a:extLst>
          </p:cNvPr>
          <p:cNvSpPr txBox="1"/>
          <p:nvPr/>
        </p:nvSpPr>
        <p:spPr>
          <a:xfrm>
            <a:off x="2802966" y="914590"/>
            <a:ext cx="515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Ergänzung</a:t>
            </a:r>
            <a:r>
              <a:rPr lang="en-GB" dirty="0">
                <a:solidFill>
                  <a:schemeClr val="bg1"/>
                </a:solidFill>
              </a:rPr>
              <a:t>: Die 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Moleküle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absorbieren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Wärme</a:t>
            </a:r>
            <a:r>
              <a:rPr lang="en-GB" dirty="0">
                <a:solidFill>
                  <a:schemeClr val="bg1"/>
                </a:solidFill>
              </a:rPr>
              <a:t>-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straghlung</a:t>
            </a:r>
            <a:r>
              <a:rPr lang="en-GB" dirty="0">
                <a:solidFill>
                  <a:schemeClr val="bg1"/>
                </a:solidFill>
              </a:rPr>
              <a:t> und </a:t>
            </a:r>
            <a:r>
              <a:rPr lang="en-GB" dirty="0" err="1">
                <a:solidFill>
                  <a:schemeClr val="bg1"/>
                </a:solidFill>
              </a:rPr>
              <a:t>streuen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diese</a:t>
            </a:r>
            <a:r>
              <a:rPr lang="en-GB" dirty="0">
                <a:solidFill>
                  <a:schemeClr val="bg1"/>
                </a:solidFill>
              </a:rPr>
              <a:t> in alle </a:t>
            </a:r>
            <a:r>
              <a:rPr lang="en-GB" dirty="0" err="1">
                <a:solidFill>
                  <a:schemeClr val="bg1"/>
                </a:solidFill>
              </a:rPr>
              <a:t>Richtungen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7C2F5D2-3712-D1CC-8B5D-98A954F8AA55}"/>
              </a:ext>
            </a:extLst>
          </p:cNvPr>
          <p:cNvGrpSpPr/>
          <p:nvPr/>
        </p:nvGrpSpPr>
        <p:grpSpPr>
          <a:xfrm>
            <a:off x="3905564" y="2280388"/>
            <a:ext cx="3608403" cy="337905"/>
            <a:chOff x="3905564" y="2280388"/>
            <a:chExt cx="3608403" cy="33790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938430BF-3558-307A-8419-5336A688E8EF}"/>
                </a:ext>
              </a:extLst>
            </p:cNvPr>
            <p:cNvGrpSpPr/>
            <p:nvPr/>
          </p:nvGrpSpPr>
          <p:grpSpPr>
            <a:xfrm>
              <a:off x="3905564" y="2364200"/>
              <a:ext cx="418966" cy="152768"/>
              <a:chOff x="4610234" y="1459560"/>
              <a:chExt cx="601254" cy="21923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36A8968-9B0C-F24E-686A-021A089C57F4}"/>
                  </a:ext>
                </a:extLst>
              </p:cNvPr>
              <p:cNvSpPr/>
              <p:nvPr/>
            </p:nvSpPr>
            <p:spPr>
              <a:xfrm>
                <a:off x="4610234" y="14595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357D5E2-B61D-C5BD-65B8-3C399DB83951}"/>
                  </a:ext>
                </a:extLst>
              </p:cNvPr>
              <p:cNvSpPr/>
              <p:nvPr/>
            </p:nvSpPr>
            <p:spPr>
              <a:xfrm>
                <a:off x="4822136" y="1481063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D0A0FF1-3E4F-C55F-262A-EB9FD343C363}"/>
                  </a:ext>
                </a:extLst>
              </p:cNvPr>
              <p:cNvSpPr/>
              <p:nvPr/>
            </p:nvSpPr>
            <p:spPr>
              <a:xfrm>
                <a:off x="4999586" y="146689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8D101A82-9FB0-4162-AC4F-41A0CEC68423}"/>
                </a:ext>
              </a:extLst>
            </p:cNvPr>
            <p:cNvGrpSpPr/>
            <p:nvPr/>
          </p:nvGrpSpPr>
          <p:grpSpPr>
            <a:xfrm>
              <a:off x="5077311" y="2280388"/>
              <a:ext cx="418966" cy="152768"/>
              <a:chOff x="4610234" y="1459560"/>
              <a:chExt cx="601254" cy="21923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6CA6D27-3EEF-8636-89F5-6A7242518552}"/>
                  </a:ext>
                </a:extLst>
              </p:cNvPr>
              <p:cNvSpPr/>
              <p:nvPr/>
            </p:nvSpPr>
            <p:spPr>
              <a:xfrm>
                <a:off x="4610234" y="14595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6C0176D-495C-6AC5-ECC9-B319EBFA03A8}"/>
                  </a:ext>
                </a:extLst>
              </p:cNvPr>
              <p:cNvSpPr/>
              <p:nvPr/>
            </p:nvSpPr>
            <p:spPr>
              <a:xfrm>
                <a:off x="4822136" y="1481063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DD3166-044B-120F-83F4-D53116E368C5}"/>
                  </a:ext>
                </a:extLst>
              </p:cNvPr>
              <p:cNvSpPr/>
              <p:nvPr/>
            </p:nvSpPr>
            <p:spPr>
              <a:xfrm>
                <a:off x="4999586" y="146689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DA929A5D-903F-801B-B3A1-B46FCEEF9E15}"/>
                </a:ext>
              </a:extLst>
            </p:cNvPr>
            <p:cNvGrpSpPr/>
            <p:nvPr/>
          </p:nvGrpSpPr>
          <p:grpSpPr>
            <a:xfrm>
              <a:off x="6089217" y="2287816"/>
              <a:ext cx="418966" cy="152768"/>
              <a:chOff x="4610234" y="1459560"/>
              <a:chExt cx="601254" cy="21923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17433FA-CF58-A2A3-1A50-0C2FCF9BF0C6}"/>
                  </a:ext>
                </a:extLst>
              </p:cNvPr>
              <p:cNvSpPr/>
              <p:nvPr/>
            </p:nvSpPr>
            <p:spPr>
              <a:xfrm>
                <a:off x="4610234" y="14595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881790C-1DCB-EFF6-A9ED-F31DEF906903}"/>
                  </a:ext>
                </a:extLst>
              </p:cNvPr>
              <p:cNvSpPr/>
              <p:nvPr/>
            </p:nvSpPr>
            <p:spPr>
              <a:xfrm>
                <a:off x="4822136" y="1481063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8A32A8D-0630-13A3-7387-BC828CB1A200}"/>
                  </a:ext>
                </a:extLst>
              </p:cNvPr>
              <p:cNvSpPr/>
              <p:nvPr/>
            </p:nvSpPr>
            <p:spPr>
              <a:xfrm>
                <a:off x="4999586" y="146689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C76EA5BB-7BE3-5772-3B3E-D528467C70B6}"/>
                </a:ext>
              </a:extLst>
            </p:cNvPr>
            <p:cNvGrpSpPr/>
            <p:nvPr/>
          </p:nvGrpSpPr>
          <p:grpSpPr>
            <a:xfrm>
              <a:off x="7095001" y="2465525"/>
              <a:ext cx="418966" cy="152768"/>
              <a:chOff x="4610234" y="1459560"/>
              <a:chExt cx="601254" cy="21923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94F0812-5D9B-D211-6DEF-E224C0168DDE}"/>
                  </a:ext>
                </a:extLst>
              </p:cNvPr>
              <p:cNvSpPr/>
              <p:nvPr/>
            </p:nvSpPr>
            <p:spPr>
              <a:xfrm>
                <a:off x="4610234" y="1459560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0971EF-4187-F50F-3574-785413F2C641}"/>
                  </a:ext>
                </a:extLst>
              </p:cNvPr>
              <p:cNvSpPr/>
              <p:nvPr/>
            </p:nvSpPr>
            <p:spPr>
              <a:xfrm>
                <a:off x="4822136" y="1481063"/>
                <a:ext cx="173646" cy="1736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DC465A1-B54C-CA42-9667-F166D1F6F5BD}"/>
                  </a:ext>
                </a:extLst>
              </p:cNvPr>
              <p:cNvSpPr/>
              <p:nvPr/>
            </p:nvSpPr>
            <p:spPr>
              <a:xfrm>
                <a:off x="4999586" y="1466894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5E51434E-F10B-1691-23E3-25504D6B92AC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 Hinweise: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Vereinfachung werden andere Treibhausgase wie Wasserdampf oder Methan vernachlässigt.</a:t>
            </a:r>
          </a:p>
          <a:p>
            <a:pPr algn="ctr"/>
            <a:r>
              <a:rPr lang="de-DE" sz="1000" i="1" dirty="0">
                <a:solidFill>
                  <a:srgbClr val="002060"/>
                </a:solidFill>
              </a:rPr>
              <a:t>Das Teilchenmodell von CO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 ist zur Illustration in das makroskopische Bild der Erde eingefügt. 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pic>
        <p:nvPicPr>
          <p:cNvPr id="9" name="Picture 6" descr="Ai Generiert, Baum, Zimmer, Kamin">
            <a:extLst>
              <a:ext uri="{FF2B5EF4-FFF2-40B4-BE49-F238E27FC236}">
                <a16:creationId xmlns:a16="http://schemas.microsoft.com/office/drawing/2014/main" id="{40768F0B-6544-1782-DF17-45E51F24E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657E62C-DC7F-A442-A564-30F3366957A1}"/>
              </a:ext>
            </a:extLst>
          </p:cNvPr>
          <p:cNvGrpSpPr/>
          <p:nvPr/>
        </p:nvGrpSpPr>
        <p:grpSpPr>
          <a:xfrm>
            <a:off x="3823905" y="2023621"/>
            <a:ext cx="719007" cy="877428"/>
            <a:chOff x="3823905" y="2023621"/>
            <a:chExt cx="719007" cy="877428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4023110B-384F-9A58-AED8-8F5795FAC854}"/>
                </a:ext>
              </a:extLst>
            </p:cNvPr>
            <p:cNvSpPr/>
            <p:nvPr/>
          </p:nvSpPr>
          <p:spPr>
            <a:xfrm rot="12908328">
              <a:off x="3837661" y="2568510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C0A5A4F1-9AD4-C13D-9B71-E826ABFE85AC}"/>
                </a:ext>
              </a:extLst>
            </p:cNvPr>
            <p:cNvSpPr/>
            <p:nvPr/>
          </p:nvSpPr>
          <p:spPr>
            <a:xfrm rot="3088274">
              <a:off x="4303293" y="2023345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2FAE0CEC-54EB-AB09-CF20-09FA9342B1C8}"/>
                </a:ext>
              </a:extLst>
            </p:cNvPr>
            <p:cNvSpPr/>
            <p:nvPr/>
          </p:nvSpPr>
          <p:spPr>
            <a:xfrm rot="9900000">
              <a:off x="4233436" y="2558048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E9300D25-8E1D-0DA8-E462-319DE13B6EBD}"/>
                </a:ext>
              </a:extLst>
            </p:cNvPr>
            <p:cNvSpPr/>
            <p:nvPr/>
          </p:nvSpPr>
          <p:spPr>
            <a:xfrm rot="18900000">
              <a:off x="3823905" y="2023621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C527A59-B3F2-1905-BE03-56E35CD784FD}"/>
              </a:ext>
            </a:extLst>
          </p:cNvPr>
          <p:cNvGrpSpPr/>
          <p:nvPr/>
        </p:nvGrpSpPr>
        <p:grpSpPr>
          <a:xfrm>
            <a:off x="4973621" y="1930776"/>
            <a:ext cx="719007" cy="877428"/>
            <a:chOff x="3823905" y="2023621"/>
            <a:chExt cx="719007" cy="877428"/>
          </a:xfrm>
        </p:grpSpPr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940DF84D-5954-28BD-A2FD-E78FECA948E4}"/>
                </a:ext>
              </a:extLst>
            </p:cNvPr>
            <p:cNvSpPr/>
            <p:nvPr/>
          </p:nvSpPr>
          <p:spPr>
            <a:xfrm rot="12908328">
              <a:off x="3837661" y="2568510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7CDAAD84-2748-C9CE-6052-F4D49C9E3D10}"/>
                </a:ext>
              </a:extLst>
            </p:cNvPr>
            <p:cNvSpPr/>
            <p:nvPr/>
          </p:nvSpPr>
          <p:spPr>
            <a:xfrm rot="3088274">
              <a:off x="4303293" y="2023345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59C52FAA-A0D9-A638-689F-0FBBB1F77C3E}"/>
                </a:ext>
              </a:extLst>
            </p:cNvPr>
            <p:cNvSpPr/>
            <p:nvPr/>
          </p:nvSpPr>
          <p:spPr>
            <a:xfrm rot="9900000">
              <a:off x="4233436" y="2558048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ACF793A3-DC8C-BF76-9D95-8D486EEDDDD9}"/>
                </a:ext>
              </a:extLst>
            </p:cNvPr>
            <p:cNvSpPr/>
            <p:nvPr/>
          </p:nvSpPr>
          <p:spPr>
            <a:xfrm rot="18900000">
              <a:off x="3823905" y="2023621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F95BDAA-9A20-FDF1-BC0F-BAA28DF9BBEC}"/>
              </a:ext>
            </a:extLst>
          </p:cNvPr>
          <p:cNvGrpSpPr/>
          <p:nvPr/>
        </p:nvGrpSpPr>
        <p:grpSpPr>
          <a:xfrm>
            <a:off x="5985194" y="1937717"/>
            <a:ext cx="719007" cy="877428"/>
            <a:chOff x="3823905" y="2023621"/>
            <a:chExt cx="719007" cy="877428"/>
          </a:xfrm>
        </p:grpSpPr>
        <p:sp>
          <p:nvSpPr>
            <p:cNvPr id="22" name="Freihandform 21">
              <a:extLst>
                <a:ext uri="{FF2B5EF4-FFF2-40B4-BE49-F238E27FC236}">
                  <a16:creationId xmlns:a16="http://schemas.microsoft.com/office/drawing/2014/main" id="{619D335D-0859-B355-4AEA-47CC24462A5F}"/>
                </a:ext>
              </a:extLst>
            </p:cNvPr>
            <p:cNvSpPr/>
            <p:nvPr/>
          </p:nvSpPr>
          <p:spPr>
            <a:xfrm rot="12908328">
              <a:off x="3837661" y="2568510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3749ABA1-B8BA-5741-5B0E-F25915A24BE6}"/>
                </a:ext>
              </a:extLst>
            </p:cNvPr>
            <p:cNvSpPr/>
            <p:nvPr/>
          </p:nvSpPr>
          <p:spPr>
            <a:xfrm rot="3088274">
              <a:off x="4303293" y="2023345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6129EB3D-2F8F-A948-2688-561464D27117}"/>
                </a:ext>
              </a:extLst>
            </p:cNvPr>
            <p:cNvSpPr/>
            <p:nvPr/>
          </p:nvSpPr>
          <p:spPr>
            <a:xfrm rot="9900000">
              <a:off x="4233436" y="2558048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D362BC27-D811-EBD8-86B7-AE0AF5F5F7D9}"/>
                </a:ext>
              </a:extLst>
            </p:cNvPr>
            <p:cNvSpPr/>
            <p:nvPr/>
          </p:nvSpPr>
          <p:spPr>
            <a:xfrm rot="18900000">
              <a:off x="3823905" y="2023621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2CEC2A9-9791-A8A5-E22A-B026DB699A8F}"/>
              </a:ext>
            </a:extLst>
          </p:cNvPr>
          <p:cNvGrpSpPr/>
          <p:nvPr/>
        </p:nvGrpSpPr>
        <p:grpSpPr>
          <a:xfrm>
            <a:off x="6975221" y="2129932"/>
            <a:ext cx="719007" cy="877428"/>
            <a:chOff x="3823905" y="2023621"/>
            <a:chExt cx="719007" cy="877428"/>
          </a:xfrm>
        </p:grpSpPr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80F0783D-512B-D478-DFE2-877B7DE0B3D5}"/>
                </a:ext>
              </a:extLst>
            </p:cNvPr>
            <p:cNvSpPr/>
            <p:nvPr/>
          </p:nvSpPr>
          <p:spPr>
            <a:xfrm rot="12908328">
              <a:off x="3837661" y="2568510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4096AB1B-DB29-2E5B-F0B8-3C09FB58C6BB}"/>
                </a:ext>
              </a:extLst>
            </p:cNvPr>
            <p:cNvSpPr/>
            <p:nvPr/>
          </p:nvSpPr>
          <p:spPr>
            <a:xfrm rot="3088274">
              <a:off x="4303293" y="2023345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1572245C-ECC8-C724-3695-40FD4048ED94}"/>
                </a:ext>
              </a:extLst>
            </p:cNvPr>
            <p:cNvSpPr/>
            <p:nvPr/>
          </p:nvSpPr>
          <p:spPr>
            <a:xfrm rot="9900000">
              <a:off x="4233436" y="2558048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F98088D4-C1C9-E41F-5B4A-E0C51A368E82}"/>
                </a:ext>
              </a:extLst>
            </p:cNvPr>
            <p:cNvSpPr/>
            <p:nvPr/>
          </p:nvSpPr>
          <p:spPr>
            <a:xfrm rot="18900000">
              <a:off x="3823905" y="2023621"/>
              <a:ext cx="146699" cy="33253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1809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F463E-7E34-6107-9CB4-EBB1CD27A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ieck 1">
            <a:extLst>
              <a:ext uri="{FF2B5EF4-FFF2-40B4-BE49-F238E27FC236}">
                <a16:creationId xmlns:a16="http://schemas.microsoft.com/office/drawing/2014/main" id="{5AEF1FD6-A21E-EAA3-8B50-6DC0AF2DF4C9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483B1190-0CE3-F3FB-D620-DB545F3A6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235E51B-5FB3-9DBA-9C27-C45C85EF415E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81D8AAB8-6875-B6E9-6DF1-7225CC050F48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EC5654-C6AF-9E03-8735-C4BBE7078FAD}"/>
              </a:ext>
            </a:extLst>
          </p:cNvPr>
          <p:cNvSpPr/>
          <p:nvPr/>
        </p:nvSpPr>
        <p:spPr>
          <a:xfrm>
            <a:off x="8047907" y="124414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E5F2598A-AFBD-8645-FB5D-992F4C306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-1835136" y="3450513"/>
            <a:ext cx="13298118" cy="16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F0240F0-E880-7E5C-2669-41D54A455393}"/>
              </a:ext>
            </a:extLst>
          </p:cNvPr>
          <p:cNvGrpSpPr/>
          <p:nvPr/>
        </p:nvGrpSpPr>
        <p:grpSpPr>
          <a:xfrm>
            <a:off x="2528593" y="4078243"/>
            <a:ext cx="725812" cy="1065257"/>
            <a:chOff x="4105060" y="3704487"/>
            <a:chExt cx="492672" cy="723083"/>
          </a:xfrm>
        </p:grpSpPr>
        <p:pic>
          <p:nvPicPr>
            <p:cNvPr id="12" name="Grafik 11" descr="Fabrik">
              <a:extLst>
                <a:ext uri="{FF2B5EF4-FFF2-40B4-BE49-F238E27FC236}">
                  <a16:creationId xmlns:a16="http://schemas.microsoft.com/office/drawing/2014/main" id="{4AC345AE-7E0B-51C0-C4C2-8C02FEA4E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4530" y="4154368"/>
              <a:ext cx="273202" cy="273202"/>
            </a:xfrm>
            <a:prstGeom prst="rect">
              <a:avLst/>
            </a:prstGeom>
          </p:spPr>
        </p:pic>
        <p:pic>
          <p:nvPicPr>
            <p:cNvPr id="15" name="Grafik 14" descr="Gedankenblase">
              <a:extLst>
                <a:ext uri="{FF2B5EF4-FFF2-40B4-BE49-F238E27FC236}">
                  <a16:creationId xmlns:a16="http://schemas.microsoft.com/office/drawing/2014/main" id="{B77DFCB8-D352-4CCC-B3E1-D172C944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105060" y="3704487"/>
              <a:ext cx="324395" cy="545562"/>
            </a:xfrm>
            <a:prstGeom prst="rect">
              <a:avLst/>
            </a:prstGeom>
          </p:spPr>
        </p:pic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1C441086-B8F0-9CED-BED2-D6BCE2FAE9D9}"/>
              </a:ext>
            </a:extLst>
          </p:cNvPr>
          <p:cNvGrpSpPr/>
          <p:nvPr/>
        </p:nvGrpSpPr>
        <p:grpSpPr>
          <a:xfrm>
            <a:off x="3392015" y="3674647"/>
            <a:ext cx="725812" cy="1052271"/>
            <a:chOff x="4105060" y="3713302"/>
            <a:chExt cx="492672" cy="714268"/>
          </a:xfrm>
        </p:grpSpPr>
        <p:pic>
          <p:nvPicPr>
            <p:cNvPr id="51" name="Grafik 50" descr="Fabrik">
              <a:extLst>
                <a:ext uri="{FF2B5EF4-FFF2-40B4-BE49-F238E27FC236}">
                  <a16:creationId xmlns:a16="http://schemas.microsoft.com/office/drawing/2014/main" id="{48DBA42B-E4F1-9549-82A5-4D9B90E88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4530" y="4154368"/>
              <a:ext cx="273202" cy="273202"/>
            </a:xfrm>
            <a:prstGeom prst="rect">
              <a:avLst/>
            </a:prstGeom>
          </p:spPr>
        </p:pic>
        <p:pic>
          <p:nvPicPr>
            <p:cNvPr id="52" name="Grafik 51" descr="Gedankenblase">
              <a:extLst>
                <a:ext uri="{FF2B5EF4-FFF2-40B4-BE49-F238E27FC236}">
                  <a16:creationId xmlns:a16="http://schemas.microsoft.com/office/drawing/2014/main" id="{B0570F2F-E890-C454-6501-A6DB1B704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105060" y="3713302"/>
              <a:ext cx="324395" cy="536747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A28BEE37-FD87-106A-6486-14F6680CC69D}"/>
              </a:ext>
            </a:extLst>
          </p:cNvPr>
          <p:cNvGrpSpPr/>
          <p:nvPr/>
        </p:nvGrpSpPr>
        <p:grpSpPr>
          <a:xfrm>
            <a:off x="4413232" y="3686955"/>
            <a:ext cx="725812" cy="1052271"/>
            <a:chOff x="4105060" y="3713302"/>
            <a:chExt cx="492672" cy="714268"/>
          </a:xfrm>
        </p:grpSpPr>
        <p:pic>
          <p:nvPicPr>
            <p:cNvPr id="57" name="Grafik 56" descr="Fabrik">
              <a:extLst>
                <a:ext uri="{FF2B5EF4-FFF2-40B4-BE49-F238E27FC236}">
                  <a16:creationId xmlns:a16="http://schemas.microsoft.com/office/drawing/2014/main" id="{31FDA9B8-D438-8339-A3D0-3F7923D23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4530" y="4154368"/>
              <a:ext cx="273202" cy="273202"/>
            </a:xfrm>
            <a:prstGeom prst="rect">
              <a:avLst/>
            </a:prstGeom>
          </p:spPr>
        </p:pic>
        <p:pic>
          <p:nvPicPr>
            <p:cNvPr id="58" name="Grafik 57" descr="Gedankenblase">
              <a:extLst>
                <a:ext uri="{FF2B5EF4-FFF2-40B4-BE49-F238E27FC236}">
                  <a16:creationId xmlns:a16="http://schemas.microsoft.com/office/drawing/2014/main" id="{A03BCE61-D176-C088-EF6E-494EFC8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105060" y="3713302"/>
              <a:ext cx="324395" cy="536747"/>
            </a:xfrm>
            <a:prstGeom prst="rect">
              <a:avLst/>
            </a:prstGeom>
          </p:spPr>
        </p:pic>
      </p:grpSp>
      <p:grpSp>
        <p:nvGrpSpPr>
          <p:cNvPr id="6161" name="Gruppieren 6160">
            <a:extLst>
              <a:ext uri="{FF2B5EF4-FFF2-40B4-BE49-F238E27FC236}">
                <a16:creationId xmlns:a16="http://schemas.microsoft.com/office/drawing/2014/main" id="{F093B1DB-E199-B7F5-BE75-AB0D0BB196A7}"/>
              </a:ext>
            </a:extLst>
          </p:cNvPr>
          <p:cNvGrpSpPr/>
          <p:nvPr/>
        </p:nvGrpSpPr>
        <p:grpSpPr>
          <a:xfrm>
            <a:off x="2978983" y="4142356"/>
            <a:ext cx="796911" cy="848820"/>
            <a:chOff x="4410779" y="3748006"/>
            <a:chExt cx="540933" cy="576168"/>
          </a:xfrm>
        </p:grpSpPr>
        <p:pic>
          <p:nvPicPr>
            <p:cNvPr id="49" name="Grafik 48" descr="Gedankenblase">
              <a:extLst>
                <a:ext uri="{FF2B5EF4-FFF2-40B4-BE49-F238E27FC236}">
                  <a16:creationId xmlns:a16="http://schemas.microsoft.com/office/drawing/2014/main" id="{714BCEAD-141A-210B-24E9-8E2740EC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pic>
          <p:nvPicPr>
            <p:cNvPr id="6160" name="Grafik 6159" descr="Auto">
              <a:extLst>
                <a:ext uri="{FF2B5EF4-FFF2-40B4-BE49-F238E27FC236}">
                  <a16:creationId xmlns:a16="http://schemas.microsoft.com/office/drawing/2014/main" id="{FEA0F792-3B6C-2771-DC02-361D63DB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2" name="Gruppieren 6161">
            <a:extLst>
              <a:ext uri="{FF2B5EF4-FFF2-40B4-BE49-F238E27FC236}">
                <a16:creationId xmlns:a16="http://schemas.microsoft.com/office/drawing/2014/main" id="{61DE5967-00D6-DD1F-0E7D-BE5C73F46BD7}"/>
              </a:ext>
            </a:extLst>
          </p:cNvPr>
          <p:cNvGrpSpPr/>
          <p:nvPr/>
        </p:nvGrpSpPr>
        <p:grpSpPr>
          <a:xfrm>
            <a:off x="3915183" y="3966936"/>
            <a:ext cx="796911" cy="848820"/>
            <a:chOff x="4410779" y="3748006"/>
            <a:chExt cx="540933" cy="576168"/>
          </a:xfrm>
        </p:grpSpPr>
        <p:pic>
          <p:nvPicPr>
            <p:cNvPr id="6163" name="Grafik 6162" descr="Gedankenblase">
              <a:extLst>
                <a:ext uri="{FF2B5EF4-FFF2-40B4-BE49-F238E27FC236}">
                  <a16:creationId xmlns:a16="http://schemas.microsoft.com/office/drawing/2014/main" id="{B9BA51D4-9BE5-0CAA-99F9-AEBD294A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pic>
          <p:nvPicPr>
            <p:cNvPr id="6165" name="Grafik 6164" descr="Auto">
              <a:extLst>
                <a:ext uri="{FF2B5EF4-FFF2-40B4-BE49-F238E27FC236}">
                  <a16:creationId xmlns:a16="http://schemas.microsoft.com/office/drawing/2014/main" id="{153B7321-0A3B-B54E-41CF-15F7CE5F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6" name="Gruppieren 6165">
            <a:extLst>
              <a:ext uri="{FF2B5EF4-FFF2-40B4-BE49-F238E27FC236}">
                <a16:creationId xmlns:a16="http://schemas.microsoft.com/office/drawing/2014/main" id="{EFD479C7-2A75-A85C-C1DD-4A27A2B68814}"/>
              </a:ext>
            </a:extLst>
          </p:cNvPr>
          <p:cNvGrpSpPr/>
          <p:nvPr/>
        </p:nvGrpSpPr>
        <p:grpSpPr>
          <a:xfrm>
            <a:off x="5044108" y="4157269"/>
            <a:ext cx="796911" cy="848820"/>
            <a:chOff x="4410779" y="3748006"/>
            <a:chExt cx="540933" cy="576168"/>
          </a:xfrm>
        </p:grpSpPr>
        <p:pic>
          <p:nvPicPr>
            <p:cNvPr id="6167" name="Grafik 6166" descr="Gedankenblase">
              <a:extLst>
                <a:ext uri="{FF2B5EF4-FFF2-40B4-BE49-F238E27FC236}">
                  <a16:creationId xmlns:a16="http://schemas.microsoft.com/office/drawing/2014/main" id="{06BB6C48-DA00-94DE-849D-71C0CB58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pic>
          <p:nvPicPr>
            <p:cNvPr id="6169" name="Grafik 6168" descr="Auto">
              <a:extLst>
                <a:ext uri="{FF2B5EF4-FFF2-40B4-BE49-F238E27FC236}">
                  <a16:creationId xmlns:a16="http://schemas.microsoft.com/office/drawing/2014/main" id="{4F191126-5084-7B7D-4DBC-08FC3E4D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81" name="Gruppieren 6180">
            <a:extLst>
              <a:ext uri="{FF2B5EF4-FFF2-40B4-BE49-F238E27FC236}">
                <a16:creationId xmlns:a16="http://schemas.microsoft.com/office/drawing/2014/main" id="{EB80189E-C5F0-EED9-FECE-2D7807C250A5}"/>
              </a:ext>
            </a:extLst>
          </p:cNvPr>
          <p:cNvGrpSpPr/>
          <p:nvPr/>
        </p:nvGrpSpPr>
        <p:grpSpPr>
          <a:xfrm>
            <a:off x="1832972" y="3427394"/>
            <a:ext cx="943016" cy="886585"/>
            <a:chOff x="3540933" y="3138290"/>
            <a:chExt cx="640107" cy="601803"/>
          </a:xfrm>
        </p:grpSpPr>
        <p:pic>
          <p:nvPicPr>
            <p:cNvPr id="55" name="Grafik 54" descr="Gedankenblase">
              <a:extLst>
                <a:ext uri="{FF2B5EF4-FFF2-40B4-BE49-F238E27FC236}">
                  <a16:creationId xmlns:a16="http://schemas.microsoft.com/office/drawing/2014/main" id="{E04C1C03-F7FA-5F7E-163A-9150007F2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540933" y="3138290"/>
              <a:ext cx="324395" cy="536747"/>
            </a:xfrm>
            <a:prstGeom prst="rect">
              <a:avLst/>
            </a:prstGeom>
          </p:spPr>
        </p:pic>
        <p:pic>
          <p:nvPicPr>
            <p:cNvPr id="6171" name="Grafik 6170" descr="Flugzeug">
              <a:extLst>
                <a:ext uri="{FF2B5EF4-FFF2-40B4-BE49-F238E27FC236}">
                  <a16:creationId xmlns:a16="http://schemas.microsoft.com/office/drawing/2014/main" id="{D16FA390-BF7A-045E-1E9B-5B1578B1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4500000">
              <a:off x="3795406" y="3354459"/>
              <a:ext cx="385634" cy="385634"/>
            </a:xfrm>
            <a:prstGeom prst="rect">
              <a:avLst/>
            </a:prstGeom>
          </p:spPr>
        </p:pic>
      </p:grpSp>
      <p:grpSp>
        <p:nvGrpSpPr>
          <p:cNvPr id="6182" name="Gruppieren 6181">
            <a:extLst>
              <a:ext uri="{FF2B5EF4-FFF2-40B4-BE49-F238E27FC236}">
                <a16:creationId xmlns:a16="http://schemas.microsoft.com/office/drawing/2014/main" id="{9E6A0063-E133-4A8A-E68B-95DA499EE42B}"/>
              </a:ext>
            </a:extLst>
          </p:cNvPr>
          <p:cNvGrpSpPr/>
          <p:nvPr/>
        </p:nvGrpSpPr>
        <p:grpSpPr>
          <a:xfrm>
            <a:off x="3571076" y="3097433"/>
            <a:ext cx="934702" cy="954118"/>
            <a:chOff x="4796612" y="2914665"/>
            <a:chExt cx="634464" cy="647643"/>
          </a:xfrm>
        </p:grpSpPr>
        <p:pic>
          <p:nvPicPr>
            <p:cNvPr id="6172" name="Grafik 6171" descr="Flugzeug">
              <a:extLst>
                <a:ext uri="{FF2B5EF4-FFF2-40B4-BE49-F238E27FC236}">
                  <a16:creationId xmlns:a16="http://schemas.microsoft.com/office/drawing/2014/main" id="{92966CA9-1F82-30D8-1BB3-282EFCAC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5045442" y="3176674"/>
              <a:ext cx="385634" cy="385634"/>
            </a:xfrm>
            <a:prstGeom prst="rect">
              <a:avLst/>
            </a:prstGeom>
          </p:spPr>
        </p:pic>
        <p:pic>
          <p:nvPicPr>
            <p:cNvPr id="6176" name="Grafik 6175" descr="Gedankenblase">
              <a:extLst>
                <a:ext uri="{FF2B5EF4-FFF2-40B4-BE49-F238E27FC236}">
                  <a16:creationId xmlns:a16="http://schemas.microsoft.com/office/drawing/2014/main" id="{D25D7F53-70A3-8D2E-3B26-C34570517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796612" y="2914665"/>
              <a:ext cx="324395" cy="536747"/>
            </a:xfrm>
            <a:prstGeom prst="rect">
              <a:avLst/>
            </a:prstGeom>
          </p:spPr>
        </p:pic>
      </p:grpSp>
      <p:grpSp>
        <p:nvGrpSpPr>
          <p:cNvPr id="6183" name="Gruppieren 6182">
            <a:extLst>
              <a:ext uri="{FF2B5EF4-FFF2-40B4-BE49-F238E27FC236}">
                <a16:creationId xmlns:a16="http://schemas.microsoft.com/office/drawing/2014/main" id="{6D0409EA-D0F5-8F70-2CC3-C3688F936008}"/>
              </a:ext>
            </a:extLst>
          </p:cNvPr>
          <p:cNvGrpSpPr/>
          <p:nvPr/>
        </p:nvGrpSpPr>
        <p:grpSpPr>
          <a:xfrm>
            <a:off x="5123991" y="3108887"/>
            <a:ext cx="907405" cy="1011206"/>
            <a:chOff x="5973090" y="2945308"/>
            <a:chExt cx="615935" cy="686394"/>
          </a:xfrm>
        </p:grpSpPr>
        <p:pic>
          <p:nvPicPr>
            <p:cNvPr id="6173" name="Grafik 6172" descr="Flugzeug">
              <a:extLst>
                <a:ext uri="{FF2B5EF4-FFF2-40B4-BE49-F238E27FC236}">
                  <a16:creationId xmlns:a16="http://schemas.microsoft.com/office/drawing/2014/main" id="{D2CB859E-A7DD-6E05-47F3-7A2D8226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300000">
              <a:off x="6203391" y="3246068"/>
              <a:ext cx="385634" cy="385634"/>
            </a:xfrm>
            <a:prstGeom prst="rect">
              <a:avLst/>
            </a:prstGeom>
          </p:spPr>
        </p:pic>
        <p:pic>
          <p:nvPicPr>
            <p:cNvPr id="6179" name="Grafik 6178" descr="Gedankenblase">
              <a:extLst>
                <a:ext uri="{FF2B5EF4-FFF2-40B4-BE49-F238E27FC236}">
                  <a16:creationId xmlns:a16="http://schemas.microsoft.com/office/drawing/2014/main" id="{6A8AC756-87E6-BE66-448B-D3E934E0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973090" y="2945308"/>
              <a:ext cx="324395" cy="536747"/>
            </a:xfrm>
            <a:prstGeom prst="rect">
              <a:avLst/>
            </a:prstGeom>
          </p:spPr>
        </p:pic>
      </p:grpSp>
      <p:pic>
        <p:nvPicPr>
          <p:cNvPr id="3" name="Picture 6" descr="Ai Generiert, Baum, Zimmer, Kamin">
            <a:extLst>
              <a:ext uri="{FF2B5EF4-FFF2-40B4-BE49-F238E27FC236}">
                <a16:creationId xmlns:a16="http://schemas.microsoft.com/office/drawing/2014/main" id="{1E534CC3-4323-793A-000A-1DEA97F41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4077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E7420-41B4-1DB4-7FF4-8C89C989C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ieck 1">
            <a:extLst>
              <a:ext uri="{FF2B5EF4-FFF2-40B4-BE49-F238E27FC236}">
                <a16:creationId xmlns:a16="http://schemas.microsoft.com/office/drawing/2014/main" id="{F19E4793-9570-8B27-1A19-C9AF22AA9095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43B6E266-3E59-0679-AA63-CD57A523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4C85F7-1BFE-913F-52D6-AFEBDB659441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C5E5FA1C-377C-314F-387A-7D3EA773CE15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95F787-4B0E-A37C-159F-DEC78C02D430}"/>
              </a:ext>
            </a:extLst>
          </p:cNvPr>
          <p:cNvSpPr/>
          <p:nvPr/>
        </p:nvSpPr>
        <p:spPr>
          <a:xfrm>
            <a:off x="8047907" y="124414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BB59EE09-A61A-150E-CE0A-F98637BB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-1835136" y="3450513"/>
            <a:ext cx="13298118" cy="16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3" name="Gruppieren 6152">
            <a:extLst>
              <a:ext uri="{FF2B5EF4-FFF2-40B4-BE49-F238E27FC236}">
                <a16:creationId xmlns:a16="http://schemas.microsoft.com/office/drawing/2014/main" id="{8746DE95-4568-C49B-5070-145443998896}"/>
              </a:ext>
            </a:extLst>
          </p:cNvPr>
          <p:cNvGrpSpPr/>
          <p:nvPr/>
        </p:nvGrpSpPr>
        <p:grpSpPr>
          <a:xfrm>
            <a:off x="2528593" y="4078243"/>
            <a:ext cx="725812" cy="1065257"/>
            <a:chOff x="4105060" y="3704487"/>
            <a:chExt cx="492672" cy="72308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C0E1D1F-4CFA-4A96-06E9-C5A580584EC7}"/>
                </a:ext>
              </a:extLst>
            </p:cNvPr>
            <p:cNvGrpSpPr/>
            <p:nvPr/>
          </p:nvGrpSpPr>
          <p:grpSpPr>
            <a:xfrm>
              <a:off x="4105060" y="3704487"/>
              <a:ext cx="492672" cy="723083"/>
              <a:chOff x="4105060" y="3704487"/>
              <a:chExt cx="492672" cy="723083"/>
            </a:xfrm>
          </p:grpSpPr>
          <p:pic>
            <p:nvPicPr>
              <p:cNvPr id="12" name="Grafik 11" descr="Fabrik">
                <a:extLst>
                  <a:ext uri="{FF2B5EF4-FFF2-40B4-BE49-F238E27FC236}">
                    <a16:creationId xmlns:a16="http://schemas.microsoft.com/office/drawing/2014/main" id="{9CF94C1F-BE3E-5296-129F-487D9AC32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15" name="Grafik 14" descr="Gedankenblase">
                <a:extLst>
                  <a:ext uri="{FF2B5EF4-FFF2-40B4-BE49-F238E27FC236}">
                    <a16:creationId xmlns:a16="http://schemas.microsoft.com/office/drawing/2014/main" id="{10CEA4C5-6B31-4589-EA7C-B3AAF4FF8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04487"/>
                <a:ext cx="324395" cy="545562"/>
              </a:xfrm>
              <a:prstGeom prst="rect">
                <a:avLst/>
              </a:prstGeom>
            </p:spPr>
          </p:pic>
        </p:grpSp>
        <p:sp>
          <p:nvSpPr>
            <p:cNvPr id="6147" name="Textfeld 6146">
              <a:extLst>
                <a:ext uri="{FF2B5EF4-FFF2-40B4-BE49-F238E27FC236}">
                  <a16:creationId xmlns:a16="http://schemas.microsoft.com/office/drawing/2014/main" id="{143C4F12-5CC5-6539-5AE9-0F2DA44D89C7}"/>
                </a:ext>
              </a:extLst>
            </p:cNvPr>
            <p:cNvSpPr txBox="1"/>
            <p:nvPr/>
          </p:nvSpPr>
          <p:spPr>
            <a:xfrm>
              <a:off x="4124777" y="3811096"/>
              <a:ext cx="288564" cy="172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CO</a:t>
              </a:r>
              <a:r>
                <a:rPr lang="de-DE" sz="105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55" name="Gruppieren 6154">
            <a:extLst>
              <a:ext uri="{FF2B5EF4-FFF2-40B4-BE49-F238E27FC236}">
                <a16:creationId xmlns:a16="http://schemas.microsoft.com/office/drawing/2014/main" id="{92564C84-911A-7011-09BD-87E9AC565DBB}"/>
              </a:ext>
            </a:extLst>
          </p:cNvPr>
          <p:cNvGrpSpPr/>
          <p:nvPr/>
        </p:nvGrpSpPr>
        <p:grpSpPr>
          <a:xfrm>
            <a:off x="3392015" y="3674647"/>
            <a:ext cx="725812" cy="1052271"/>
            <a:chOff x="4686116" y="3475748"/>
            <a:chExt cx="492672" cy="714268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AD6146F0-BC47-360E-7244-0AA9003A91E7}"/>
                </a:ext>
              </a:extLst>
            </p:cNvPr>
            <p:cNvGrpSpPr/>
            <p:nvPr/>
          </p:nvGrpSpPr>
          <p:grpSpPr>
            <a:xfrm>
              <a:off x="4686116" y="3475748"/>
              <a:ext cx="492672" cy="714268"/>
              <a:chOff x="4105060" y="3713302"/>
              <a:chExt cx="492672" cy="714268"/>
            </a:xfrm>
          </p:grpSpPr>
          <p:pic>
            <p:nvPicPr>
              <p:cNvPr id="51" name="Grafik 50" descr="Fabrik">
                <a:extLst>
                  <a:ext uri="{FF2B5EF4-FFF2-40B4-BE49-F238E27FC236}">
                    <a16:creationId xmlns:a16="http://schemas.microsoft.com/office/drawing/2014/main" id="{8B85EAC7-B3A0-207C-CF75-B80214B8E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52" name="Grafik 51" descr="Gedankenblase">
                <a:extLst>
                  <a:ext uri="{FF2B5EF4-FFF2-40B4-BE49-F238E27FC236}">
                    <a16:creationId xmlns:a16="http://schemas.microsoft.com/office/drawing/2014/main" id="{CF0C6033-6B43-A99D-4934-B56EE80B6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13302"/>
                <a:ext cx="324395" cy="536747"/>
              </a:xfrm>
              <a:prstGeom prst="rect">
                <a:avLst/>
              </a:prstGeom>
            </p:spPr>
          </p:pic>
        </p:grpSp>
        <p:sp>
          <p:nvSpPr>
            <p:cNvPr id="6149" name="Textfeld 6148">
              <a:extLst>
                <a:ext uri="{FF2B5EF4-FFF2-40B4-BE49-F238E27FC236}">
                  <a16:creationId xmlns:a16="http://schemas.microsoft.com/office/drawing/2014/main" id="{7678F1DD-E917-035E-260B-6DD75DBF3699}"/>
                </a:ext>
              </a:extLst>
            </p:cNvPr>
            <p:cNvSpPr txBox="1"/>
            <p:nvPr/>
          </p:nvSpPr>
          <p:spPr>
            <a:xfrm>
              <a:off x="4712433" y="3588767"/>
              <a:ext cx="288564" cy="172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CO</a:t>
              </a:r>
              <a:r>
                <a:rPr lang="de-DE" sz="105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57" name="Gruppieren 6156">
            <a:extLst>
              <a:ext uri="{FF2B5EF4-FFF2-40B4-BE49-F238E27FC236}">
                <a16:creationId xmlns:a16="http://schemas.microsoft.com/office/drawing/2014/main" id="{ED815459-8D32-C21A-854C-BC1BA4C05D33}"/>
              </a:ext>
            </a:extLst>
          </p:cNvPr>
          <p:cNvGrpSpPr/>
          <p:nvPr/>
        </p:nvGrpSpPr>
        <p:grpSpPr>
          <a:xfrm>
            <a:off x="4413232" y="3686955"/>
            <a:ext cx="725812" cy="1052271"/>
            <a:chOff x="5384329" y="3438886"/>
            <a:chExt cx="492672" cy="714268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77BAEEAA-78B4-A54C-B238-0C1F987EBD91}"/>
                </a:ext>
              </a:extLst>
            </p:cNvPr>
            <p:cNvGrpSpPr/>
            <p:nvPr/>
          </p:nvGrpSpPr>
          <p:grpSpPr>
            <a:xfrm>
              <a:off x="5384329" y="3438886"/>
              <a:ext cx="492672" cy="714268"/>
              <a:chOff x="4105060" y="3713302"/>
              <a:chExt cx="492672" cy="714268"/>
            </a:xfrm>
          </p:grpSpPr>
          <p:pic>
            <p:nvPicPr>
              <p:cNvPr id="57" name="Grafik 56" descr="Fabrik">
                <a:extLst>
                  <a:ext uri="{FF2B5EF4-FFF2-40B4-BE49-F238E27FC236}">
                    <a16:creationId xmlns:a16="http://schemas.microsoft.com/office/drawing/2014/main" id="{E5F05F75-F699-124D-F58D-AB887683C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58" name="Grafik 57" descr="Gedankenblase">
                <a:extLst>
                  <a:ext uri="{FF2B5EF4-FFF2-40B4-BE49-F238E27FC236}">
                    <a16:creationId xmlns:a16="http://schemas.microsoft.com/office/drawing/2014/main" id="{82CF5A54-B8F5-802D-E5A1-C98F6EFA7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13302"/>
                <a:ext cx="324395" cy="536747"/>
              </a:xfrm>
              <a:prstGeom prst="rect">
                <a:avLst/>
              </a:prstGeom>
            </p:spPr>
          </p:pic>
        </p:grpSp>
        <p:sp>
          <p:nvSpPr>
            <p:cNvPr id="6151" name="Textfeld 6150">
              <a:extLst>
                <a:ext uri="{FF2B5EF4-FFF2-40B4-BE49-F238E27FC236}">
                  <a16:creationId xmlns:a16="http://schemas.microsoft.com/office/drawing/2014/main" id="{8A05FE10-69B7-D1D5-2CAE-43D4CF4116B9}"/>
                </a:ext>
              </a:extLst>
            </p:cNvPr>
            <p:cNvSpPr txBox="1"/>
            <p:nvPr/>
          </p:nvSpPr>
          <p:spPr>
            <a:xfrm>
              <a:off x="5398391" y="3542963"/>
              <a:ext cx="288564" cy="172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CO</a:t>
              </a:r>
              <a:r>
                <a:rPr lang="de-DE" sz="105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61" name="Gruppieren 6160">
            <a:extLst>
              <a:ext uri="{FF2B5EF4-FFF2-40B4-BE49-F238E27FC236}">
                <a16:creationId xmlns:a16="http://schemas.microsoft.com/office/drawing/2014/main" id="{B222B323-D6FE-AB4A-F726-4FED318CBB80}"/>
              </a:ext>
            </a:extLst>
          </p:cNvPr>
          <p:cNvGrpSpPr/>
          <p:nvPr/>
        </p:nvGrpSpPr>
        <p:grpSpPr>
          <a:xfrm>
            <a:off x="2978983" y="4142356"/>
            <a:ext cx="796911" cy="848820"/>
            <a:chOff x="4410779" y="3748006"/>
            <a:chExt cx="540933" cy="576168"/>
          </a:xfrm>
        </p:grpSpPr>
        <p:pic>
          <p:nvPicPr>
            <p:cNvPr id="49" name="Grafik 48" descr="Gedankenblase">
              <a:extLst>
                <a:ext uri="{FF2B5EF4-FFF2-40B4-BE49-F238E27FC236}">
                  <a16:creationId xmlns:a16="http://schemas.microsoft.com/office/drawing/2014/main" id="{B9BE1D7A-637D-D61F-D7B7-E0965EA60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48" name="Textfeld 6147">
              <a:extLst>
                <a:ext uri="{FF2B5EF4-FFF2-40B4-BE49-F238E27FC236}">
                  <a16:creationId xmlns:a16="http://schemas.microsoft.com/office/drawing/2014/main" id="{5EC26F5B-C51B-59D6-FB61-34D0C76A8561}"/>
                </a:ext>
              </a:extLst>
            </p:cNvPr>
            <p:cNvSpPr txBox="1"/>
            <p:nvPr/>
          </p:nvSpPr>
          <p:spPr>
            <a:xfrm>
              <a:off x="4432582" y="3862925"/>
              <a:ext cx="288564" cy="172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CO</a:t>
              </a:r>
              <a:r>
                <a:rPr lang="de-DE" sz="105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0" name="Grafik 6159" descr="Auto">
              <a:extLst>
                <a:ext uri="{FF2B5EF4-FFF2-40B4-BE49-F238E27FC236}">
                  <a16:creationId xmlns:a16="http://schemas.microsoft.com/office/drawing/2014/main" id="{297FBEA6-2521-5001-65C2-3578CB3EA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2" name="Gruppieren 6161">
            <a:extLst>
              <a:ext uri="{FF2B5EF4-FFF2-40B4-BE49-F238E27FC236}">
                <a16:creationId xmlns:a16="http://schemas.microsoft.com/office/drawing/2014/main" id="{847B8ADE-23B8-A04B-7513-50FD629E2E44}"/>
              </a:ext>
            </a:extLst>
          </p:cNvPr>
          <p:cNvGrpSpPr/>
          <p:nvPr/>
        </p:nvGrpSpPr>
        <p:grpSpPr>
          <a:xfrm>
            <a:off x="3915183" y="3966936"/>
            <a:ext cx="796911" cy="848820"/>
            <a:chOff x="4410779" y="3748006"/>
            <a:chExt cx="540933" cy="576168"/>
          </a:xfrm>
        </p:grpSpPr>
        <p:pic>
          <p:nvPicPr>
            <p:cNvPr id="6163" name="Grafik 6162" descr="Gedankenblase">
              <a:extLst>
                <a:ext uri="{FF2B5EF4-FFF2-40B4-BE49-F238E27FC236}">
                  <a16:creationId xmlns:a16="http://schemas.microsoft.com/office/drawing/2014/main" id="{65693E85-A55F-5BE8-33BD-9AC77C1F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64" name="Textfeld 6163">
              <a:extLst>
                <a:ext uri="{FF2B5EF4-FFF2-40B4-BE49-F238E27FC236}">
                  <a16:creationId xmlns:a16="http://schemas.microsoft.com/office/drawing/2014/main" id="{ADE92B9B-124B-C159-3B5C-8749CC1EA364}"/>
                </a:ext>
              </a:extLst>
            </p:cNvPr>
            <p:cNvSpPr txBox="1"/>
            <p:nvPr/>
          </p:nvSpPr>
          <p:spPr>
            <a:xfrm>
              <a:off x="4429319" y="3862925"/>
              <a:ext cx="295092" cy="177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</a:rPr>
                <a:t>CO</a:t>
              </a:r>
              <a:r>
                <a:rPr lang="de-DE" sz="11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5" name="Grafik 6164" descr="Auto">
              <a:extLst>
                <a:ext uri="{FF2B5EF4-FFF2-40B4-BE49-F238E27FC236}">
                  <a16:creationId xmlns:a16="http://schemas.microsoft.com/office/drawing/2014/main" id="{B9DACBD7-E34E-E9E7-0BFD-749F41A7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6" name="Gruppieren 6165">
            <a:extLst>
              <a:ext uri="{FF2B5EF4-FFF2-40B4-BE49-F238E27FC236}">
                <a16:creationId xmlns:a16="http://schemas.microsoft.com/office/drawing/2014/main" id="{873A9511-36BA-F880-0E31-E9241DFB36A9}"/>
              </a:ext>
            </a:extLst>
          </p:cNvPr>
          <p:cNvGrpSpPr/>
          <p:nvPr/>
        </p:nvGrpSpPr>
        <p:grpSpPr>
          <a:xfrm>
            <a:off x="5044108" y="4157269"/>
            <a:ext cx="796911" cy="848820"/>
            <a:chOff x="4410779" y="3748006"/>
            <a:chExt cx="540933" cy="576168"/>
          </a:xfrm>
        </p:grpSpPr>
        <p:pic>
          <p:nvPicPr>
            <p:cNvPr id="6167" name="Grafik 6166" descr="Gedankenblase">
              <a:extLst>
                <a:ext uri="{FF2B5EF4-FFF2-40B4-BE49-F238E27FC236}">
                  <a16:creationId xmlns:a16="http://schemas.microsoft.com/office/drawing/2014/main" id="{47AB8A05-012B-AA7C-945A-C83B29E3E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68" name="Textfeld 6167">
              <a:extLst>
                <a:ext uri="{FF2B5EF4-FFF2-40B4-BE49-F238E27FC236}">
                  <a16:creationId xmlns:a16="http://schemas.microsoft.com/office/drawing/2014/main" id="{C75812F2-2C35-6BF9-A76E-7E6D11442EDF}"/>
                </a:ext>
              </a:extLst>
            </p:cNvPr>
            <p:cNvSpPr txBox="1"/>
            <p:nvPr/>
          </p:nvSpPr>
          <p:spPr>
            <a:xfrm>
              <a:off x="4432582" y="3862925"/>
              <a:ext cx="288564" cy="172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CO</a:t>
              </a:r>
              <a:r>
                <a:rPr lang="de-DE" sz="105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9" name="Grafik 6168" descr="Auto">
              <a:extLst>
                <a:ext uri="{FF2B5EF4-FFF2-40B4-BE49-F238E27FC236}">
                  <a16:creationId xmlns:a16="http://schemas.microsoft.com/office/drawing/2014/main" id="{D6DDC97B-29D4-0E6E-3ABF-D6B854956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81" name="Gruppieren 6180">
            <a:extLst>
              <a:ext uri="{FF2B5EF4-FFF2-40B4-BE49-F238E27FC236}">
                <a16:creationId xmlns:a16="http://schemas.microsoft.com/office/drawing/2014/main" id="{9AD53069-5A81-5D4E-7E7F-2E990A68B4C1}"/>
              </a:ext>
            </a:extLst>
          </p:cNvPr>
          <p:cNvGrpSpPr/>
          <p:nvPr/>
        </p:nvGrpSpPr>
        <p:grpSpPr>
          <a:xfrm>
            <a:off x="1832972" y="3427394"/>
            <a:ext cx="943016" cy="886585"/>
            <a:chOff x="3540933" y="3138290"/>
            <a:chExt cx="640107" cy="601803"/>
          </a:xfrm>
        </p:grpSpPr>
        <p:grpSp>
          <p:nvGrpSpPr>
            <p:cNvPr id="6174" name="Gruppieren 6173">
              <a:extLst>
                <a:ext uri="{FF2B5EF4-FFF2-40B4-BE49-F238E27FC236}">
                  <a16:creationId xmlns:a16="http://schemas.microsoft.com/office/drawing/2014/main" id="{8715B441-840D-BAD3-8E96-CBB680FAF922}"/>
                </a:ext>
              </a:extLst>
            </p:cNvPr>
            <p:cNvGrpSpPr/>
            <p:nvPr/>
          </p:nvGrpSpPr>
          <p:grpSpPr>
            <a:xfrm>
              <a:off x="3540933" y="3138290"/>
              <a:ext cx="324395" cy="536747"/>
              <a:chOff x="7619175" y="1488414"/>
              <a:chExt cx="324395" cy="536747"/>
            </a:xfrm>
          </p:grpSpPr>
          <p:pic>
            <p:nvPicPr>
              <p:cNvPr id="55" name="Grafik 54" descr="Gedankenblase">
                <a:extLst>
                  <a:ext uri="{FF2B5EF4-FFF2-40B4-BE49-F238E27FC236}">
                    <a16:creationId xmlns:a16="http://schemas.microsoft.com/office/drawing/2014/main" id="{C777B353-FD69-7C4A-445C-1C4D502FE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50" name="Textfeld 6149">
                <a:extLst>
                  <a:ext uri="{FF2B5EF4-FFF2-40B4-BE49-F238E27FC236}">
                    <a16:creationId xmlns:a16="http://schemas.microsoft.com/office/drawing/2014/main" id="{B6919AA3-F5CC-9A9A-D11B-26332BD185AC}"/>
                  </a:ext>
                </a:extLst>
              </p:cNvPr>
              <p:cNvSpPr txBox="1"/>
              <p:nvPr/>
            </p:nvSpPr>
            <p:spPr>
              <a:xfrm>
                <a:off x="7638757" y="1601554"/>
                <a:ext cx="288564" cy="172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50" dirty="0">
                    <a:solidFill>
                      <a:schemeClr val="bg1"/>
                    </a:solidFill>
                  </a:rPr>
                  <a:t>CO</a:t>
                </a:r>
                <a:r>
                  <a:rPr lang="de-DE" sz="105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pic>
          <p:nvPicPr>
            <p:cNvPr id="6171" name="Grafik 6170" descr="Flugzeug">
              <a:extLst>
                <a:ext uri="{FF2B5EF4-FFF2-40B4-BE49-F238E27FC236}">
                  <a16:creationId xmlns:a16="http://schemas.microsoft.com/office/drawing/2014/main" id="{187D2ADD-8056-1D7E-B153-DAD74346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4500000">
              <a:off x="3795406" y="3354459"/>
              <a:ext cx="385634" cy="385634"/>
            </a:xfrm>
            <a:prstGeom prst="rect">
              <a:avLst/>
            </a:prstGeom>
          </p:spPr>
        </p:pic>
      </p:grpSp>
      <p:grpSp>
        <p:nvGrpSpPr>
          <p:cNvPr id="6182" name="Gruppieren 6181">
            <a:extLst>
              <a:ext uri="{FF2B5EF4-FFF2-40B4-BE49-F238E27FC236}">
                <a16:creationId xmlns:a16="http://schemas.microsoft.com/office/drawing/2014/main" id="{1B8E8C3E-CA18-7962-8F00-3D4096D575B3}"/>
              </a:ext>
            </a:extLst>
          </p:cNvPr>
          <p:cNvGrpSpPr/>
          <p:nvPr/>
        </p:nvGrpSpPr>
        <p:grpSpPr>
          <a:xfrm>
            <a:off x="3571076" y="3097433"/>
            <a:ext cx="934702" cy="954118"/>
            <a:chOff x="4796612" y="2914665"/>
            <a:chExt cx="634464" cy="647643"/>
          </a:xfrm>
        </p:grpSpPr>
        <p:pic>
          <p:nvPicPr>
            <p:cNvPr id="6172" name="Grafik 6171" descr="Flugzeug">
              <a:extLst>
                <a:ext uri="{FF2B5EF4-FFF2-40B4-BE49-F238E27FC236}">
                  <a16:creationId xmlns:a16="http://schemas.microsoft.com/office/drawing/2014/main" id="{F464F03B-4305-2F51-4FAD-3714BB78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5045442" y="3176674"/>
              <a:ext cx="385634" cy="385634"/>
            </a:xfrm>
            <a:prstGeom prst="rect">
              <a:avLst/>
            </a:prstGeom>
          </p:spPr>
        </p:pic>
        <p:grpSp>
          <p:nvGrpSpPr>
            <p:cNvPr id="6175" name="Gruppieren 6174">
              <a:extLst>
                <a:ext uri="{FF2B5EF4-FFF2-40B4-BE49-F238E27FC236}">
                  <a16:creationId xmlns:a16="http://schemas.microsoft.com/office/drawing/2014/main" id="{29C19AE6-F97F-00D1-1178-EFDA21C2D98A}"/>
                </a:ext>
              </a:extLst>
            </p:cNvPr>
            <p:cNvGrpSpPr/>
            <p:nvPr/>
          </p:nvGrpSpPr>
          <p:grpSpPr>
            <a:xfrm>
              <a:off x="4796612" y="2914665"/>
              <a:ext cx="324395" cy="536747"/>
              <a:chOff x="7619175" y="1488414"/>
              <a:chExt cx="324395" cy="536747"/>
            </a:xfrm>
          </p:grpSpPr>
          <p:pic>
            <p:nvPicPr>
              <p:cNvPr id="6176" name="Grafik 6175" descr="Gedankenblase">
                <a:extLst>
                  <a:ext uri="{FF2B5EF4-FFF2-40B4-BE49-F238E27FC236}">
                    <a16:creationId xmlns:a16="http://schemas.microsoft.com/office/drawing/2014/main" id="{84AD15E0-1C35-6B83-DB1E-DE56F1FBA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77" name="Textfeld 6176">
                <a:extLst>
                  <a:ext uri="{FF2B5EF4-FFF2-40B4-BE49-F238E27FC236}">
                    <a16:creationId xmlns:a16="http://schemas.microsoft.com/office/drawing/2014/main" id="{311C1216-F5F9-9474-2A73-F7995DF52093}"/>
                  </a:ext>
                </a:extLst>
              </p:cNvPr>
              <p:cNvSpPr txBox="1"/>
              <p:nvPr/>
            </p:nvSpPr>
            <p:spPr>
              <a:xfrm>
                <a:off x="7638757" y="1601554"/>
                <a:ext cx="288564" cy="172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50" dirty="0">
                    <a:solidFill>
                      <a:schemeClr val="bg1"/>
                    </a:solidFill>
                  </a:rPr>
                  <a:t>CO</a:t>
                </a:r>
                <a:r>
                  <a:rPr lang="de-DE" sz="105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183" name="Gruppieren 6182">
            <a:extLst>
              <a:ext uri="{FF2B5EF4-FFF2-40B4-BE49-F238E27FC236}">
                <a16:creationId xmlns:a16="http://schemas.microsoft.com/office/drawing/2014/main" id="{4EF70D82-FD4F-4E67-D730-68CD04B230FA}"/>
              </a:ext>
            </a:extLst>
          </p:cNvPr>
          <p:cNvGrpSpPr/>
          <p:nvPr/>
        </p:nvGrpSpPr>
        <p:grpSpPr>
          <a:xfrm>
            <a:off x="5123991" y="3108887"/>
            <a:ext cx="907405" cy="1011206"/>
            <a:chOff x="5973090" y="2945308"/>
            <a:chExt cx="615935" cy="686394"/>
          </a:xfrm>
        </p:grpSpPr>
        <p:pic>
          <p:nvPicPr>
            <p:cNvPr id="6173" name="Grafik 6172" descr="Flugzeug">
              <a:extLst>
                <a:ext uri="{FF2B5EF4-FFF2-40B4-BE49-F238E27FC236}">
                  <a16:creationId xmlns:a16="http://schemas.microsoft.com/office/drawing/2014/main" id="{A4488831-3D97-FBF5-AAA3-FBDCA1620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300000">
              <a:off x="6203391" y="3246068"/>
              <a:ext cx="385634" cy="385634"/>
            </a:xfrm>
            <a:prstGeom prst="rect">
              <a:avLst/>
            </a:prstGeom>
          </p:spPr>
        </p:pic>
        <p:grpSp>
          <p:nvGrpSpPr>
            <p:cNvPr id="6178" name="Gruppieren 6177">
              <a:extLst>
                <a:ext uri="{FF2B5EF4-FFF2-40B4-BE49-F238E27FC236}">
                  <a16:creationId xmlns:a16="http://schemas.microsoft.com/office/drawing/2014/main" id="{4FCCC600-2D5C-A467-0A57-34EB517D95E0}"/>
                </a:ext>
              </a:extLst>
            </p:cNvPr>
            <p:cNvGrpSpPr/>
            <p:nvPr/>
          </p:nvGrpSpPr>
          <p:grpSpPr>
            <a:xfrm>
              <a:off x="5973090" y="2945308"/>
              <a:ext cx="324395" cy="536747"/>
              <a:chOff x="7619175" y="1488414"/>
              <a:chExt cx="324395" cy="536747"/>
            </a:xfrm>
          </p:grpSpPr>
          <p:pic>
            <p:nvPicPr>
              <p:cNvPr id="6179" name="Grafik 6178" descr="Gedankenblase">
                <a:extLst>
                  <a:ext uri="{FF2B5EF4-FFF2-40B4-BE49-F238E27FC236}">
                    <a16:creationId xmlns:a16="http://schemas.microsoft.com/office/drawing/2014/main" id="{640154E2-9F03-607E-8BAD-953522236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80" name="Textfeld 6179">
                <a:extLst>
                  <a:ext uri="{FF2B5EF4-FFF2-40B4-BE49-F238E27FC236}">
                    <a16:creationId xmlns:a16="http://schemas.microsoft.com/office/drawing/2014/main" id="{B611820D-073B-F8AB-E1C2-73FA2B54BF54}"/>
                  </a:ext>
                </a:extLst>
              </p:cNvPr>
              <p:cNvSpPr txBox="1"/>
              <p:nvPr/>
            </p:nvSpPr>
            <p:spPr>
              <a:xfrm>
                <a:off x="7638757" y="1601554"/>
                <a:ext cx="288564" cy="172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50" dirty="0">
                    <a:solidFill>
                      <a:schemeClr val="bg1"/>
                    </a:solidFill>
                  </a:rPr>
                  <a:t>CO</a:t>
                </a:r>
                <a:r>
                  <a:rPr lang="de-DE" sz="105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6D92A1F-4F41-FCE6-F9B6-104E387AE1A2}"/>
              </a:ext>
            </a:extLst>
          </p:cNvPr>
          <p:cNvSpPr txBox="1"/>
          <p:nvPr/>
        </p:nvSpPr>
        <p:spPr>
          <a:xfrm>
            <a:off x="3131887" y="832943"/>
            <a:ext cx="4752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Die </a:t>
            </a:r>
            <a:r>
              <a:rPr lang="en-GB" dirty="0" err="1">
                <a:solidFill>
                  <a:schemeClr val="bg1"/>
                </a:solidFill>
              </a:rPr>
              <a:t>zunehmende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Industrialisierung</a:t>
            </a:r>
            <a:r>
              <a:rPr lang="en-GB" dirty="0">
                <a:solidFill>
                  <a:schemeClr val="bg1"/>
                </a:solidFill>
              </a:rPr>
              <a:t> und der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zunehmende</a:t>
            </a:r>
            <a:r>
              <a:rPr lang="en-GB" dirty="0">
                <a:solidFill>
                  <a:schemeClr val="bg1"/>
                </a:solidFill>
              </a:rPr>
              <a:t> Verkehr </a:t>
            </a:r>
            <a:r>
              <a:rPr lang="en-GB" dirty="0" err="1">
                <a:solidFill>
                  <a:schemeClr val="bg1"/>
                </a:solidFill>
              </a:rPr>
              <a:t>führen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einer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erhöhten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-Konzentration in der </a:t>
            </a:r>
            <a:r>
              <a:rPr lang="en-GB" dirty="0" err="1">
                <a:solidFill>
                  <a:schemeClr val="bg1"/>
                </a:solidFill>
              </a:rPr>
              <a:t>Atmosphäre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Picture 6" descr="Ai Generiert, Baum, Zimmer, Kamin">
            <a:extLst>
              <a:ext uri="{FF2B5EF4-FFF2-40B4-BE49-F238E27FC236}">
                <a16:creationId xmlns:a16="http://schemas.microsoft.com/office/drawing/2014/main" id="{307DDE6A-A771-B19C-C8D0-6ADEBD837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63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F463E-7E34-6107-9CB4-EBB1CD27A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583D4E4B-7096-E126-4621-B4855BD028AB}"/>
              </a:ext>
            </a:extLst>
          </p:cNvPr>
          <p:cNvSpPr/>
          <p:nvPr/>
        </p:nvSpPr>
        <p:spPr>
          <a:xfrm>
            <a:off x="2006499" y="2084943"/>
            <a:ext cx="6920685" cy="2361371"/>
          </a:xfrm>
          <a:custGeom>
            <a:avLst/>
            <a:gdLst>
              <a:gd name="csX0" fmla="*/ 3460343 w 6920685"/>
              <a:gd name="csY0" fmla="*/ 0 h 2361371"/>
              <a:gd name="csX1" fmla="*/ 6920685 w 6920685"/>
              <a:gd name="csY1" fmla="*/ 1121369 h 2361371"/>
              <a:gd name="csX2" fmla="*/ 6917806 w 6920685"/>
              <a:gd name="csY2" fmla="*/ 1139848 h 2361371"/>
              <a:gd name="csX3" fmla="*/ 6920684 w 6920685"/>
              <a:gd name="csY3" fmla="*/ 1168400 h 2361371"/>
              <a:gd name="csX4" fmla="*/ 6920684 w 6920685"/>
              <a:gd name="csY4" fmla="*/ 1935920 h 2361371"/>
              <a:gd name="csX5" fmla="*/ 6495233 w 6920685"/>
              <a:gd name="csY5" fmla="*/ 2361371 h 2361371"/>
              <a:gd name="csX6" fmla="*/ 425451 w 6920685"/>
              <a:gd name="csY6" fmla="*/ 2361371 h 2361371"/>
              <a:gd name="csX7" fmla="*/ 0 w 6920685"/>
              <a:gd name="csY7" fmla="*/ 1935920 h 2361371"/>
              <a:gd name="csX8" fmla="*/ 0 w 6920685"/>
              <a:gd name="csY8" fmla="*/ 1168400 h 2361371"/>
              <a:gd name="csX9" fmla="*/ 2879 w 6920685"/>
              <a:gd name="csY9" fmla="*/ 1139840 h 2361371"/>
              <a:gd name="csX10" fmla="*/ 1 w 6920685"/>
              <a:gd name="csY10" fmla="*/ 1121369 h 2361371"/>
              <a:gd name="csX11" fmla="*/ 3460343 w 6920685"/>
              <a:gd name="csY11" fmla="*/ 0 h 23613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920685" h="2361371">
                <a:moveTo>
                  <a:pt x="3460343" y="0"/>
                </a:moveTo>
                <a:cubicBezTo>
                  <a:pt x="5371437" y="0"/>
                  <a:pt x="6920685" y="502054"/>
                  <a:pt x="6920685" y="1121369"/>
                </a:cubicBezTo>
                <a:lnTo>
                  <a:pt x="6917806" y="1139848"/>
                </a:lnTo>
                <a:lnTo>
                  <a:pt x="6920684" y="1168400"/>
                </a:lnTo>
                <a:lnTo>
                  <a:pt x="6920684" y="1935920"/>
                </a:lnTo>
                <a:cubicBezTo>
                  <a:pt x="6920684" y="2170890"/>
                  <a:pt x="6730203" y="2361371"/>
                  <a:pt x="6495233" y="2361371"/>
                </a:cubicBezTo>
                <a:lnTo>
                  <a:pt x="425451" y="2361371"/>
                </a:lnTo>
                <a:cubicBezTo>
                  <a:pt x="190481" y="2361371"/>
                  <a:pt x="0" y="2170890"/>
                  <a:pt x="0" y="1935920"/>
                </a:cubicBezTo>
                <a:lnTo>
                  <a:pt x="0" y="1168400"/>
                </a:lnTo>
                <a:lnTo>
                  <a:pt x="2879" y="1139840"/>
                </a:lnTo>
                <a:lnTo>
                  <a:pt x="1" y="1121369"/>
                </a:lnTo>
                <a:cubicBezTo>
                  <a:pt x="1" y="502054"/>
                  <a:pt x="1549249" y="0"/>
                  <a:pt x="3460343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E5F2598A-AFBD-8645-FB5D-992F4C306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1143016" y="3278392"/>
            <a:ext cx="9026594" cy="11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ieck 1">
            <a:extLst>
              <a:ext uri="{FF2B5EF4-FFF2-40B4-BE49-F238E27FC236}">
                <a16:creationId xmlns:a16="http://schemas.microsoft.com/office/drawing/2014/main" id="{5AEF1FD6-A21E-EAA3-8B50-6DC0AF2DF4C9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483B1190-0CE3-F3FB-D620-DB545F3A6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235E51B-5FB3-9DBA-9C27-C45C85EF415E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81D8AAB8-6875-B6E9-6DF1-7225CC050F48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EC5654-C6AF-9E03-8735-C4BBE7078FAD}"/>
              </a:ext>
            </a:extLst>
          </p:cNvPr>
          <p:cNvSpPr/>
          <p:nvPr/>
        </p:nvSpPr>
        <p:spPr>
          <a:xfrm>
            <a:off x="8047907" y="124414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438A1D-DABF-6B81-2D64-3B26B37AA738}"/>
              </a:ext>
            </a:extLst>
          </p:cNvPr>
          <p:cNvSpPr txBox="1"/>
          <p:nvPr/>
        </p:nvSpPr>
        <p:spPr>
          <a:xfrm>
            <a:off x="3216878" y="832943"/>
            <a:ext cx="4582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Die </a:t>
            </a:r>
            <a:r>
              <a:rPr lang="en-GB" dirty="0" err="1">
                <a:solidFill>
                  <a:schemeClr val="bg1"/>
                </a:solidFill>
              </a:rPr>
              <a:t>zunehmende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Industrialisierung</a:t>
            </a:r>
            <a:r>
              <a:rPr lang="en-GB" dirty="0">
                <a:solidFill>
                  <a:schemeClr val="bg1"/>
                </a:solidFill>
              </a:rPr>
              <a:t> und der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zunehmende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Verkehr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führt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einer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erhöhten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-Konzentration in der </a:t>
            </a:r>
            <a:r>
              <a:rPr lang="en-GB" dirty="0" err="1">
                <a:solidFill>
                  <a:schemeClr val="bg1"/>
                </a:solidFill>
              </a:rPr>
              <a:t>Atmosphäre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38430BF-3558-307A-8419-5336A688E8EF}"/>
              </a:ext>
            </a:extLst>
          </p:cNvPr>
          <p:cNvGrpSpPr/>
          <p:nvPr/>
        </p:nvGrpSpPr>
        <p:grpSpPr>
          <a:xfrm>
            <a:off x="3905564" y="2364200"/>
            <a:ext cx="418966" cy="152768"/>
            <a:chOff x="4610234" y="1459560"/>
            <a:chExt cx="601254" cy="2192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6A8968-9B0C-F24E-686A-021A089C57F4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57D5E2-B61D-C5BD-65B8-3C399DB83951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0A0FF1-3E4F-C55F-262A-EB9FD343C363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D101A82-9FB0-4162-AC4F-41A0CEC68423}"/>
              </a:ext>
            </a:extLst>
          </p:cNvPr>
          <p:cNvGrpSpPr/>
          <p:nvPr/>
        </p:nvGrpSpPr>
        <p:grpSpPr>
          <a:xfrm>
            <a:off x="5077311" y="2280388"/>
            <a:ext cx="418966" cy="152768"/>
            <a:chOff x="4610234" y="1459560"/>
            <a:chExt cx="601254" cy="2192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CA6D27-3EEF-8636-89F5-6A7242518552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C0176D-495C-6AC5-ECC9-B319EBFA03A8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DD3166-044B-120F-83F4-D53116E368C5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A929A5D-903F-801B-B3A1-B46FCEEF9E15}"/>
              </a:ext>
            </a:extLst>
          </p:cNvPr>
          <p:cNvGrpSpPr/>
          <p:nvPr/>
        </p:nvGrpSpPr>
        <p:grpSpPr>
          <a:xfrm>
            <a:off x="6089217" y="2287816"/>
            <a:ext cx="418966" cy="152768"/>
            <a:chOff x="4610234" y="1459560"/>
            <a:chExt cx="601254" cy="2192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17433FA-CF58-A2A3-1A50-0C2FCF9BF0C6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881790C-1DCB-EFF6-A9ED-F31DEF906903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A32A8D-0630-13A3-7387-BC828CB1A200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76EA5BB-7BE3-5772-3B3E-D528467C70B6}"/>
              </a:ext>
            </a:extLst>
          </p:cNvPr>
          <p:cNvGrpSpPr/>
          <p:nvPr/>
        </p:nvGrpSpPr>
        <p:grpSpPr>
          <a:xfrm>
            <a:off x="7095001" y="2465525"/>
            <a:ext cx="418966" cy="152768"/>
            <a:chOff x="4610234" y="1459560"/>
            <a:chExt cx="601254" cy="2192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94F0812-5D9B-D211-6DEF-E224C0168DDE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80971EF-4187-F50F-3574-785413F2C641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C465A1-B54C-CA42-9667-F166D1F6F5BD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153" name="Gruppieren 6152">
            <a:extLst>
              <a:ext uri="{FF2B5EF4-FFF2-40B4-BE49-F238E27FC236}">
                <a16:creationId xmlns:a16="http://schemas.microsoft.com/office/drawing/2014/main" id="{2A12F645-D1A1-6EF7-F483-7D55FD0F9EFE}"/>
              </a:ext>
            </a:extLst>
          </p:cNvPr>
          <p:cNvGrpSpPr/>
          <p:nvPr/>
        </p:nvGrpSpPr>
        <p:grpSpPr>
          <a:xfrm>
            <a:off x="4085355" y="3704487"/>
            <a:ext cx="512377" cy="723083"/>
            <a:chOff x="4085355" y="3704487"/>
            <a:chExt cx="512377" cy="72308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F0240F0-E880-7E5C-2669-41D54A455393}"/>
                </a:ext>
              </a:extLst>
            </p:cNvPr>
            <p:cNvGrpSpPr/>
            <p:nvPr/>
          </p:nvGrpSpPr>
          <p:grpSpPr>
            <a:xfrm>
              <a:off x="4105060" y="3704487"/>
              <a:ext cx="492672" cy="723083"/>
              <a:chOff x="4105060" y="3704487"/>
              <a:chExt cx="492672" cy="723083"/>
            </a:xfrm>
          </p:grpSpPr>
          <p:pic>
            <p:nvPicPr>
              <p:cNvPr id="12" name="Grafik 11" descr="Fabrik">
                <a:extLst>
                  <a:ext uri="{FF2B5EF4-FFF2-40B4-BE49-F238E27FC236}">
                    <a16:creationId xmlns:a16="http://schemas.microsoft.com/office/drawing/2014/main" id="{4AC345AE-7E0B-51C0-C4C2-8C02FEA4E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15" name="Grafik 14" descr="Gedankenblase">
                <a:extLst>
                  <a:ext uri="{FF2B5EF4-FFF2-40B4-BE49-F238E27FC236}">
                    <a16:creationId xmlns:a16="http://schemas.microsoft.com/office/drawing/2014/main" id="{B77DFCB8-D352-4CCC-B3E1-D172C9449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04487"/>
                <a:ext cx="324395" cy="545562"/>
              </a:xfrm>
              <a:prstGeom prst="rect">
                <a:avLst/>
              </a:prstGeom>
            </p:spPr>
          </p:pic>
        </p:grpSp>
        <p:sp>
          <p:nvSpPr>
            <p:cNvPr id="6147" name="Textfeld 6146">
              <a:extLst>
                <a:ext uri="{FF2B5EF4-FFF2-40B4-BE49-F238E27FC236}">
                  <a16:creationId xmlns:a16="http://schemas.microsoft.com/office/drawing/2014/main" id="{E2EECA0B-2887-ED79-79D8-B07D7B4D650E}"/>
                </a:ext>
              </a:extLst>
            </p:cNvPr>
            <p:cNvSpPr txBox="1"/>
            <p:nvPr/>
          </p:nvSpPr>
          <p:spPr>
            <a:xfrm>
              <a:off x="4085355" y="3811096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55" name="Gruppieren 6154">
            <a:extLst>
              <a:ext uri="{FF2B5EF4-FFF2-40B4-BE49-F238E27FC236}">
                <a16:creationId xmlns:a16="http://schemas.microsoft.com/office/drawing/2014/main" id="{410E68A0-0FA4-20FC-C661-71C138C14953}"/>
              </a:ext>
            </a:extLst>
          </p:cNvPr>
          <p:cNvGrpSpPr/>
          <p:nvPr/>
        </p:nvGrpSpPr>
        <p:grpSpPr>
          <a:xfrm>
            <a:off x="4678034" y="3430531"/>
            <a:ext cx="505778" cy="714268"/>
            <a:chOff x="4673010" y="3475748"/>
            <a:chExt cx="505778" cy="714268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1C441086-B8F0-9CED-BED2-D6BCE2FAE9D9}"/>
                </a:ext>
              </a:extLst>
            </p:cNvPr>
            <p:cNvGrpSpPr/>
            <p:nvPr/>
          </p:nvGrpSpPr>
          <p:grpSpPr>
            <a:xfrm>
              <a:off x="4686116" y="3475748"/>
              <a:ext cx="492672" cy="714268"/>
              <a:chOff x="4105060" y="3713302"/>
              <a:chExt cx="492672" cy="714268"/>
            </a:xfrm>
          </p:grpSpPr>
          <p:pic>
            <p:nvPicPr>
              <p:cNvPr id="51" name="Grafik 50" descr="Fabrik">
                <a:extLst>
                  <a:ext uri="{FF2B5EF4-FFF2-40B4-BE49-F238E27FC236}">
                    <a16:creationId xmlns:a16="http://schemas.microsoft.com/office/drawing/2014/main" id="{48DBA42B-E4F1-9549-82A5-4D9B90E88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52" name="Grafik 51" descr="Gedankenblase">
                <a:extLst>
                  <a:ext uri="{FF2B5EF4-FFF2-40B4-BE49-F238E27FC236}">
                    <a16:creationId xmlns:a16="http://schemas.microsoft.com/office/drawing/2014/main" id="{B0570F2F-E890-C454-6501-A6DB1B704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13302"/>
                <a:ext cx="324395" cy="536747"/>
              </a:xfrm>
              <a:prstGeom prst="rect">
                <a:avLst/>
              </a:prstGeom>
            </p:spPr>
          </p:pic>
        </p:grpSp>
        <p:sp>
          <p:nvSpPr>
            <p:cNvPr id="6149" name="Textfeld 6148">
              <a:extLst>
                <a:ext uri="{FF2B5EF4-FFF2-40B4-BE49-F238E27FC236}">
                  <a16:creationId xmlns:a16="http://schemas.microsoft.com/office/drawing/2014/main" id="{EB383D62-4AD6-2541-12E0-1426A048676A}"/>
                </a:ext>
              </a:extLst>
            </p:cNvPr>
            <p:cNvSpPr txBox="1"/>
            <p:nvPr/>
          </p:nvSpPr>
          <p:spPr>
            <a:xfrm>
              <a:off x="4673010" y="3588767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57" name="Gruppieren 6156">
            <a:extLst>
              <a:ext uri="{FF2B5EF4-FFF2-40B4-BE49-F238E27FC236}">
                <a16:creationId xmlns:a16="http://schemas.microsoft.com/office/drawing/2014/main" id="{FE36E12E-EE14-B3A9-53F3-305376081EF4}"/>
              </a:ext>
            </a:extLst>
          </p:cNvPr>
          <p:cNvGrpSpPr/>
          <p:nvPr/>
        </p:nvGrpSpPr>
        <p:grpSpPr>
          <a:xfrm>
            <a:off x="5358969" y="3438886"/>
            <a:ext cx="518032" cy="714268"/>
            <a:chOff x="5358969" y="3438886"/>
            <a:chExt cx="518032" cy="714268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A28BEE37-FD87-106A-6486-14F6680CC69D}"/>
                </a:ext>
              </a:extLst>
            </p:cNvPr>
            <p:cNvGrpSpPr/>
            <p:nvPr/>
          </p:nvGrpSpPr>
          <p:grpSpPr>
            <a:xfrm>
              <a:off x="5384329" y="3438886"/>
              <a:ext cx="492672" cy="714268"/>
              <a:chOff x="4105060" y="3713302"/>
              <a:chExt cx="492672" cy="714268"/>
            </a:xfrm>
          </p:grpSpPr>
          <p:pic>
            <p:nvPicPr>
              <p:cNvPr id="57" name="Grafik 56" descr="Fabrik">
                <a:extLst>
                  <a:ext uri="{FF2B5EF4-FFF2-40B4-BE49-F238E27FC236}">
                    <a16:creationId xmlns:a16="http://schemas.microsoft.com/office/drawing/2014/main" id="{31FDA9B8-D438-8339-A3D0-3F7923D23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58" name="Grafik 57" descr="Gedankenblase">
                <a:extLst>
                  <a:ext uri="{FF2B5EF4-FFF2-40B4-BE49-F238E27FC236}">
                    <a16:creationId xmlns:a16="http://schemas.microsoft.com/office/drawing/2014/main" id="{A03BCE61-D176-C088-EF6E-494EFC8DE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13302"/>
                <a:ext cx="324395" cy="536747"/>
              </a:xfrm>
              <a:prstGeom prst="rect">
                <a:avLst/>
              </a:prstGeom>
            </p:spPr>
          </p:pic>
        </p:grpSp>
        <p:sp>
          <p:nvSpPr>
            <p:cNvPr id="6151" name="Textfeld 6150">
              <a:extLst>
                <a:ext uri="{FF2B5EF4-FFF2-40B4-BE49-F238E27FC236}">
                  <a16:creationId xmlns:a16="http://schemas.microsoft.com/office/drawing/2014/main" id="{D217AD43-6619-1B72-1C71-5AF3EFF6DDBE}"/>
                </a:ext>
              </a:extLst>
            </p:cNvPr>
            <p:cNvSpPr txBox="1"/>
            <p:nvPr/>
          </p:nvSpPr>
          <p:spPr>
            <a:xfrm>
              <a:off x="5358969" y="3542963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61" name="Gruppieren 6160">
            <a:extLst>
              <a:ext uri="{FF2B5EF4-FFF2-40B4-BE49-F238E27FC236}">
                <a16:creationId xmlns:a16="http://schemas.microsoft.com/office/drawing/2014/main" id="{F093B1DB-E199-B7F5-BE75-AB0D0BB196A7}"/>
              </a:ext>
            </a:extLst>
          </p:cNvPr>
          <p:cNvGrpSpPr/>
          <p:nvPr/>
        </p:nvGrpSpPr>
        <p:grpSpPr>
          <a:xfrm>
            <a:off x="4393161" y="3748006"/>
            <a:ext cx="558551" cy="576168"/>
            <a:chOff x="4393161" y="3748006"/>
            <a:chExt cx="558551" cy="576168"/>
          </a:xfrm>
        </p:grpSpPr>
        <p:pic>
          <p:nvPicPr>
            <p:cNvPr id="49" name="Grafik 48" descr="Gedankenblase">
              <a:extLst>
                <a:ext uri="{FF2B5EF4-FFF2-40B4-BE49-F238E27FC236}">
                  <a16:creationId xmlns:a16="http://schemas.microsoft.com/office/drawing/2014/main" id="{714BCEAD-141A-210B-24E9-8E2740EC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48" name="Textfeld 6147">
              <a:extLst>
                <a:ext uri="{FF2B5EF4-FFF2-40B4-BE49-F238E27FC236}">
                  <a16:creationId xmlns:a16="http://schemas.microsoft.com/office/drawing/2014/main" id="{AD5ED614-8CF8-B401-5300-4417BDFD1939}"/>
                </a:ext>
              </a:extLst>
            </p:cNvPr>
            <p:cNvSpPr txBox="1"/>
            <p:nvPr/>
          </p:nvSpPr>
          <p:spPr>
            <a:xfrm>
              <a:off x="4393161" y="386292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0" name="Grafik 6159" descr="Auto">
              <a:extLst>
                <a:ext uri="{FF2B5EF4-FFF2-40B4-BE49-F238E27FC236}">
                  <a16:creationId xmlns:a16="http://schemas.microsoft.com/office/drawing/2014/main" id="{FEA0F792-3B6C-2771-DC02-361D63DB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2" name="Gruppieren 6161">
            <a:extLst>
              <a:ext uri="{FF2B5EF4-FFF2-40B4-BE49-F238E27FC236}">
                <a16:creationId xmlns:a16="http://schemas.microsoft.com/office/drawing/2014/main" id="{61DE5967-00D6-DD1F-0E7D-BE5C73F46BD7}"/>
              </a:ext>
            </a:extLst>
          </p:cNvPr>
          <p:cNvGrpSpPr/>
          <p:nvPr/>
        </p:nvGrpSpPr>
        <p:grpSpPr>
          <a:xfrm>
            <a:off x="5028641" y="3628933"/>
            <a:ext cx="558551" cy="576168"/>
            <a:chOff x="4393161" y="3748006"/>
            <a:chExt cx="558551" cy="576168"/>
          </a:xfrm>
        </p:grpSpPr>
        <p:pic>
          <p:nvPicPr>
            <p:cNvPr id="6163" name="Grafik 6162" descr="Gedankenblase">
              <a:extLst>
                <a:ext uri="{FF2B5EF4-FFF2-40B4-BE49-F238E27FC236}">
                  <a16:creationId xmlns:a16="http://schemas.microsoft.com/office/drawing/2014/main" id="{B9BA51D4-9BE5-0CAA-99F9-AEBD294A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64" name="Textfeld 6163">
              <a:extLst>
                <a:ext uri="{FF2B5EF4-FFF2-40B4-BE49-F238E27FC236}">
                  <a16:creationId xmlns:a16="http://schemas.microsoft.com/office/drawing/2014/main" id="{3E1AF452-66E2-AA16-E9B7-9394A8099675}"/>
                </a:ext>
              </a:extLst>
            </p:cNvPr>
            <p:cNvSpPr txBox="1"/>
            <p:nvPr/>
          </p:nvSpPr>
          <p:spPr>
            <a:xfrm>
              <a:off x="4393161" y="386292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5" name="Grafik 6164" descr="Auto">
              <a:extLst>
                <a:ext uri="{FF2B5EF4-FFF2-40B4-BE49-F238E27FC236}">
                  <a16:creationId xmlns:a16="http://schemas.microsoft.com/office/drawing/2014/main" id="{153B7321-0A3B-B54E-41CF-15F7CE5F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6" name="Gruppieren 6165">
            <a:extLst>
              <a:ext uri="{FF2B5EF4-FFF2-40B4-BE49-F238E27FC236}">
                <a16:creationId xmlns:a16="http://schemas.microsoft.com/office/drawing/2014/main" id="{EFD479C7-2A75-A85C-C1DD-4A27A2B68814}"/>
              </a:ext>
            </a:extLst>
          </p:cNvPr>
          <p:cNvGrpSpPr/>
          <p:nvPr/>
        </p:nvGrpSpPr>
        <p:grpSpPr>
          <a:xfrm>
            <a:off x="5794942" y="3758129"/>
            <a:ext cx="558551" cy="576168"/>
            <a:chOff x="4393161" y="3748006"/>
            <a:chExt cx="558551" cy="576168"/>
          </a:xfrm>
        </p:grpSpPr>
        <p:pic>
          <p:nvPicPr>
            <p:cNvPr id="6167" name="Grafik 6166" descr="Gedankenblase">
              <a:extLst>
                <a:ext uri="{FF2B5EF4-FFF2-40B4-BE49-F238E27FC236}">
                  <a16:creationId xmlns:a16="http://schemas.microsoft.com/office/drawing/2014/main" id="{06BB6C48-DA00-94DE-849D-71C0CB58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68" name="Textfeld 6167">
              <a:extLst>
                <a:ext uri="{FF2B5EF4-FFF2-40B4-BE49-F238E27FC236}">
                  <a16:creationId xmlns:a16="http://schemas.microsoft.com/office/drawing/2014/main" id="{41C8EF9D-348C-805A-242C-1D692EC0E7D4}"/>
                </a:ext>
              </a:extLst>
            </p:cNvPr>
            <p:cNvSpPr txBox="1"/>
            <p:nvPr/>
          </p:nvSpPr>
          <p:spPr>
            <a:xfrm>
              <a:off x="4393161" y="386292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9" name="Grafik 6168" descr="Auto">
              <a:extLst>
                <a:ext uri="{FF2B5EF4-FFF2-40B4-BE49-F238E27FC236}">
                  <a16:creationId xmlns:a16="http://schemas.microsoft.com/office/drawing/2014/main" id="{4F191126-5084-7B7D-4DBC-08FC3E4D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81" name="Gruppieren 6180">
            <a:extLst>
              <a:ext uri="{FF2B5EF4-FFF2-40B4-BE49-F238E27FC236}">
                <a16:creationId xmlns:a16="http://schemas.microsoft.com/office/drawing/2014/main" id="{EB80189E-C5F0-EED9-FECE-2D7807C250A5}"/>
              </a:ext>
            </a:extLst>
          </p:cNvPr>
          <p:cNvGrpSpPr/>
          <p:nvPr/>
        </p:nvGrpSpPr>
        <p:grpSpPr>
          <a:xfrm>
            <a:off x="3592047" y="3232916"/>
            <a:ext cx="659946" cy="601803"/>
            <a:chOff x="3521094" y="3138290"/>
            <a:chExt cx="659946" cy="601803"/>
          </a:xfrm>
        </p:grpSpPr>
        <p:grpSp>
          <p:nvGrpSpPr>
            <p:cNvPr id="6174" name="Gruppieren 6173">
              <a:extLst>
                <a:ext uri="{FF2B5EF4-FFF2-40B4-BE49-F238E27FC236}">
                  <a16:creationId xmlns:a16="http://schemas.microsoft.com/office/drawing/2014/main" id="{0C52C777-50FA-D0B0-8559-D3DDFFB4A3C7}"/>
                </a:ext>
              </a:extLst>
            </p:cNvPr>
            <p:cNvGrpSpPr/>
            <p:nvPr/>
          </p:nvGrpSpPr>
          <p:grpSpPr>
            <a:xfrm>
              <a:off x="3521094" y="3138290"/>
              <a:ext cx="367408" cy="536747"/>
              <a:chOff x="7599336" y="1488414"/>
              <a:chExt cx="367408" cy="536747"/>
            </a:xfrm>
          </p:grpSpPr>
          <p:pic>
            <p:nvPicPr>
              <p:cNvPr id="55" name="Grafik 54" descr="Gedankenblase">
                <a:extLst>
                  <a:ext uri="{FF2B5EF4-FFF2-40B4-BE49-F238E27FC236}">
                    <a16:creationId xmlns:a16="http://schemas.microsoft.com/office/drawing/2014/main" id="{E04C1C03-F7FA-5F7E-163A-9150007F2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50" name="Textfeld 6149">
                <a:extLst>
                  <a:ext uri="{FF2B5EF4-FFF2-40B4-BE49-F238E27FC236}">
                    <a16:creationId xmlns:a16="http://schemas.microsoft.com/office/drawing/2014/main" id="{D003E23F-44C7-592B-E508-6704CA791254}"/>
                  </a:ext>
                </a:extLst>
              </p:cNvPr>
              <p:cNvSpPr txBox="1"/>
              <p:nvPr/>
            </p:nvSpPr>
            <p:spPr>
              <a:xfrm>
                <a:off x="7599336" y="1601554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>
                    <a:solidFill>
                      <a:schemeClr val="bg1"/>
                    </a:solidFill>
                  </a:rPr>
                  <a:t>CO</a:t>
                </a:r>
                <a:r>
                  <a:rPr lang="de-DE" sz="8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pic>
          <p:nvPicPr>
            <p:cNvPr id="6171" name="Grafik 6170" descr="Flugzeug">
              <a:extLst>
                <a:ext uri="{FF2B5EF4-FFF2-40B4-BE49-F238E27FC236}">
                  <a16:creationId xmlns:a16="http://schemas.microsoft.com/office/drawing/2014/main" id="{D16FA390-BF7A-045E-1E9B-5B1578B1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4500000">
              <a:off x="3795406" y="3354459"/>
              <a:ext cx="385634" cy="385634"/>
            </a:xfrm>
            <a:prstGeom prst="rect">
              <a:avLst/>
            </a:prstGeom>
          </p:spPr>
        </p:pic>
      </p:grpSp>
      <p:grpSp>
        <p:nvGrpSpPr>
          <p:cNvPr id="6182" name="Gruppieren 6181">
            <a:extLst>
              <a:ext uri="{FF2B5EF4-FFF2-40B4-BE49-F238E27FC236}">
                <a16:creationId xmlns:a16="http://schemas.microsoft.com/office/drawing/2014/main" id="{9E6A0063-E133-4A8A-E68B-95DA499EE42B}"/>
              </a:ext>
            </a:extLst>
          </p:cNvPr>
          <p:cNvGrpSpPr/>
          <p:nvPr/>
        </p:nvGrpSpPr>
        <p:grpSpPr>
          <a:xfrm>
            <a:off x="4785285" y="2993689"/>
            <a:ext cx="654303" cy="647643"/>
            <a:chOff x="4776773" y="2914665"/>
            <a:chExt cx="654303" cy="647643"/>
          </a:xfrm>
        </p:grpSpPr>
        <p:pic>
          <p:nvPicPr>
            <p:cNvPr id="6172" name="Grafik 6171" descr="Flugzeug">
              <a:extLst>
                <a:ext uri="{FF2B5EF4-FFF2-40B4-BE49-F238E27FC236}">
                  <a16:creationId xmlns:a16="http://schemas.microsoft.com/office/drawing/2014/main" id="{92966CA9-1F82-30D8-1BB3-282EFCAC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5045442" y="3176674"/>
              <a:ext cx="385634" cy="385634"/>
            </a:xfrm>
            <a:prstGeom prst="rect">
              <a:avLst/>
            </a:prstGeom>
          </p:spPr>
        </p:pic>
        <p:grpSp>
          <p:nvGrpSpPr>
            <p:cNvPr id="6175" name="Gruppieren 6174">
              <a:extLst>
                <a:ext uri="{FF2B5EF4-FFF2-40B4-BE49-F238E27FC236}">
                  <a16:creationId xmlns:a16="http://schemas.microsoft.com/office/drawing/2014/main" id="{36FA4F5E-CF25-E153-CF56-E578DB8BC1B4}"/>
                </a:ext>
              </a:extLst>
            </p:cNvPr>
            <p:cNvGrpSpPr/>
            <p:nvPr/>
          </p:nvGrpSpPr>
          <p:grpSpPr>
            <a:xfrm>
              <a:off x="4776773" y="2914665"/>
              <a:ext cx="367408" cy="536747"/>
              <a:chOff x="7599336" y="1488414"/>
              <a:chExt cx="367408" cy="536747"/>
            </a:xfrm>
          </p:grpSpPr>
          <p:pic>
            <p:nvPicPr>
              <p:cNvPr id="6176" name="Grafik 6175" descr="Gedankenblase">
                <a:extLst>
                  <a:ext uri="{FF2B5EF4-FFF2-40B4-BE49-F238E27FC236}">
                    <a16:creationId xmlns:a16="http://schemas.microsoft.com/office/drawing/2014/main" id="{D25D7F53-70A3-8D2E-3B26-C34570517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77" name="Textfeld 6176">
                <a:extLst>
                  <a:ext uri="{FF2B5EF4-FFF2-40B4-BE49-F238E27FC236}">
                    <a16:creationId xmlns:a16="http://schemas.microsoft.com/office/drawing/2014/main" id="{D7D68537-047B-1F15-3B3A-D5DF62CBD4AF}"/>
                  </a:ext>
                </a:extLst>
              </p:cNvPr>
              <p:cNvSpPr txBox="1"/>
              <p:nvPr/>
            </p:nvSpPr>
            <p:spPr>
              <a:xfrm>
                <a:off x="7599336" y="1601554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>
                    <a:solidFill>
                      <a:schemeClr val="bg1"/>
                    </a:solidFill>
                  </a:rPr>
                  <a:t>CO</a:t>
                </a:r>
                <a:r>
                  <a:rPr lang="de-DE" sz="8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183" name="Gruppieren 6182">
            <a:extLst>
              <a:ext uri="{FF2B5EF4-FFF2-40B4-BE49-F238E27FC236}">
                <a16:creationId xmlns:a16="http://schemas.microsoft.com/office/drawing/2014/main" id="{6D0409EA-D0F5-8F70-2CC3-C3688F936008}"/>
              </a:ext>
            </a:extLst>
          </p:cNvPr>
          <p:cNvGrpSpPr/>
          <p:nvPr/>
        </p:nvGrpSpPr>
        <p:grpSpPr>
          <a:xfrm>
            <a:off x="5865897" y="3018093"/>
            <a:ext cx="635774" cy="686394"/>
            <a:chOff x="5953251" y="2945308"/>
            <a:chExt cx="635774" cy="686394"/>
          </a:xfrm>
        </p:grpSpPr>
        <p:pic>
          <p:nvPicPr>
            <p:cNvPr id="6173" name="Grafik 6172" descr="Flugzeug">
              <a:extLst>
                <a:ext uri="{FF2B5EF4-FFF2-40B4-BE49-F238E27FC236}">
                  <a16:creationId xmlns:a16="http://schemas.microsoft.com/office/drawing/2014/main" id="{D2CB859E-A7DD-6E05-47F3-7A2D8226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300000">
              <a:off x="6203391" y="3246068"/>
              <a:ext cx="385634" cy="385634"/>
            </a:xfrm>
            <a:prstGeom prst="rect">
              <a:avLst/>
            </a:prstGeom>
          </p:spPr>
        </p:pic>
        <p:grpSp>
          <p:nvGrpSpPr>
            <p:cNvPr id="6178" name="Gruppieren 6177">
              <a:extLst>
                <a:ext uri="{FF2B5EF4-FFF2-40B4-BE49-F238E27FC236}">
                  <a16:creationId xmlns:a16="http://schemas.microsoft.com/office/drawing/2014/main" id="{ECCEED4B-7B86-F278-45CA-9300F423DCD2}"/>
                </a:ext>
              </a:extLst>
            </p:cNvPr>
            <p:cNvGrpSpPr/>
            <p:nvPr/>
          </p:nvGrpSpPr>
          <p:grpSpPr>
            <a:xfrm>
              <a:off x="5953251" y="2945308"/>
              <a:ext cx="367408" cy="536747"/>
              <a:chOff x="7599336" y="1488414"/>
              <a:chExt cx="367408" cy="536747"/>
            </a:xfrm>
          </p:grpSpPr>
          <p:pic>
            <p:nvPicPr>
              <p:cNvPr id="6179" name="Grafik 6178" descr="Gedankenblase">
                <a:extLst>
                  <a:ext uri="{FF2B5EF4-FFF2-40B4-BE49-F238E27FC236}">
                    <a16:creationId xmlns:a16="http://schemas.microsoft.com/office/drawing/2014/main" id="{6A8AC756-87E6-BE66-448B-D3E934E06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80" name="Textfeld 6179">
                <a:extLst>
                  <a:ext uri="{FF2B5EF4-FFF2-40B4-BE49-F238E27FC236}">
                    <a16:creationId xmlns:a16="http://schemas.microsoft.com/office/drawing/2014/main" id="{1C89D44E-C472-2661-727A-5F4BDAEBAC33}"/>
                  </a:ext>
                </a:extLst>
              </p:cNvPr>
              <p:cNvSpPr txBox="1"/>
              <p:nvPr/>
            </p:nvSpPr>
            <p:spPr>
              <a:xfrm>
                <a:off x="7599336" y="1601554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>
                    <a:solidFill>
                      <a:schemeClr val="bg1"/>
                    </a:solidFill>
                  </a:rPr>
                  <a:t>CO</a:t>
                </a:r>
                <a:r>
                  <a:rPr lang="de-DE" sz="8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237570CA-8B26-A2E9-6EBE-CD89F20CBB42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 Hinweise: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Vereinfachung werden andere Treibhausgase wie Wasserdampf oder Methan vernachlässigt.</a:t>
            </a:r>
          </a:p>
          <a:p>
            <a:pPr algn="ctr"/>
            <a:r>
              <a:rPr lang="de-DE" sz="1000" i="1" dirty="0">
                <a:solidFill>
                  <a:srgbClr val="002060"/>
                </a:solidFill>
              </a:rPr>
              <a:t>Das Teilchenmodell von CO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 ist zur Illustration in das makroskopische Bild der Erde eingefügt. 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6378987-0638-9B8A-4999-01F46CE32CE3}"/>
              </a:ext>
            </a:extLst>
          </p:cNvPr>
          <p:cNvGrpSpPr/>
          <p:nvPr/>
        </p:nvGrpSpPr>
        <p:grpSpPr>
          <a:xfrm>
            <a:off x="2828681" y="2744912"/>
            <a:ext cx="418966" cy="152768"/>
            <a:chOff x="4057964" y="2516600"/>
            <a:chExt cx="418966" cy="152768"/>
          </a:xfrm>
        </p:grpSpPr>
        <p:sp>
          <p:nvSpPr>
            <p:cNvPr id="6145" name="Oval 6144">
              <a:extLst>
                <a:ext uri="{FF2B5EF4-FFF2-40B4-BE49-F238E27FC236}">
                  <a16:creationId xmlns:a16="http://schemas.microsoft.com/office/drawing/2014/main" id="{A06DE6C0-A934-3C9C-411F-701F2C915317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152" name="Oval 6151">
              <a:extLst>
                <a:ext uri="{FF2B5EF4-FFF2-40B4-BE49-F238E27FC236}">
                  <a16:creationId xmlns:a16="http://schemas.microsoft.com/office/drawing/2014/main" id="{B216393B-E8D4-DB93-152F-9D211418614E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54" name="Oval 6153">
              <a:extLst>
                <a:ext uri="{FF2B5EF4-FFF2-40B4-BE49-F238E27FC236}">
                  <a16:creationId xmlns:a16="http://schemas.microsoft.com/office/drawing/2014/main" id="{C2934624-60B5-BDB4-9D6E-21454451E741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87C9A97-8C3A-A735-FB87-4596ADEF560A}"/>
              </a:ext>
            </a:extLst>
          </p:cNvPr>
          <p:cNvGrpSpPr/>
          <p:nvPr/>
        </p:nvGrpSpPr>
        <p:grpSpPr>
          <a:xfrm>
            <a:off x="3374321" y="2533857"/>
            <a:ext cx="418966" cy="152768"/>
            <a:chOff x="4057964" y="2516600"/>
            <a:chExt cx="418966" cy="15276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320B2B8-C8E2-9AD1-F354-FD8C6E68AB61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60C107-F2A7-87A6-70E7-77E9F3BBE5DD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44" name="Oval 6143">
              <a:extLst>
                <a:ext uri="{FF2B5EF4-FFF2-40B4-BE49-F238E27FC236}">
                  <a16:creationId xmlns:a16="http://schemas.microsoft.com/office/drawing/2014/main" id="{1E2E61CA-FAA9-F497-7254-1588BE355D5B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B3600F4-C9FF-0DEE-4F3A-2F0E0F663A1A}"/>
              </a:ext>
            </a:extLst>
          </p:cNvPr>
          <p:cNvGrpSpPr/>
          <p:nvPr/>
        </p:nvGrpSpPr>
        <p:grpSpPr>
          <a:xfrm>
            <a:off x="4505728" y="2284504"/>
            <a:ext cx="418966" cy="152768"/>
            <a:chOff x="4057964" y="2516600"/>
            <a:chExt cx="418966" cy="15276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1FCD320-E33A-BD72-48CE-07AAA23C0D0A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48ED6C-9433-65CD-6B69-7E5A3C505CE8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24115C8-0D1B-07DC-F696-1721E035E25E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DCFA562-5A76-3FC2-E386-15419BD416C6}"/>
              </a:ext>
            </a:extLst>
          </p:cNvPr>
          <p:cNvGrpSpPr/>
          <p:nvPr/>
        </p:nvGrpSpPr>
        <p:grpSpPr>
          <a:xfrm>
            <a:off x="5603077" y="2210532"/>
            <a:ext cx="418966" cy="152768"/>
            <a:chOff x="4057964" y="2516600"/>
            <a:chExt cx="418966" cy="15276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915FA13-89B7-995D-A03F-BFB171B22404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72CE-15D2-172D-15EB-A93E3BB53EED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A9638B-9C40-DEDB-EE6F-4DE14412790D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38CFEA6-19F2-2961-C667-8B83F1C13648}"/>
              </a:ext>
            </a:extLst>
          </p:cNvPr>
          <p:cNvGrpSpPr/>
          <p:nvPr/>
        </p:nvGrpSpPr>
        <p:grpSpPr>
          <a:xfrm>
            <a:off x="6614983" y="2358909"/>
            <a:ext cx="418966" cy="152768"/>
            <a:chOff x="4057964" y="2516600"/>
            <a:chExt cx="418966" cy="15276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D547847-7B46-E239-9523-765E7E0CCA26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F90CE0-B0A6-6C7D-5AB7-DDC6B8F1DB74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EDAF167-9934-4B0F-8784-61B331BACFC5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C206CBB-FD4B-DD32-B792-5DA57379E523}"/>
              </a:ext>
            </a:extLst>
          </p:cNvPr>
          <p:cNvGrpSpPr/>
          <p:nvPr/>
        </p:nvGrpSpPr>
        <p:grpSpPr>
          <a:xfrm>
            <a:off x="7552232" y="2659686"/>
            <a:ext cx="418966" cy="152768"/>
            <a:chOff x="4057964" y="2516600"/>
            <a:chExt cx="418966" cy="15276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C90938E-562A-260B-817A-9C1BE589075A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9C3A92D-F093-449F-0B64-BBB50589E91C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276F17B-B1E9-17F6-1A64-DD5D9AA3D882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1A4B9CE-689E-2BF8-2942-FF4ABAA6B2D7}"/>
              </a:ext>
            </a:extLst>
          </p:cNvPr>
          <p:cNvGrpSpPr/>
          <p:nvPr/>
        </p:nvGrpSpPr>
        <p:grpSpPr>
          <a:xfrm>
            <a:off x="7924369" y="2888113"/>
            <a:ext cx="418966" cy="152768"/>
            <a:chOff x="4057964" y="2516600"/>
            <a:chExt cx="418966" cy="15276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AEB2BE-7759-AE2E-FC2E-B7BFD07EBC81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19B6827-88DB-0651-8F56-8FB77EBFAE40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711CCA6-5EA4-C595-5E4E-8ECC31FEAB99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6" descr="Ai Generiert, Baum, Zimmer, Kamin">
            <a:extLst>
              <a:ext uri="{FF2B5EF4-FFF2-40B4-BE49-F238E27FC236}">
                <a16:creationId xmlns:a16="http://schemas.microsoft.com/office/drawing/2014/main" id="{0B883CBF-54F2-6200-856C-ECCBE085D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0877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63762-20FE-F0A4-BB8C-FC3A7594D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9">
            <a:extLst>
              <a:ext uri="{FF2B5EF4-FFF2-40B4-BE49-F238E27FC236}">
                <a16:creationId xmlns:a16="http://schemas.microsoft.com/office/drawing/2014/main" id="{983DAFA9-BB1C-C9FF-9C4A-9EEB6FCF4440}"/>
              </a:ext>
            </a:extLst>
          </p:cNvPr>
          <p:cNvSpPr/>
          <p:nvPr/>
        </p:nvSpPr>
        <p:spPr>
          <a:xfrm>
            <a:off x="2006499" y="2084943"/>
            <a:ext cx="6920685" cy="2361371"/>
          </a:xfrm>
          <a:custGeom>
            <a:avLst/>
            <a:gdLst>
              <a:gd name="csX0" fmla="*/ 3460343 w 6920685"/>
              <a:gd name="csY0" fmla="*/ 0 h 2361371"/>
              <a:gd name="csX1" fmla="*/ 6920685 w 6920685"/>
              <a:gd name="csY1" fmla="*/ 1121369 h 2361371"/>
              <a:gd name="csX2" fmla="*/ 6917806 w 6920685"/>
              <a:gd name="csY2" fmla="*/ 1139848 h 2361371"/>
              <a:gd name="csX3" fmla="*/ 6920684 w 6920685"/>
              <a:gd name="csY3" fmla="*/ 1168400 h 2361371"/>
              <a:gd name="csX4" fmla="*/ 6920684 w 6920685"/>
              <a:gd name="csY4" fmla="*/ 1935920 h 2361371"/>
              <a:gd name="csX5" fmla="*/ 6495233 w 6920685"/>
              <a:gd name="csY5" fmla="*/ 2361371 h 2361371"/>
              <a:gd name="csX6" fmla="*/ 425451 w 6920685"/>
              <a:gd name="csY6" fmla="*/ 2361371 h 2361371"/>
              <a:gd name="csX7" fmla="*/ 0 w 6920685"/>
              <a:gd name="csY7" fmla="*/ 1935920 h 2361371"/>
              <a:gd name="csX8" fmla="*/ 0 w 6920685"/>
              <a:gd name="csY8" fmla="*/ 1168400 h 2361371"/>
              <a:gd name="csX9" fmla="*/ 2879 w 6920685"/>
              <a:gd name="csY9" fmla="*/ 1139840 h 2361371"/>
              <a:gd name="csX10" fmla="*/ 1 w 6920685"/>
              <a:gd name="csY10" fmla="*/ 1121369 h 2361371"/>
              <a:gd name="csX11" fmla="*/ 3460343 w 6920685"/>
              <a:gd name="csY11" fmla="*/ 0 h 23613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920685" h="2361371">
                <a:moveTo>
                  <a:pt x="3460343" y="0"/>
                </a:moveTo>
                <a:cubicBezTo>
                  <a:pt x="5371437" y="0"/>
                  <a:pt x="6920685" y="502054"/>
                  <a:pt x="6920685" y="1121369"/>
                </a:cubicBezTo>
                <a:lnTo>
                  <a:pt x="6917806" y="1139848"/>
                </a:lnTo>
                <a:lnTo>
                  <a:pt x="6920684" y="1168400"/>
                </a:lnTo>
                <a:lnTo>
                  <a:pt x="6920684" y="1935920"/>
                </a:lnTo>
                <a:cubicBezTo>
                  <a:pt x="6920684" y="2170890"/>
                  <a:pt x="6730203" y="2361371"/>
                  <a:pt x="6495233" y="2361371"/>
                </a:cubicBezTo>
                <a:lnTo>
                  <a:pt x="425451" y="2361371"/>
                </a:lnTo>
                <a:cubicBezTo>
                  <a:pt x="190481" y="2361371"/>
                  <a:pt x="0" y="2170890"/>
                  <a:pt x="0" y="1935920"/>
                </a:cubicBezTo>
                <a:lnTo>
                  <a:pt x="0" y="1168400"/>
                </a:lnTo>
                <a:lnTo>
                  <a:pt x="2879" y="1139840"/>
                </a:lnTo>
                <a:lnTo>
                  <a:pt x="1" y="1121369"/>
                </a:lnTo>
                <a:cubicBezTo>
                  <a:pt x="1" y="502054"/>
                  <a:pt x="1549249" y="0"/>
                  <a:pt x="3460343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146" name="Picture 2" descr="Erde, Welt, Planet, Globus">
            <a:extLst>
              <a:ext uri="{FF2B5EF4-FFF2-40B4-BE49-F238E27FC236}">
                <a16:creationId xmlns:a16="http://schemas.microsoft.com/office/drawing/2014/main" id="{A7CDC4C0-7C1F-C39A-42A1-C802E8AA0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8"/>
          <a:stretch>
            <a:fillRect/>
          </a:stretch>
        </p:blipFill>
        <p:spPr bwMode="auto">
          <a:xfrm>
            <a:off x="1143175" y="3283625"/>
            <a:ext cx="9026594" cy="11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ieck 1">
            <a:extLst>
              <a:ext uri="{FF2B5EF4-FFF2-40B4-BE49-F238E27FC236}">
                <a16:creationId xmlns:a16="http://schemas.microsoft.com/office/drawing/2014/main" id="{F9116AAE-F420-5F01-9936-35C8C95EEE3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Becherglas mit einfarbiger Füllung">
            <a:extLst>
              <a:ext uri="{FF2B5EF4-FFF2-40B4-BE49-F238E27FC236}">
                <a16:creationId xmlns:a16="http://schemas.microsoft.com/office/drawing/2014/main" id="{1C8B5D6E-7739-DFAB-5274-EAFFE9177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C08C69-500E-464D-0A43-D89E304079A8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6275DB7D-72FB-CBE4-75F1-687135C654A6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7F2709-3BEC-C03F-90A8-36C4B4685F9A}"/>
              </a:ext>
            </a:extLst>
          </p:cNvPr>
          <p:cNvSpPr/>
          <p:nvPr/>
        </p:nvSpPr>
        <p:spPr>
          <a:xfrm>
            <a:off x="8047907" y="1244141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EB48327-DCED-85DB-6917-843DD7C0BE80}"/>
              </a:ext>
            </a:extLst>
          </p:cNvPr>
          <p:cNvSpPr txBox="1"/>
          <p:nvPr/>
        </p:nvSpPr>
        <p:spPr>
          <a:xfrm>
            <a:off x="2983055" y="832943"/>
            <a:ext cx="5050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Durch</a:t>
            </a:r>
            <a:r>
              <a:rPr lang="en-GB" dirty="0">
                <a:solidFill>
                  <a:schemeClr val="bg1"/>
                </a:solidFill>
              </a:rPr>
              <a:t> die </a:t>
            </a:r>
            <a:r>
              <a:rPr lang="en-GB" dirty="0" err="1">
                <a:solidFill>
                  <a:schemeClr val="bg1"/>
                </a:solidFill>
              </a:rPr>
              <a:t>erhöhte</a:t>
            </a:r>
            <a:r>
              <a:rPr lang="en-GB" dirty="0">
                <a:solidFill>
                  <a:schemeClr val="bg1"/>
                </a:solidFill>
              </a:rPr>
              <a:t> 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-Konzentration </a:t>
            </a:r>
            <a:r>
              <a:rPr lang="en-GB" dirty="0" err="1">
                <a:solidFill>
                  <a:schemeClr val="bg1"/>
                </a:solidFill>
              </a:rPr>
              <a:t>wird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mehr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Wärmestrahlung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zur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Erde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zurückgeworfen</a:t>
            </a:r>
            <a:r>
              <a:rPr lang="en-GB" dirty="0">
                <a:solidFill>
                  <a:schemeClr val="bg1"/>
                </a:solidFill>
              </a:rPr>
              <a:t>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wodurch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sich</a:t>
            </a:r>
            <a:r>
              <a:rPr lang="en-GB" dirty="0">
                <a:solidFill>
                  <a:schemeClr val="bg1"/>
                </a:solidFill>
              </a:rPr>
              <a:t> die </a:t>
            </a:r>
            <a:r>
              <a:rPr lang="en-GB" dirty="0" err="1">
                <a:solidFill>
                  <a:schemeClr val="bg1"/>
                </a:solidFill>
              </a:rPr>
              <a:t>Erde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langsam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erwärmt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EBE6287-1262-7954-647B-44EB953DEA5B}"/>
              </a:ext>
            </a:extLst>
          </p:cNvPr>
          <p:cNvGrpSpPr/>
          <p:nvPr/>
        </p:nvGrpSpPr>
        <p:grpSpPr>
          <a:xfrm>
            <a:off x="3905564" y="2364200"/>
            <a:ext cx="418966" cy="152768"/>
            <a:chOff x="4610234" y="1459560"/>
            <a:chExt cx="601254" cy="2192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D9968E-F297-578B-1A08-9605615EC1F5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63C2C5-D62D-E054-94CA-E24CCEDB6E24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34E4F49-8741-F348-AE58-FFE20E576711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978E24-8AF1-4B34-9914-C667530C1DB4}"/>
              </a:ext>
            </a:extLst>
          </p:cNvPr>
          <p:cNvGrpSpPr/>
          <p:nvPr/>
        </p:nvGrpSpPr>
        <p:grpSpPr>
          <a:xfrm>
            <a:off x="5077311" y="2280388"/>
            <a:ext cx="418966" cy="152768"/>
            <a:chOff x="4610234" y="1459560"/>
            <a:chExt cx="601254" cy="2192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E04EC57-07E5-9624-B17F-52706CBBEB04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BB20F3-1435-E33C-B614-7120ACDF649E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19754E1-F94D-BF08-2CFF-04E57ACF37A4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9B974F5-72D8-588C-EDCA-2DD68C83F888}"/>
              </a:ext>
            </a:extLst>
          </p:cNvPr>
          <p:cNvGrpSpPr/>
          <p:nvPr/>
        </p:nvGrpSpPr>
        <p:grpSpPr>
          <a:xfrm>
            <a:off x="6089217" y="2287816"/>
            <a:ext cx="418966" cy="152768"/>
            <a:chOff x="4610234" y="1459560"/>
            <a:chExt cx="601254" cy="2192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86EB70C-55B3-B051-D63A-1EBB51EDB84B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031001A-3639-F1E2-6C74-8DE367F04ECC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19352C4-283F-68DA-5C72-BEC1C19885D2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AB0EFD2-602B-02B6-D885-24566B0B348D}"/>
              </a:ext>
            </a:extLst>
          </p:cNvPr>
          <p:cNvGrpSpPr/>
          <p:nvPr/>
        </p:nvGrpSpPr>
        <p:grpSpPr>
          <a:xfrm>
            <a:off x="7095001" y="2465525"/>
            <a:ext cx="418966" cy="152768"/>
            <a:chOff x="4610234" y="1459560"/>
            <a:chExt cx="601254" cy="2192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B810F8-73EC-A098-C0CA-6AECEB6D30AD}"/>
                </a:ext>
              </a:extLst>
            </p:cNvPr>
            <p:cNvSpPr/>
            <p:nvPr/>
          </p:nvSpPr>
          <p:spPr>
            <a:xfrm>
              <a:off x="4610234" y="145956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C86F39-7D22-8EE6-F8FC-05E5B6E0B2D0}"/>
                </a:ext>
              </a:extLst>
            </p:cNvPr>
            <p:cNvSpPr/>
            <p:nvPr/>
          </p:nvSpPr>
          <p:spPr>
            <a:xfrm>
              <a:off x="4822136" y="1481063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0C47DCE-2667-8F1E-C392-64F25E32956A}"/>
                </a:ext>
              </a:extLst>
            </p:cNvPr>
            <p:cNvSpPr/>
            <p:nvPr/>
          </p:nvSpPr>
          <p:spPr>
            <a:xfrm>
              <a:off x="4999586" y="1466894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187" name="Gruppieren 6186">
            <a:extLst>
              <a:ext uri="{FF2B5EF4-FFF2-40B4-BE49-F238E27FC236}">
                <a16:creationId xmlns:a16="http://schemas.microsoft.com/office/drawing/2014/main" id="{D79CBA9F-3DF3-07D5-9020-3AE241A81BED}"/>
              </a:ext>
            </a:extLst>
          </p:cNvPr>
          <p:cNvGrpSpPr/>
          <p:nvPr/>
        </p:nvGrpSpPr>
        <p:grpSpPr>
          <a:xfrm>
            <a:off x="2828681" y="2744912"/>
            <a:ext cx="418966" cy="152768"/>
            <a:chOff x="4057964" y="2516600"/>
            <a:chExt cx="418966" cy="152768"/>
          </a:xfrm>
        </p:grpSpPr>
        <p:sp>
          <p:nvSpPr>
            <p:cNvPr id="6184" name="Oval 6183">
              <a:extLst>
                <a:ext uri="{FF2B5EF4-FFF2-40B4-BE49-F238E27FC236}">
                  <a16:creationId xmlns:a16="http://schemas.microsoft.com/office/drawing/2014/main" id="{1986CA3D-1993-9E66-AAC0-A3CD88A6B128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185" name="Oval 6184">
              <a:extLst>
                <a:ext uri="{FF2B5EF4-FFF2-40B4-BE49-F238E27FC236}">
                  <a16:creationId xmlns:a16="http://schemas.microsoft.com/office/drawing/2014/main" id="{DF687BE5-1899-D28D-31DF-C25C608FD9D3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86" name="Oval 6185">
              <a:extLst>
                <a:ext uri="{FF2B5EF4-FFF2-40B4-BE49-F238E27FC236}">
                  <a16:creationId xmlns:a16="http://schemas.microsoft.com/office/drawing/2014/main" id="{DE7E6B1B-9F04-1529-4805-35B2EC44177C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188" name="Gruppieren 6187">
            <a:extLst>
              <a:ext uri="{FF2B5EF4-FFF2-40B4-BE49-F238E27FC236}">
                <a16:creationId xmlns:a16="http://schemas.microsoft.com/office/drawing/2014/main" id="{F820C3DE-C41E-DB08-CA5F-993E72F1F20C}"/>
              </a:ext>
            </a:extLst>
          </p:cNvPr>
          <p:cNvGrpSpPr/>
          <p:nvPr/>
        </p:nvGrpSpPr>
        <p:grpSpPr>
          <a:xfrm>
            <a:off x="3374321" y="2533857"/>
            <a:ext cx="418966" cy="152768"/>
            <a:chOff x="4057964" y="2516600"/>
            <a:chExt cx="418966" cy="152768"/>
          </a:xfrm>
        </p:grpSpPr>
        <p:sp>
          <p:nvSpPr>
            <p:cNvPr id="6189" name="Oval 6188">
              <a:extLst>
                <a:ext uri="{FF2B5EF4-FFF2-40B4-BE49-F238E27FC236}">
                  <a16:creationId xmlns:a16="http://schemas.microsoft.com/office/drawing/2014/main" id="{A7E74244-4763-3AB5-0415-3555095ECF37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190" name="Oval 6189">
              <a:extLst>
                <a:ext uri="{FF2B5EF4-FFF2-40B4-BE49-F238E27FC236}">
                  <a16:creationId xmlns:a16="http://schemas.microsoft.com/office/drawing/2014/main" id="{7BCE0C31-22C7-43EB-FF77-6204A6930EB8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91" name="Oval 6190">
              <a:extLst>
                <a:ext uri="{FF2B5EF4-FFF2-40B4-BE49-F238E27FC236}">
                  <a16:creationId xmlns:a16="http://schemas.microsoft.com/office/drawing/2014/main" id="{C06A8BF0-1325-1BC0-2A17-9212504FEF84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192" name="Gruppieren 6191">
            <a:extLst>
              <a:ext uri="{FF2B5EF4-FFF2-40B4-BE49-F238E27FC236}">
                <a16:creationId xmlns:a16="http://schemas.microsoft.com/office/drawing/2014/main" id="{69082D94-0535-2C55-F1D6-07A3DB9D76F0}"/>
              </a:ext>
            </a:extLst>
          </p:cNvPr>
          <p:cNvGrpSpPr/>
          <p:nvPr/>
        </p:nvGrpSpPr>
        <p:grpSpPr>
          <a:xfrm>
            <a:off x="4505728" y="2284504"/>
            <a:ext cx="418966" cy="152768"/>
            <a:chOff x="4057964" y="2516600"/>
            <a:chExt cx="418966" cy="152768"/>
          </a:xfrm>
        </p:grpSpPr>
        <p:sp>
          <p:nvSpPr>
            <p:cNvPr id="6193" name="Oval 6192">
              <a:extLst>
                <a:ext uri="{FF2B5EF4-FFF2-40B4-BE49-F238E27FC236}">
                  <a16:creationId xmlns:a16="http://schemas.microsoft.com/office/drawing/2014/main" id="{1915B901-D1DC-2EFC-3D19-F66A2234F410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194" name="Oval 6193">
              <a:extLst>
                <a:ext uri="{FF2B5EF4-FFF2-40B4-BE49-F238E27FC236}">
                  <a16:creationId xmlns:a16="http://schemas.microsoft.com/office/drawing/2014/main" id="{DEA9823A-FE10-7BE8-283F-9A62CBFDA6AD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95" name="Oval 6194">
              <a:extLst>
                <a:ext uri="{FF2B5EF4-FFF2-40B4-BE49-F238E27FC236}">
                  <a16:creationId xmlns:a16="http://schemas.microsoft.com/office/drawing/2014/main" id="{A0CCC016-B1D3-3B31-E5F2-95B67C04F06F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196" name="Gruppieren 6195">
            <a:extLst>
              <a:ext uri="{FF2B5EF4-FFF2-40B4-BE49-F238E27FC236}">
                <a16:creationId xmlns:a16="http://schemas.microsoft.com/office/drawing/2014/main" id="{D962CAFE-5AC9-7995-244A-F6867D7FF42C}"/>
              </a:ext>
            </a:extLst>
          </p:cNvPr>
          <p:cNvGrpSpPr/>
          <p:nvPr/>
        </p:nvGrpSpPr>
        <p:grpSpPr>
          <a:xfrm>
            <a:off x="5603077" y="2210532"/>
            <a:ext cx="418966" cy="152768"/>
            <a:chOff x="4057964" y="2516600"/>
            <a:chExt cx="418966" cy="152768"/>
          </a:xfrm>
        </p:grpSpPr>
        <p:sp>
          <p:nvSpPr>
            <p:cNvPr id="6197" name="Oval 6196">
              <a:extLst>
                <a:ext uri="{FF2B5EF4-FFF2-40B4-BE49-F238E27FC236}">
                  <a16:creationId xmlns:a16="http://schemas.microsoft.com/office/drawing/2014/main" id="{7E691965-2415-22C6-E122-EF0B10FC14BA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198" name="Oval 6197">
              <a:extLst>
                <a:ext uri="{FF2B5EF4-FFF2-40B4-BE49-F238E27FC236}">
                  <a16:creationId xmlns:a16="http://schemas.microsoft.com/office/drawing/2014/main" id="{AE38654E-D147-7648-7558-9DA7304E3482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99" name="Oval 6198">
              <a:extLst>
                <a:ext uri="{FF2B5EF4-FFF2-40B4-BE49-F238E27FC236}">
                  <a16:creationId xmlns:a16="http://schemas.microsoft.com/office/drawing/2014/main" id="{39BFEBD8-4356-F2D3-6331-EAB005E948AB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200" name="Gruppieren 6199">
            <a:extLst>
              <a:ext uri="{FF2B5EF4-FFF2-40B4-BE49-F238E27FC236}">
                <a16:creationId xmlns:a16="http://schemas.microsoft.com/office/drawing/2014/main" id="{D38BC49A-8718-3148-690A-DE7684433448}"/>
              </a:ext>
            </a:extLst>
          </p:cNvPr>
          <p:cNvGrpSpPr/>
          <p:nvPr/>
        </p:nvGrpSpPr>
        <p:grpSpPr>
          <a:xfrm>
            <a:off x="6614983" y="2358909"/>
            <a:ext cx="418966" cy="152768"/>
            <a:chOff x="4057964" y="2516600"/>
            <a:chExt cx="418966" cy="152768"/>
          </a:xfrm>
        </p:grpSpPr>
        <p:sp>
          <p:nvSpPr>
            <p:cNvPr id="6201" name="Oval 6200">
              <a:extLst>
                <a:ext uri="{FF2B5EF4-FFF2-40B4-BE49-F238E27FC236}">
                  <a16:creationId xmlns:a16="http://schemas.microsoft.com/office/drawing/2014/main" id="{A7350C4E-72AE-0A42-9249-9F88BFF722C0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202" name="Oval 6201">
              <a:extLst>
                <a:ext uri="{FF2B5EF4-FFF2-40B4-BE49-F238E27FC236}">
                  <a16:creationId xmlns:a16="http://schemas.microsoft.com/office/drawing/2014/main" id="{F0FBCCA8-D90F-CF0F-A623-E9EF44E8CF1A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03" name="Oval 6202">
              <a:extLst>
                <a:ext uri="{FF2B5EF4-FFF2-40B4-BE49-F238E27FC236}">
                  <a16:creationId xmlns:a16="http://schemas.microsoft.com/office/drawing/2014/main" id="{594743F1-98A2-D430-CADF-98E930DB7C65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204" name="Gruppieren 6203">
            <a:extLst>
              <a:ext uri="{FF2B5EF4-FFF2-40B4-BE49-F238E27FC236}">
                <a16:creationId xmlns:a16="http://schemas.microsoft.com/office/drawing/2014/main" id="{570BD481-3761-1CB6-0BD9-D8D64882AB17}"/>
              </a:ext>
            </a:extLst>
          </p:cNvPr>
          <p:cNvGrpSpPr/>
          <p:nvPr/>
        </p:nvGrpSpPr>
        <p:grpSpPr>
          <a:xfrm>
            <a:off x="7552232" y="2659686"/>
            <a:ext cx="418966" cy="152768"/>
            <a:chOff x="4057964" y="2516600"/>
            <a:chExt cx="418966" cy="152768"/>
          </a:xfrm>
        </p:grpSpPr>
        <p:sp>
          <p:nvSpPr>
            <p:cNvPr id="6205" name="Oval 6204">
              <a:extLst>
                <a:ext uri="{FF2B5EF4-FFF2-40B4-BE49-F238E27FC236}">
                  <a16:creationId xmlns:a16="http://schemas.microsoft.com/office/drawing/2014/main" id="{166CD8C4-024F-7241-E7FA-8B806F59A68B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206" name="Oval 6205">
              <a:extLst>
                <a:ext uri="{FF2B5EF4-FFF2-40B4-BE49-F238E27FC236}">
                  <a16:creationId xmlns:a16="http://schemas.microsoft.com/office/drawing/2014/main" id="{B10086D7-92F9-F178-AD7C-913101D84F9B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07" name="Oval 6206">
              <a:extLst>
                <a:ext uri="{FF2B5EF4-FFF2-40B4-BE49-F238E27FC236}">
                  <a16:creationId xmlns:a16="http://schemas.microsoft.com/office/drawing/2014/main" id="{86346B99-6C1E-2BD3-59C1-7CA8AD0CF6A3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6208" name="Gruppieren 6207">
            <a:extLst>
              <a:ext uri="{FF2B5EF4-FFF2-40B4-BE49-F238E27FC236}">
                <a16:creationId xmlns:a16="http://schemas.microsoft.com/office/drawing/2014/main" id="{EE6BBAF4-FFF1-D105-BA61-B93E84811EB5}"/>
              </a:ext>
            </a:extLst>
          </p:cNvPr>
          <p:cNvGrpSpPr/>
          <p:nvPr/>
        </p:nvGrpSpPr>
        <p:grpSpPr>
          <a:xfrm>
            <a:off x="7924369" y="2888113"/>
            <a:ext cx="418966" cy="152768"/>
            <a:chOff x="4057964" y="2516600"/>
            <a:chExt cx="418966" cy="152768"/>
          </a:xfrm>
        </p:grpSpPr>
        <p:sp>
          <p:nvSpPr>
            <p:cNvPr id="6209" name="Oval 6208">
              <a:extLst>
                <a:ext uri="{FF2B5EF4-FFF2-40B4-BE49-F238E27FC236}">
                  <a16:creationId xmlns:a16="http://schemas.microsoft.com/office/drawing/2014/main" id="{F647636F-C28E-4DE5-935A-260EDEDBAC45}"/>
                </a:ext>
              </a:extLst>
            </p:cNvPr>
            <p:cNvSpPr/>
            <p:nvPr/>
          </p:nvSpPr>
          <p:spPr>
            <a:xfrm>
              <a:off x="4057964" y="251660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6210" name="Oval 6209">
              <a:extLst>
                <a:ext uri="{FF2B5EF4-FFF2-40B4-BE49-F238E27FC236}">
                  <a16:creationId xmlns:a16="http://schemas.microsoft.com/office/drawing/2014/main" id="{6BDFA606-9A7F-00A9-4761-3DECD4E4BADF}"/>
                </a:ext>
              </a:extLst>
            </p:cNvPr>
            <p:cNvSpPr/>
            <p:nvPr/>
          </p:nvSpPr>
          <p:spPr>
            <a:xfrm>
              <a:off x="4205622" y="2531584"/>
              <a:ext cx="121000" cy="121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11" name="Oval 6210">
              <a:extLst>
                <a:ext uri="{FF2B5EF4-FFF2-40B4-BE49-F238E27FC236}">
                  <a16:creationId xmlns:a16="http://schemas.microsoft.com/office/drawing/2014/main" id="{94F0C6B7-A99B-31F3-AC92-90DB3FD9D17E}"/>
                </a:ext>
              </a:extLst>
            </p:cNvPr>
            <p:cNvSpPr/>
            <p:nvPr/>
          </p:nvSpPr>
          <p:spPr>
            <a:xfrm>
              <a:off x="4329272" y="2521710"/>
              <a:ext cx="147658" cy="14765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DC8ABB4-A45E-CDD1-B318-4293C3F7B29E}"/>
              </a:ext>
            </a:extLst>
          </p:cNvPr>
          <p:cNvGrpSpPr/>
          <p:nvPr/>
        </p:nvGrpSpPr>
        <p:grpSpPr>
          <a:xfrm>
            <a:off x="3004514" y="2705186"/>
            <a:ext cx="4857890" cy="1356745"/>
            <a:chOff x="3004514" y="2705186"/>
            <a:chExt cx="4857890" cy="1356745"/>
          </a:xfrm>
        </p:grpSpPr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C5F527BA-C9CA-F602-24D4-F3EFED0A5962}"/>
                </a:ext>
              </a:extLst>
            </p:cNvPr>
            <p:cNvSpPr/>
            <p:nvPr/>
          </p:nvSpPr>
          <p:spPr>
            <a:xfrm>
              <a:off x="4067591" y="2886680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id="{78CAAD3D-60E3-8B0C-C0B6-B3A0BCB586E2}"/>
                </a:ext>
              </a:extLst>
            </p:cNvPr>
            <p:cNvSpPr/>
            <p:nvPr/>
          </p:nvSpPr>
          <p:spPr>
            <a:xfrm>
              <a:off x="5235386" y="2717964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C3144CBF-5529-1DC9-5EEA-F62B7FA961B6}"/>
                </a:ext>
              </a:extLst>
            </p:cNvPr>
            <p:cNvSpPr/>
            <p:nvPr/>
          </p:nvSpPr>
          <p:spPr>
            <a:xfrm>
              <a:off x="6234229" y="2772875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CF148910-953C-B73F-DB65-2C6B591CE738}"/>
                </a:ext>
              </a:extLst>
            </p:cNvPr>
            <p:cNvSpPr/>
            <p:nvPr/>
          </p:nvSpPr>
          <p:spPr>
            <a:xfrm>
              <a:off x="7258978" y="2969539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C97C39D8-4DEC-76FC-896F-5418275A4709}"/>
                </a:ext>
              </a:extLst>
            </p:cNvPr>
            <p:cNvSpPr/>
            <p:nvPr/>
          </p:nvSpPr>
          <p:spPr>
            <a:xfrm>
              <a:off x="3004514" y="3230122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5B995BCE-BB7E-80E5-D2B8-025D3FE48000}"/>
                </a:ext>
              </a:extLst>
            </p:cNvPr>
            <p:cNvSpPr/>
            <p:nvPr/>
          </p:nvSpPr>
          <p:spPr>
            <a:xfrm>
              <a:off x="3542890" y="3018743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ihandform 58">
              <a:extLst>
                <a:ext uri="{FF2B5EF4-FFF2-40B4-BE49-F238E27FC236}">
                  <a16:creationId xmlns:a16="http://schemas.microsoft.com/office/drawing/2014/main" id="{19CBE893-F08A-AE4E-D86D-1BEBB19F1E3B}"/>
                </a:ext>
              </a:extLst>
            </p:cNvPr>
            <p:cNvSpPr/>
            <p:nvPr/>
          </p:nvSpPr>
          <p:spPr>
            <a:xfrm>
              <a:off x="4678448" y="2758345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ihandform 62">
              <a:extLst>
                <a:ext uri="{FF2B5EF4-FFF2-40B4-BE49-F238E27FC236}">
                  <a16:creationId xmlns:a16="http://schemas.microsoft.com/office/drawing/2014/main" id="{59CC1D7F-2D36-1F3B-205F-DDA51A6479C8}"/>
                </a:ext>
              </a:extLst>
            </p:cNvPr>
            <p:cNvSpPr/>
            <p:nvPr/>
          </p:nvSpPr>
          <p:spPr>
            <a:xfrm>
              <a:off x="5766563" y="2705186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45" name="Freihandform 6144">
              <a:extLst>
                <a:ext uri="{FF2B5EF4-FFF2-40B4-BE49-F238E27FC236}">
                  <a16:creationId xmlns:a16="http://schemas.microsoft.com/office/drawing/2014/main" id="{7DBCEE44-B9E4-80C7-AC59-4C41A867E195}"/>
                </a:ext>
              </a:extLst>
            </p:cNvPr>
            <p:cNvSpPr/>
            <p:nvPr/>
          </p:nvSpPr>
          <p:spPr>
            <a:xfrm>
              <a:off x="6805638" y="2868782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54" name="Freihandform 6153">
              <a:extLst>
                <a:ext uri="{FF2B5EF4-FFF2-40B4-BE49-F238E27FC236}">
                  <a16:creationId xmlns:a16="http://schemas.microsoft.com/office/drawing/2014/main" id="{8AE4C75C-27B9-52F5-2AAB-728AB999F9A7}"/>
                </a:ext>
              </a:extLst>
            </p:cNvPr>
            <p:cNvSpPr/>
            <p:nvPr/>
          </p:nvSpPr>
          <p:spPr>
            <a:xfrm>
              <a:off x="7729825" y="3170552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F59F2DD-5C75-7BCC-6118-A439FF9309B0}"/>
              </a:ext>
            </a:extLst>
          </p:cNvPr>
          <p:cNvGrpSpPr/>
          <p:nvPr/>
        </p:nvGrpSpPr>
        <p:grpSpPr>
          <a:xfrm>
            <a:off x="3104295" y="2403762"/>
            <a:ext cx="4857890" cy="972251"/>
            <a:chOff x="3150857" y="2257871"/>
            <a:chExt cx="4857890" cy="1356745"/>
          </a:xfrm>
        </p:grpSpPr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D0205454-5102-A27A-4273-B1C15EC21E06}"/>
                </a:ext>
              </a:extLst>
            </p:cNvPr>
            <p:cNvSpPr/>
            <p:nvPr/>
          </p:nvSpPr>
          <p:spPr>
            <a:xfrm rot="9546771">
              <a:off x="4213934" y="2439365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4D20BA18-8959-217F-C319-BF4B55E5B1C2}"/>
                </a:ext>
              </a:extLst>
            </p:cNvPr>
            <p:cNvSpPr/>
            <p:nvPr/>
          </p:nvSpPr>
          <p:spPr>
            <a:xfrm rot="9546771">
              <a:off x="5381729" y="2270649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45E323CC-358A-CB2F-E868-8D2D64EF4BCA}"/>
                </a:ext>
              </a:extLst>
            </p:cNvPr>
            <p:cNvSpPr/>
            <p:nvPr/>
          </p:nvSpPr>
          <p:spPr>
            <a:xfrm rot="9546771">
              <a:off x="6380572" y="2325560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D7D6D53D-0384-CD3F-2D6B-B8EEB344D0A8}"/>
                </a:ext>
              </a:extLst>
            </p:cNvPr>
            <p:cNvSpPr/>
            <p:nvPr/>
          </p:nvSpPr>
          <p:spPr>
            <a:xfrm rot="9546771">
              <a:off x="7405321" y="2522224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927E4EC9-F251-FFD5-5B5B-2E90228094C6}"/>
                </a:ext>
              </a:extLst>
            </p:cNvPr>
            <p:cNvSpPr/>
            <p:nvPr/>
          </p:nvSpPr>
          <p:spPr>
            <a:xfrm rot="9546771">
              <a:off x="3150857" y="2782807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3A11A0D8-3491-99CD-6507-C39D15A30EAC}"/>
                </a:ext>
              </a:extLst>
            </p:cNvPr>
            <p:cNvSpPr/>
            <p:nvPr/>
          </p:nvSpPr>
          <p:spPr>
            <a:xfrm rot="9546771">
              <a:off x="3689233" y="2571428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ihandform 59">
              <a:extLst>
                <a:ext uri="{FF2B5EF4-FFF2-40B4-BE49-F238E27FC236}">
                  <a16:creationId xmlns:a16="http://schemas.microsoft.com/office/drawing/2014/main" id="{38B74DDF-1BE3-C6C0-9738-2FA7EE069356}"/>
                </a:ext>
              </a:extLst>
            </p:cNvPr>
            <p:cNvSpPr/>
            <p:nvPr/>
          </p:nvSpPr>
          <p:spPr>
            <a:xfrm rot="9546771">
              <a:off x="4824791" y="2311030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44" name="Freihandform 6143">
              <a:extLst>
                <a:ext uri="{FF2B5EF4-FFF2-40B4-BE49-F238E27FC236}">
                  <a16:creationId xmlns:a16="http://schemas.microsoft.com/office/drawing/2014/main" id="{DDB145AF-9BFF-94F6-AD45-F68132BFD660}"/>
                </a:ext>
              </a:extLst>
            </p:cNvPr>
            <p:cNvSpPr/>
            <p:nvPr/>
          </p:nvSpPr>
          <p:spPr>
            <a:xfrm rot="9546771">
              <a:off x="5912906" y="2257871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52" name="Freihandform 6151">
              <a:extLst>
                <a:ext uri="{FF2B5EF4-FFF2-40B4-BE49-F238E27FC236}">
                  <a16:creationId xmlns:a16="http://schemas.microsoft.com/office/drawing/2014/main" id="{EFCF449F-B9E7-10CC-2E44-C1119DC2C337}"/>
                </a:ext>
              </a:extLst>
            </p:cNvPr>
            <p:cNvSpPr/>
            <p:nvPr/>
          </p:nvSpPr>
          <p:spPr>
            <a:xfrm rot="9546771">
              <a:off x="6951981" y="2421467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56" name="Freihandform 6155">
              <a:extLst>
                <a:ext uri="{FF2B5EF4-FFF2-40B4-BE49-F238E27FC236}">
                  <a16:creationId xmlns:a16="http://schemas.microsoft.com/office/drawing/2014/main" id="{C9253C92-4AD2-D1C5-A39D-A41773414F2B}"/>
                </a:ext>
              </a:extLst>
            </p:cNvPr>
            <p:cNvSpPr/>
            <p:nvPr/>
          </p:nvSpPr>
          <p:spPr>
            <a:xfrm rot="9546771">
              <a:off x="7876168" y="2723237"/>
              <a:ext cx="132579" cy="831809"/>
            </a:xfrm>
            <a:custGeom>
              <a:avLst/>
              <a:gdLst>
                <a:gd name="connsiteX0" fmla="*/ 112259 w 132788"/>
                <a:gd name="connsiteY0" fmla="*/ 833120 h 833120"/>
                <a:gd name="connsiteX1" fmla="*/ 41139 w 132788"/>
                <a:gd name="connsiteY1" fmla="*/ 802640 h 833120"/>
                <a:gd name="connsiteX2" fmla="*/ 30979 w 132788"/>
                <a:gd name="connsiteY2" fmla="*/ 762000 h 833120"/>
                <a:gd name="connsiteX3" fmla="*/ 41139 w 132788"/>
                <a:gd name="connsiteY3" fmla="*/ 711200 h 833120"/>
                <a:gd name="connsiteX4" fmla="*/ 102099 w 132788"/>
                <a:gd name="connsiteY4" fmla="*/ 680720 h 833120"/>
                <a:gd name="connsiteX5" fmla="*/ 132579 w 132788"/>
                <a:gd name="connsiteY5" fmla="*/ 619760 h 833120"/>
                <a:gd name="connsiteX6" fmla="*/ 112259 w 132788"/>
                <a:gd name="connsiteY6" fmla="*/ 589280 h 833120"/>
                <a:gd name="connsiteX7" fmla="*/ 51299 w 132788"/>
                <a:gd name="connsiteY7" fmla="*/ 558800 h 833120"/>
                <a:gd name="connsiteX8" fmla="*/ 20819 w 132788"/>
                <a:gd name="connsiteY8" fmla="*/ 467360 h 833120"/>
                <a:gd name="connsiteX9" fmla="*/ 41139 w 132788"/>
                <a:gd name="connsiteY9" fmla="*/ 436880 h 833120"/>
                <a:gd name="connsiteX10" fmla="*/ 71619 w 132788"/>
                <a:gd name="connsiteY10" fmla="*/ 416560 h 833120"/>
                <a:gd name="connsiteX11" fmla="*/ 91939 w 132788"/>
                <a:gd name="connsiteY11" fmla="*/ 386080 h 833120"/>
                <a:gd name="connsiteX12" fmla="*/ 51299 w 132788"/>
                <a:gd name="connsiteY12" fmla="*/ 335280 h 833120"/>
                <a:gd name="connsiteX13" fmla="*/ 20819 w 132788"/>
                <a:gd name="connsiteY13" fmla="*/ 314960 h 833120"/>
                <a:gd name="connsiteX14" fmla="*/ 499 w 132788"/>
                <a:gd name="connsiteY14" fmla="*/ 284480 h 833120"/>
                <a:gd name="connsiteX15" fmla="*/ 30979 w 132788"/>
                <a:gd name="connsiteY15" fmla="*/ 182880 h 833120"/>
                <a:gd name="connsiteX16" fmla="*/ 61459 w 132788"/>
                <a:gd name="connsiteY16" fmla="*/ 172720 h 833120"/>
                <a:gd name="connsiteX17" fmla="*/ 71619 w 132788"/>
                <a:gd name="connsiteY17" fmla="*/ 81280 h 833120"/>
                <a:gd name="connsiteX18" fmla="*/ 61459 w 132788"/>
                <a:gd name="connsiteY18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788" h="833120">
                  <a:moveTo>
                    <a:pt x="112259" y="833120"/>
                  </a:moveTo>
                  <a:cubicBezTo>
                    <a:pt x="88552" y="822960"/>
                    <a:pt x="60550" y="819624"/>
                    <a:pt x="41139" y="802640"/>
                  </a:cubicBezTo>
                  <a:cubicBezTo>
                    <a:pt x="30630" y="793445"/>
                    <a:pt x="30979" y="775964"/>
                    <a:pt x="30979" y="762000"/>
                  </a:cubicBezTo>
                  <a:cubicBezTo>
                    <a:pt x="30979" y="744731"/>
                    <a:pt x="32571" y="726193"/>
                    <a:pt x="41139" y="711200"/>
                  </a:cubicBezTo>
                  <a:cubicBezTo>
                    <a:pt x="50407" y="694980"/>
                    <a:pt x="86454" y="685935"/>
                    <a:pt x="102099" y="680720"/>
                  </a:cubicBezTo>
                  <a:cubicBezTo>
                    <a:pt x="109175" y="670105"/>
                    <a:pt x="135383" y="636586"/>
                    <a:pt x="132579" y="619760"/>
                  </a:cubicBezTo>
                  <a:cubicBezTo>
                    <a:pt x="130572" y="607715"/>
                    <a:pt x="120893" y="597914"/>
                    <a:pt x="112259" y="589280"/>
                  </a:cubicBezTo>
                  <a:cubicBezTo>
                    <a:pt x="92564" y="569585"/>
                    <a:pt x="76089" y="567063"/>
                    <a:pt x="51299" y="558800"/>
                  </a:cubicBezTo>
                  <a:cubicBezTo>
                    <a:pt x="16370" y="506406"/>
                    <a:pt x="-2173" y="513344"/>
                    <a:pt x="20819" y="467360"/>
                  </a:cubicBezTo>
                  <a:cubicBezTo>
                    <a:pt x="26280" y="456438"/>
                    <a:pt x="32505" y="445514"/>
                    <a:pt x="41139" y="436880"/>
                  </a:cubicBezTo>
                  <a:cubicBezTo>
                    <a:pt x="49773" y="428246"/>
                    <a:pt x="61459" y="423333"/>
                    <a:pt x="71619" y="416560"/>
                  </a:cubicBezTo>
                  <a:cubicBezTo>
                    <a:pt x="78392" y="406400"/>
                    <a:pt x="90212" y="398168"/>
                    <a:pt x="91939" y="386080"/>
                  </a:cubicBezTo>
                  <a:cubicBezTo>
                    <a:pt x="99159" y="335537"/>
                    <a:pt x="79704" y="349482"/>
                    <a:pt x="51299" y="335280"/>
                  </a:cubicBezTo>
                  <a:cubicBezTo>
                    <a:pt x="40377" y="329819"/>
                    <a:pt x="30979" y="321733"/>
                    <a:pt x="20819" y="314960"/>
                  </a:cubicBezTo>
                  <a:cubicBezTo>
                    <a:pt x="14046" y="304800"/>
                    <a:pt x="1714" y="296630"/>
                    <a:pt x="499" y="284480"/>
                  </a:cubicBezTo>
                  <a:cubicBezTo>
                    <a:pt x="-2054" y="258955"/>
                    <a:pt x="4738" y="203873"/>
                    <a:pt x="30979" y="182880"/>
                  </a:cubicBezTo>
                  <a:cubicBezTo>
                    <a:pt x="39342" y="176190"/>
                    <a:pt x="51299" y="176107"/>
                    <a:pt x="61459" y="172720"/>
                  </a:cubicBezTo>
                  <a:cubicBezTo>
                    <a:pt x="110069" y="99805"/>
                    <a:pt x="119368" y="129029"/>
                    <a:pt x="71619" y="81280"/>
                  </a:cubicBezTo>
                  <a:cubicBezTo>
                    <a:pt x="48904" y="13136"/>
                    <a:pt x="41720" y="39478"/>
                    <a:pt x="6145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17" name="Freihandform 6216">
            <a:extLst>
              <a:ext uri="{FF2B5EF4-FFF2-40B4-BE49-F238E27FC236}">
                <a16:creationId xmlns:a16="http://schemas.microsoft.com/office/drawing/2014/main" id="{2B84BBFB-6EFB-3C0F-F64B-717F664D2B64}"/>
              </a:ext>
            </a:extLst>
          </p:cNvPr>
          <p:cNvSpPr/>
          <p:nvPr/>
        </p:nvSpPr>
        <p:spPr>
          <a:xfrm>
            <a:off x="2507300" y="3544699"/>
            <a:ext cx="6120190" cy="888104"/>
          </a:xfrm>
          <a:custGeom>
            <a:avLst/>
            <a:gdLst>
              <a:gd name="connsiteX0" fmla="*/ 0 w 6120190"/>
              <a:gd name="connsiteY0" fmla="*/ 870857 h 880533"/>
              <a:gd name="connsiteX1" fmla="*/ 348342 w 6120190"/>
              <a:gd name="connsiteY1" fmla="*/ 653143 h 880533"/>
              <a:gd name="connsiteX2" fmla="*/ 943428 w 6120190"/>
              <a:gd name="connsiteY2" fmla="*/ 372533 h 880533"/>
              <a:gd name="connsiteX3" fmla="*/ 1625600 w 6120190"/>
              <a:gd name="connsiteY3" fmla="*/ 169333 h 880533"/>
              <a:gd name="connsiteX4" fmla="*/ 2235200 w 6120190"/>
              <a:gd name="connsiteY4" fmla="*/ 62895 h 880533"/>
              <a:gd name="connsiteX5" fmla="*/ 2999619 w 6120190"/>
              <a:gd name="connsiteY5" fmla="*/ 0 h 880533"/>
              <a:gd name="connsiteX6" fmla="*/ 3430209 w 6120190"/>
              <a:gd name="connsiteY6" fmla="*/ 19352 h 880533"/>
              <a:gd name="connsiteX7" fmla="*/ 4194628 w 6120190"/>
              <a:gd name="connsiteY7" fmla="*/ 101600 h 880533"/>
              <a:gd name="connsiteX8" fmla="*/ 4789714 w 6120190"/>
              <a:gd name="connsiteY8" fmla="*/ 237067 h 880533"/>
              <a:gd name="connsiteX9" fmla="*/ 5515428 w 6120190"/>
              <a:gd name="connsiteY9" fmla="*/ 517676 h 880533"/>
              <a:gd name="connsiteX10" fmla="*/ 6042781 w 6120190"/>
              <a:gd name="connsiteY10" fmla="*/ 832152 h 880533"/>
              <a:gd name="connsiteX11" fmla="*/ 6120190 w 6120190"/>
              <a:gd name="connsiteY11" fmla="*/ 880533 h 880533"/>
              <a:gd name="connsiteX12" fmla="*/ 0 w 6120190"/>
              <a:gd name="connsiteY12" fmla="*/ 870857 h 88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0190" h="880533">
                <a:moveTo>
                  <a:pt x="0" y="870857"/>
                </a:moveTo>
                <a:lnTo>
                  <a:pt x="348342" y="653143"/>
                </a:lnTo>
                <a:lnTo>
                  <a:pt x="943428" y="372533"/>
                </a:lnTo>
                <a:lnTo>
                  <a:pt x="1625600" y="169333"/>
                </a:lnTo>
                <a:lnTo>
                  <a:pt x="2235200" y="62895"/>
                </a:lnTo>
                <a:lnTo>
                  <a:pt x="2999619" y="0"/>
                </a:lnTo>
                <a:lnTo>
                  <a:pt x="3430209" y="19352"/>
                </a:lnTo>
                <a:lnTo>
                  <a:pt x="4194628" y="101600"/>
                </a:lnTo>
                <a:lnTo>
                  <a:pt x="4789714" y="237067"/>
                </a:lnTo>
                <a:lnTo>
                  <a:pt x="5515428" y="517676"/>
                </a:lnTo>
                <a:lnTo>
                  <a:pt x="6042781" y="832152"/>
                </a:lnTo>
                <a:lnTo>
                  <a:pt x="6120190" y="880533"/>
                </a:lnTo>
                <a:lnTo>
                  <a:pt x="0" y="870857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157" name="Gruppieren 6156">
            <a:extLst>
              <a:ext uri="{FF2B5EF4-FFF2-40B4-BE49-F238E27FC236}">
                <a16:creationId xmlns:a16="http://schemas.microsoft.com/office/drawing/2014/main" id="{1ED075F9-CC33-4E84-076E-5BC135084DEE}"/>
              </a:ext>
            </a:extLst>
          </p:cNvPr>
          <p:cNvGrpSpPr/>
          <p:nvPr/>
        </p:nvGrpSpPr>
        <p:grpSpPr>
          <a:xfrm>
            <a:off x="5358969" y="3438886"/>
            <a:ext cx="518032" cy="714268"/>
            <a:chOff x="5358969" y="3438886"/>
            <a:chExt cx="518032" cy="714268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D3ADEA5E-237E-78A8-8389-1E6866E17EE8}"/>
                </a:ext>
              </a:extLst>
            </p:cNvPr>
            <p:cNvGrpSpPr/>
            <p:nvPr/>
          </p:nvGrpSpPr>
          <p:grpSpPr>
            <a:xfrm>
              <a:off x="5384329" y="3438886"/>
              <a:ext cx="492672" cy="714268"/>
              <a:chOff x="4105060" y="3713302"/>
              <a:chExt cx="492672" cy="714268"/>
            </a:xfrm>
          </p:grpSpPr>
          <p:pic>
            <p:nvPicPr>
              <p:cNvPr id="57" name="Grafik 56" descr="Fabrik">
                <a:extLst>
                  <a:ext uri="{FF2B5EF4-FFF2-40B4-BE49-F238E27FC236}">
                    <a16:creationId xmlns:a16="http://schemas.microsoft.com/office/drawing/2014/main" id="{529AB3A1-B62A-8A36-5CC5-3116289C9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58" name="Grafik 57" descr="Gedankenblase">
                <a:extLst>
                  <a:ext uri="{FF2B5EF4-FFF2-40B4-BE49-F238E27FC236}">
                    <a16:creationId xmlns:a16="http://schemas.microsoft.com/office/drawing/2014/main" id="{2B5B624C-3609-2770-F9F4-941D493D4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13302"/>
                <a:ext cx="324395" cy="536747"/>
              </a:xfrm>
              <a:prstGeom prst="rect">
                <a:avLst/>
              </a:prstGeom>
            </p:spPr>
          </p:pic>
        </p:grpSp>
        <p:sp>
          <p:nvSpPr>
            <p:cNvPr id="6151" name="Textfeld 6150">
              <a:extLst>
                <a:ext uri="{FF2B5EF4-FFF2-40B4-BE49-F238E27FC236}">
                  <a16:creationId xmlns:a16="http://schemas.microsoft.com/office/drawing/2014/main" id="{496EC620-3589-DA00-70B9-CE0E6482EB6A}"/>
                </a:ext>
              </a:extLst>
            </p:cNvPr>
            <p:cNvSpPr txBox="1"/>
            <p:nvPr/>
          </p:nvSpPr>
          <p:spPr>
            <a:xfrm>
              <a:off x="5358969" y="3542963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62" name="Gruppieren 6161">
            <a:extLst>
              <a:ext uri="{FF2B5EF4-FFF2-40B4-BE49-F238E27FC236}">
                <a16:creationId xmlns:a16="http://schemas.microsoft.com/office/drawing/2014/main" id="{4E15274F-8864-FFE6-F84F-3468EC8F2537}"/>
              </a:ext>
            </a:extLst>
          </p:cNvPr>
          <p:cNvGrpSpPr/>
          <p:nvPr/>
        </p:nvGrpSpPr>
        <p:grpSpPr>
          <a:xfrm>
            <a:off x="5028641" y="3628933"/>
            <a:ext cx="558551" cy="576168"/>
            <a:chOff x="4393161" y="3748006"/>
            <a:chExt cx="558551" cy="576168"/>
          </a:xfrm>
        </p:grpSpPr>
        <p:pic>
          <p:nvPicPr>
            <p:cNvPr id="6163" name="Grafik 6162" descr="Gedankenblase">
              <a:extLst>
                <a:ext uri="{FF2B5EF4-FFF2-40B4-BE49-F238E27FC236}">
                  <a16:creationId xmlns:a16="http://schemas.microsoft.com/office/drawing/2014/main" id="{0CFF01E1-0F20-94E1-93AA-970AF408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64" name="Textfeld 6163">
              <a:extLst>
                <a:ext uri="{FF2B5EF4-FFF2-40B4-BE49-F238E27FC236}">
                  <a16:creationId xmlns:a16="http://schemas.microsoft.com/office/drawing/2014/main" id="{EAADA424-6823-F33A-C36C-DAA650496BA4}"/>
                </a:ext>
              </a:extLst>
            </p:cNvPr>
            <p:cNvSpPr txBox="1"/>
            <p:nvPr/>
          </p:nvSpPr>
          <p:spPr>
            <a:xfrm>
              <a:off x="4393161" y="386292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5" name="Grafik 6164" descr="Auto">
              <a:extLst>
                <a:ext uri="{FF2B5EF4-FFF2-40B4-BE49-F238E27FC236}">
                  <a16:creationId xmlns:a16="http://schemas.microsoft.com/office/drawing/2014/main" id="{F9090F6F-E290-8550-FE5F-0194E8599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66" name="Gruppieren 6165">
            <a:extLst>
              <a:ext uri="{FF2B5EF4-FFF2-40B4-BE49-F238E27FC236}">
                <a16:creationId xmlns:a16="http://schemas.microsoft.com/office/drawing/2014/main" id="{22952A0A-6C27-1FFA-79B1-A7BF20049A50}"/>
              </a:ext>
            </a:extLst>
          </p:cNvPr>
          <p:cNvGrpSpPr/>
          <p:nvPr/>
        </p:nvGrpSpPr>
        <p:grpSpPr>
          <a:xfrm>
            <a:off x="5794942" y="3758129"/>
            <a:ext cx="558551" cy="576168"/>
            <a:chOff x="4393161" y="3748006"/>
            <a:chExt cx="558551" cy="576168"/>
          </a:xfrm>
        </p:grpSpPr>
        <p:pic>
          <p:nvPicPr>
            <p:cNvPr id="6167" name="Grafik 6166" descr="Gedankenblase">
              <a:extLst>
                <a:ext uri="{FF2B5EF4-FFF2-40B4-BE49-F238E27FC236}">
                  <a16:creationId xmlns:a16="http://schemas.microsoft.com/office/drawing/2014/main" id="{3839D3AB-56DD-5805-0E23-9D1FDB414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68" name="Textfeld 6167">
              <a:extLst>
                <a:ext uri="{FF2B5EF4-FFF2-40B4-BE49-F238E27FC236}">
                  <a16:creationId xmlns:a16="http://schemas.microsoft.com/office/drawing/2014/main" id="{1BC4ACB1-DBA9-C732-166E-ADC8E6830B6E}"/>
                </a:ext>
              </a:extLst>
            </p:cNvPr>
            <p:cNvSpPr txBox="1"/>
            <p:nvPr/>
          </p:nvSpPr>
          <p:spPr>
            <a:xfrm>
              <a:off x="4393161" y="386292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9" name="Grafik 6168" descr="Auto">
              <a:extLst>
                <a:ext uri="{FF2B5EF4-FFF2-40B4-BE49-F238E27FC236}">
                  <a16:creationId xmlns:a16="http://schemas.microsoft.com/office/drawing/2014/main" id="{49FC145B-9FEE-7B42-D093-919CF0E4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82" name="Gruppieren 6181">
            <a:extLst>
              <a:ext uri="{FF2B5EF4-FFF2-40B4-BE49-F238E27FC236}">
                <a16:creationId xmlns:a16="http://schemas.microsoft.com/office/drawing/2014/main" id="{2AD4F7BD-A829-93A2-1F57-C3E62356C4D8}"/>
              </a:ext>
            </a:extLst>
          </p:cNvPr>
          <p:cNvGrpSpPr/>
          <p:nvPr/>
        </p:nvGrpSpPr>
        <p:grpSpPr>
          <a:xfrm>
            <a:off x="4785285" y="2993689"/>
            <a:ext cx="654303" cy="647643"/>
            <a:chOff x="4776773" y="2914665"/>
            <a:chExt cx="654303" cy="647643"/>
          </a:xfrm>
        </p:grpSpPr>
        <p:pic>
          <p:nvPicPr>
            <p:cNvPr id="6172" name="Grafik 6171" descr="Flugzeug">
              <a:extLst>
                <a:ext uri="{FF2B5EF4-FFF2-40B4-BE49-F238E27FC236}">
                  <a16:creationId xmlns:a16="http://schemas.microsoft.com/office/drawing/2014/main" id="{7B8023E4-EEC4-9158-45BE-437245DA9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5045442" y="3176674"/>
              <a:ext cx="385634" cy="385634"/>
            </a:xfrm>
            <a:prstGeom prst="rect">
              <a:avLst/>
            </a:prstGeom>
          </p:spPr>
        </p:pic>
        <p:grpSp>
          <p:nvGrpSpPr>
            <p:cNvPr id="6175" name="Gruppieren 6174">
              <a:extLst>
                <a:ext uri="{FF2B5EF4-FFF2-40B4-BE49-F238E27FC236}">
                  <a16:creationId xmlns:a16="http://schemas.microsoft.com/office/drawing/2014/main" id="{C05C86F8-A715-3C02-DE02-2901F853272B}"/>
                </a:ext>
              </a:extLst>
            </p:cNvPr>
            <p:cNvGrpSpPr/>
            <p:nvPr/>
          </p:nvGrpSpPr>
          <p:grpSpPr>
            <a:xfrm>
              <a:off x="4776773" y="2914665"/>
              <a:ext cx="367408" cy="536747"/>
              <a:chOff x="7599336" y="1488414"/>
              <a:chExt cx="367408" cy="536747"/>
            </a:xfrm>
          </p:grpSpPr>
          <p:pic>
            <p:nvPicPr>
              <p:cNvPr id="6176" name="Grafik 6175" descr="Gedankenblase">
                <a:extLst>
                  <a:ext uri="{FF2B5EF4-FFF2-40B4-BE49-F238E27FC236}">
                    <a16:creationId xmlns:a16="http://schemas.microsoft.com/office/drawing/2014/main" id="{F29CECA5-62DE-8C07-CC6F-F2F3C0ED8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77" name="Textfeld 6176">
                <a:extLst>
                  <a:ext uri="{FF2B5EF4-FFF2-40B4-BE49-F238E27FC236}">
                    <a16:creationId xmlns:a16="http://schemas.microsoft.com/office/drawing/2014/main" id="{E6EE8958-A9E5-E0B0-8E97-48517EA814CB}"/>
                  </a:ext>
                </a:extLst>
              </p:cNvPr>
              <p:cNvSpPr txBox="1"/>
              <p:nvPr/>
            </p:nvSpPr>
            <p:spPr>
              <a:xfrm>
                <a:off x="7599336" y="1601554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>
                    <a:solidFill>
                      <a:schemeClr val="bg1"/>
                    </a:solidFill>
                  </a:rPr>
                  <a:t>CO</a:t>
                </a:r>
                <a:r>
                  <a:rPr lang="de-DE" sz="8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153" name="Gruppieren 6152">
            <a:extLst>
              <a:ext uri="{FF2B5EF4-FFF2-40B4-BE49-F238E27FC236}">
                <a16:creationId xmlns:a16="http://schemas.microsoft.com/office/drawing/2014/main" id="{13B698F7-AE6F-B613-7C74-D3DB6DE119F7}"/>
              </a:ext>
            </a:extLst>
          </p:cNvPr>
          <p:cNvGrpSpPr/>
          <p:nvPr/>
        </p:nvGrpSpPr>
        <p:grpSpPr>
          <a:xfrm>
            <a:off x="4085355" y="3704487"/>
            <a:ext cx="512377" cy="723083"/>
            <a:chOff x="4085355" y="3704487"/>
            <a:chExt cx="512377" cy="72308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722562CF-C4E2-EEE7-3574-AF50F8E78484}"/>
                </a:ext>
              </a:extLst>
            </p:cNvPr>
            <p:cNvGrpSpPr/>
            <p:nvPr/>
          </p:nvGrpSpPr>
          <p:grpSpPr>
            <a:xfrm>
              <a:off x="4105060" y="3704487"/>
              <a:ext cx="492672" cy="723083"/>
              <a:chOff x="4105060" y="3704487"/>
              <a:chExt cx="492672" cy="723083"/>
            </a:xfrm>
          </p:grpSpPr>
          <p:pic>
            <p:nvPicPr>
              <p:cNvPr id="12" name="Grafik 11" descr="Fabrik">
                <a:extLst>
                  <a:ext uri="{FF2B5EF4-FFF2-40B4-BE49-F238E27FC236}">
                    <a16:creationId xmlns:a16="http://schemas.microsoft.com/office/drawing/2014/main" id="{3D5A8344-BAA2-2FED-2064-3D79629DC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15" name="Grafik 14" descr="Gedankenblase">
                <a:extLst>
                  <a:ext uri="{FF2B5EF4-FFF2-40B4-BE49-F238E27FC236}">
                    <a16:creationId xmlns:a16="http://schemas.microsoft.com/office/drawing/2014/main" id="{D81FB6DF-AF77-A1AD-34A0-26515E70B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04487"/>
                <a:ext cx="324395" cy="545562"/>
              </a:xfrm>
              <a:prstGeom prst="rect">
                <a:avLst/>
              </a:prstGeom>
            </p:spPr>
          </p:pic>
        </p:grpSp>
        <p:sp>
          <p:nvSpPr>
            <p:cNvPr id="6147" name="Textfeld 6146">
              <a:extLst>
                <a:ext uri="{FF2B5EF4-FFF2-40B4-BE49-F238E27FC236}">
                  <a16:creationId xmlns:a16="http://schemas.microsoft.com/office/drawing/2014/main" id="{9173B47D-23C9-17B1-C64E-E79089F5D543}"/>
                </a:ext>
              </a:extLst>
            </p:cNvPr>
            <p:cNvSpPr txBox="1"/>
            <p:nvPr/>
          </p:nvSpPr>
          <p:spPr>
            <a:xfrm>
              <a:off x="4085355" y="3811096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61" name="Gruppieren 6160">
            <a:extLst>
              <a:ext uri="{FF2B5EF4-FFF2-40B4-BE49-F238E27FC236}">
                <a16:creationId xmlns:a16="http://schemas.microsoft.com/office/drawing/2014/main" id="{37CA7B07-244F-40C3-8280-794145CBD786}"/>
              </a:ext>
            </a:extLst>
          </p:cNvPr>
          <p:cNvGrpSpPr/>
          <p:nvPr/>
        </p:nvGrpSpPr>
        <p:grpSpPr>
          <a:xfrm>
            <a:off x="4393161" y="3748006"/>
            <a:ext cx="558551" cy="576168"/>
            <a:chOff x="4393161" y="3748006"/>
            <a:chExt cx="558551" cy="576168"/>
          </a:xfrm>
        </p:grpSpPr>
        <p:pic>
          <p:nvPicPr>
            <p:cNvPr id="49" name="Grafik 48" descr="Gedankenblase">
              <a:extLst>
                <a:ext uri="{FF2B5EF4-FFF2-40B4-BE49-F238E27FC236}">
                  <a16:creationId xmlns:a16="http://schemas.microsoft.com/office/drawing/2014/main" id="{DCAF9398-625C-C760-58E1-1044E118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410779" y="3748006"/>
              <a:ext cx="324395" cy="545562"/>
            </a:xfrm>
            <a:prstGeom prst="rect">
              <a:avLst/>
            </a:prstGeom>
          </p:spPr>
        </p:pic>
        <p:sp>
          <p:nvSpPr>
            <p:cNvPr id="6148" name="Textfeld 6147">
              <a:extLst>
                <a:ext uri="{FF2B5EF4-FFF2-40B4-BE49-F238E27FC236}">
                  <a16:creationId xmlns:a16="http://schemas.microsoft.com/office/drawing/2014/main" id="{FB1B7DBF-7DD7-70EA-41E7-B44BBC3A0C6F}"/>
                </a:ext>
              </a:extLst>
            </p:cNvPr>
            <p:cNvSpPr txBox="1"/>
            <p:nvPr/>
          </p:nvSpPr>
          <p:spPr>
            <a:xfrm>
              <a:off x="4393161" y="386292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160" name="Grafik 6159" descr="Auto">
              <a:extLst>
                <a:ext uri="{FF2B5EF4-FFF2-40B4-BE49-F238E27FC236}">
                  <a16:creationId xmlns:a16="http://schemas.microsoft.com/office/drawing/2014/main" id="{2BC53910-2D3A-0584-6393-71B1123BE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6616" y="4029078"/>
              <a:ext cx="295096" cy="295096"/>
            </a:xfrm>
            <a:prstGeom prst="rect">
              <a:avLst/>
            </a:prstGeom>
          </p:spPr>
        </p:pic>
      </p:grpSp>
      <p:grpSp>
        <p:nvGrpSpPr>
          <p:cNvPr id="6181" name="Gruppieren 6180">
            <a:extLst>
              <a:ext uri="{FF2B5EF4-FFF2-40B4-BE49-F238E27FC236}">
                <a16:creationId xmlns:a16="http://schemas.microsoft.com/office/drawing/2014/main" id="{AD3ADF05-8C4B-FDC7-76C5-7A5388B8A6A9}"/>
              </a:ext>
            </a:extLst>
          </p:cNvPr>
          <p:cNvGrpSpPr/>
          <p:nvPr/>
        </p:nvGrpSpPr>
        <p:grpSpPr>
          <a:xfrm>
            <a:off x="3592047" y="3232916"/>
            <a:ext cx="659946" cy="601803"/>
            <a:chOff x="3521094" y="3138290"/>
            <a:chExt cx="659946" cy="601803"/>
          </a:xfrm>
        </p:grpSpPr>
        <p:grpSp>
          <p:nvGrpSpPr>
            <p:cNvPr id="6174" name="Gruppieren 6173">
              <a:extLst>
                <a:ext uri="{FF2B5EF4-FFF2-40B4-BE49-F238E27FC236}">
                  <a16:creationId xmlns:a16="http://schemas.microsoft.com/office/drawing/2014/main" id="{4760CB28-B508-498C-88CC-66C9BDB74DCC}"/>
                </a:ext>
              </a:extLst>
            </p:cNvPr>
            <p:cNvGrpSpPr/>
            <p:nvPr/>
          </p:nvGrpSpPr>
          <p:grpSpPr>
            <a:xfrm>
              <a:off x="3521094" y="3138290"/>
              <a:ext cx="367408" cy="536747"/>
              <a:chOff x="7599336" y="1488414"/>
              <a:chExt cx="367408" cy="536747"/>
            </a:xfrm>
          </p:grpSpPr>
          <p:pic>
            <p:nvPicPr>
              <p:cNvPr id="55" name="Grafik 54" descr="Gedankenblase">
                <a:extLst>
                  <a:ext uri="{FF2B5EF4-FFF2-40B4-BE49-F238E27FC236}">
                    <a16:creationId xmlns:a16="http://schemas.microsoft.com/office/drawing/2014/main" id="{75545C8D-8D50-E0C4-CA08-6BF79AD45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50" name="Textfeld 6149">
                <a:extLst>
                  <a:ext uri="{FF2B5EF4-FFF2-40B4-BE49-F238E27FC236}">
                    <a16:creationId xmlns:a16="http://schemas.microsoft.com/office/drawing/2014/main" id="{DDF0461B-CE11-E89B-8E93-72F71D62D70B}"/>
                  </a:ext>
                </a:extLst>
              </p:cNvPr>
              <p:cNvSpPr txBox="1"/>
              <p:nvPr/>
            </p:nvSpPr>
            <p:spPr>
              <a:xfrm>
                <a:off x="7599336" y="1601554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>
                    <a:solidFill>
                      <a:schemeClr val="bg1"/>
                    </a:solidFill>
                  </a:rPr>
                  <a:t>CO</a:t>
                </a:r>
                <a:r>
                  <a:rPr lang="de-DE" sz="8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pic>
          <p:nvPicPr>
            <p:cNvPr id="6171" name="Grafik 6170" descr="Flugzeug">
              <a:extLst>
                <a:ext uri="{FF2B5EF4-FFF2-40B4-BE49-F238E27FC236}">
                  <a16:creationId xmlns:a16="http://schemas.microsoft.com/office/drawing/2014/main" id="{DCA471DE-62F7-451D-82C4-76C623FEA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4500000">
              <a:off x="3795406" y="3354459"/>
              <a:ext cx="385634" cy="385634"/>
            </a:xfrm>
            <a:prstGeom prst="rect">
              <a:avLst/>
            </a:prstGeom>
          </p:spPr>
        </p:pic>
      </p:grpSp>
      <p:grpSp>
        <p:nvGrpSpPr>
          <p:cNvPr id="6155" name="Gruppieren 6154">
            <a:extLst>
              <a:ext uri="{FF2B5EF4-FFF2-40B4-BE49-F238E27FC236}">
                <a16:creationId xmlns:a16="http://schemas.microsoft.com/office/drawing/2014/main" id="{D86B1D7E-E228-EA03-FB82-B6569702B6AF}"/>
              </a:ext>
            </a:extLst>
          </p:cNvPr>
          <p:cNvGrpSpPr/>
          <p:nvPr/>
        </p:nvGrpSpPr>
        <p:grpSpPr>
          <a:xfrm>
            <a:off x="4678034" y="3430531"/>
            <a:ext cx="505778" cy="714268"/>
            <a:chOff x="4673010" y="3475748"/>
            <a:chExt cx="505778" cy="714268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84E252D9-A850-1359-436E-F2FD56D5735C}"/>
                </a:ext>
              </a:extLst>
            </p:cNvPr>
            <p:cNvGrpSpPr/>
            <p:nvPr/>
          </p:nvGrpSpPr>
          <p:grpSpPr>
            <a:xfrm>
              <a:off x="4686116" y="3475748"/>
              <a:ext cx="492672" cy="714268"/>
              <a:chOff x="4105060" y="3713302"/>
              <a:chExt cx="492672" cy="714268"/>
            </a:xfrm>
          </p:grpSpPr>
          <p:pic>
            <p:nvPicPr>
              <p:cNvPr id="51" name="Grafik 50" descr="Fabrik">
                <a:extLst>
                  <a:ext uri="{FF2B5EF4-FFF2-40B4-BE49-F238E27FC236}">
                    <a16:creationId xmlns:a16="http://schemas.microsoft.com/office/drawing/2014/main" id="{0A3DA366-52CC-7F8C-8ED5-EBF8B25C6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4530" y="4154368"/>
                <a:ext cx="273202" cy="273202"/>
              </a:xfrm>
              <a:prstGeom prst="rect">
                <a:avLst/>
              </a:prstGeom>
            </p:spPr>
          </p:pic>
          <p:pic>
            <p:nvPicPr>
              <p:cNvPr id="52" name="Grafik 51" descr="Gedankenblase">
                <a:extLst>
                  <a:ext uri="{FF2B5EF4-FFF2-40B4-BE49-F238E27FC236}">
                    <a16:creationId xmlns:a16="http://schemas.microsoft.com/office/drawing/2014/main" id="{F0F3361A-285C-6015-3A94-586321F87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4105060" y="3713302"/>
                <a:ext cx="324395" cy="536747"/>
              </a:xfrm>
              <a:prstGeom prst="rect">
                <a:avLst/>
              </a:prstGeom>
            </p:spPr>
          </p:pic>
        </p:grpSp>
        <p:sp>
          <p:nvSpPr>
            <p:cNvPr id="6149" name="Textfeld 6148">
              <a:extLst>
                <a:ext uri="{FF2B5EF4-FFF2-40B4-BE49-F238E27FC236}">
                  <a16:creationId xmlns:a16="http://schemas.microsoft.com/office/drawing/2014/main" id="{232926C9-7314-EF1A-FE27-9E0513628DCB}"/>
                </a:ext>
              </a:extLst>
            </p:cNvPr>
            <p:cNvSpPr txBox="1"/>
            <p:nvPr/>
          </p:nvSpPr>
          <p:spPr>
            <a:xfrm>
              <a:off x="4673010" y="3588767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CO</a:t>
              </a:r>
              <a:r>
                <a:rPr lang="de-DE" sz="8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83" name="Gruppieren 6182">
            <a:extLst>
              <a:ext uri="{FF2B5EF4-FFF2-40B4-BE49-F238E27FC236}">
                <a16:creationId xmlns:a16="http://schemas.microsoft.com/office/drawing/2014/main" id="{9FBBDD1A-B496-7627-53C5-74C1927094C1}"/>
              </a:ext>
            </a:extLst>
          </p:cNvPr>
          <p:cNvGrpSpPr/>
          <p:nvPr/>
        </p:nvGrpSpPr>
        <p:grpSpPr>
          <a:xfrm>
            <a:off x="5865897" y="3018093"/>
            <a:ext cx="635774" cy="686394"/>
            <a:chOff x="5953251" y="2945308"/>
            <a:chExt cx="635774" cy="686394"/>
          </a:xfrm>
        </p:grpSpPr>
        <p:pic>
          <p:nvPicPr>
            <p:cNvPr id="6173" name="Grafik 6172" descr="Flugzeug">
              <a:extLst>
                <a:ext uri="{FF2B5EF4-FFF2-40B4-BE49-F238E27FC236}">
                  <a16:creationId xmlns:a16="http://schemas.microsoft.com/office/drawing/2014/main" id="{ED4ADFE4-C15E-7489-F790-2701CEE2E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300000">
              <a:off x="6203391" y="3246068"/>
              <a:ext cx="385634" cy="385634"/>
            </a:xfrm>
            <a:prstGeom prst="rect">
              <a:avLst/>
            </a:prstGeom>
          </p:spPr>
        </p:pic>
        <p:grpSp>
          <p:nvGrpSpPr>
            <p:cNvPr id="6178" name="Gruppieren 6177">
              <a:extLst>
                <a:ext uri="{FF2B5EF4-FFF2-40B4-BE49-F238E27FC236}">
                  <a16:creationId xmlns:a16="http://schemas.microsoft.com/office/drawing/2014/main" id="{DE8060AA-58C0-2F8B-CCB0-EF95650189FC}"/>
                </a:ext>
              </a:extLst>
            </p:cNvPr>
            <p:cNvGrpSpPr/>
            <p:nvPr/>
          </p:nvGrpSpPr>
          <p:grpSpPr>
            <a:xfrm>
              <a:off x="5953251" y="2945308"/>
              <a:ext cx="367408" cy="536747"/>
              <a:chOff x="7599336" y="1488414"/>
              <a:chExt cx="367408" cy="536747"/>
            </a:xfrm>
          </p:grpSpPr>
          <p:pic>
            <p:nvPicPr>
              <p:cNvPr id="6179" name="Grafik 6178" descr="Gedankenblase">
                <a:extLst>
                  <a:ext uri="{FF2B5EF4-FFF2-40B4-BE49-F238E27FC236}">
                    <a16:creationId xmlns:a16="http://schemas.microsoft.com/office/drawing/2014/main" id="{10C8F341-FAFC-5527-A120-D28E508E5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619175" y="1488414"/>
                <a:ext cx="324395" cy="536747"/>
              </a:xfrm>
              <a:prstGeom prst="rect">
                <a:avLst/>
              </a:prstGeom>
            </p:spPr>
          </p:pic>
          <p:sp>
            <p:nvSpPr>
              <p:cNvPr id="6180" name="Textfeld 6179">
                <a:extLst>
                  <a:ext uri="{FF2B5EF4-FFF2-40B4-BE49-F238E27FC236}">
                    <a16:creationId xmlns:a16="http://schemas.microsoft.com/office/drawing/2014/main" id="{D21E20DE-1111-29AC-50A1-AA10F783457A}"/>
                  </a:ext>
                </a:extLst>
              </p:cNvPr>
              <p:cNvSpPr txBox="1"/>
              <p:nvPr/>
            </p:nvSpPr>
            <p:spPr>
              <a:xfrm>
                <a:off x="7599336" y="1601554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>
                    <a:solidFill>
                      <a:schemeClr val="bg1"/>
                    </a:solidFill>
                  </a:rPr>
                  <a:t>CO</a:t>
                </a:r>
                <a:r>
                  <a:rPr lang="de-DE" sz="8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9F622650-6AD0-70CD-0C67-8D7E8776E934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 Hinweise: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Vereinfachung werden andere Treibhausgase wie Wasserdampf oder Methan vernachlässigt.</a:t>
            </a:r>
          </a:p>
          <a:p>
            <a:pPr algn="ctr"/>
            <a:r>
              <a:rPr lang="de-DE" sz="1000" i="1" dirty="0">
                <a:solidFill>
                  <a:srgbClr val="002060"/>
                </a:solidFill>
              </a:rPr>
              <a:t>Das Teilchenmodell von CO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 ist zur Illustration in das makroskopische Bild der Erde eingefügt. 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  <p:pic>
        <p:nvPicPr>
          <p:cNvPr id="11" name="Picture 6" descr="Ai Generiert, Baum, Zimmer, Kamin">
            <a:extLst>
              <a:ext uri="{FF2B5EF4-FFF2-40B4-BE49-F238E27FC236}">
                <a16:creationId xmlns:a16="http://schemas.microsoft.com/office/drawing/2014/main" id="{A8EE8FCB-1D2F-05D7-81D1-5A58F5D34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9433"/>
          <a:stretch>
            <a:fillRect/>
          </a:stretch>
        </p:blipFill>
        <p:spPr bwMode="auto">
          <a:xfrm>
            <a:off x="276465" y="925995"/>
            <a:ext cx="2111021" cy="252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0482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95062E-6 L -0.00139 -0.080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pat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60494E-6 L 0.03316 0.1737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8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xit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3E371-187F-55AF-9BEC-B79BAA80F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D531B86-E330-3965-F2E5-4B983A93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12500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568964F-2219-29FA-A95D-25D859E14F84}"/>
              </a:ext>
            </a:extLst>
          </p:cNvPr>
          <p:cNvSpPr/>
          <p:nvPr/>
        </p:nvSpPr>
        <p:spPr>
          <a:xfrm>
            <a:off x="1381869" y="1343615"/>
            <a:ext cx="6380273" cy="188173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Akt 4:</a:t>
            </a:r>
          </a:p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Das Weihnachtswunder</a:t>
            </a:r>
            <a:endParaRPr lang="de-DE" sz="2800" b="1" spc="50" baseline="-25000" dirty="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4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Der Chemie-Nobelpreis 2025 schenkt Hoffnung</a:t>
            </a:r>
          </a:p>
        </p:txBody>
      </p:sp>
    </p:spTree>
    <p:extLst>
      <p:ext uri="{BB962C8B-B14F-4D97-AF65-F5344CB8AC3E}">
        <p14:creationId xmlns:p14="http://schemas.microsoft.com/office/powerpoint/2010/main" val="2240765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B8329-9946-E796-5611-2B7B36468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9D9433C-F247-814C-EF73-5FBE5A7C879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4E8CD62-E2AC-ABAE-967F-D419BF1A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06450"/>
            <a:ext cx="5080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5F60965-60B1-324B-9EE8-1415CEC7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sp>
        <p:nvSpPr>
          <p:cNvPr id="84" name="Textfeld 83">
            <a:extLst>
              <a:ext uri="{FF2B5EF4-FFF2-40B4-BE49-F238E27FC236}">
                <a16:creationId xmlns:a16="http://schemas.microsoft.com/office/drawing/2014/main" id="{7CC73B28-C19A-46C6-18DF-F52FB8B7FA0E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F5AD0DCC-FA59-F795-7066-9B20A9BF7201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E266CB38-9EC9-8656-0E2B-8B8F801B5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EAC4B828-2428-2A93-B81A-360AEF044B20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27A0F11C-0279-2DAB-6684-75FC25F70FB8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30F32A3-BA3D-682C-41E4-70D2155CBDF1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4222D45-C5A6-7499-3C55-43A2D098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07" y="1613629"/>
            <a:ext cx="2686451" cy="26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25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CF852-9193-56FF-FBAD-5D9461E26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B5968C8-BA4E-BA8C-1443-E2C5FB72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AC2E256-F346-F19D-EEBC-53601C90FE43}"/>
              </a:ext>
            </a:extLst>
          </p:cNvPr>
          <p:cNvCxnSpPr>
            <a:cxnSpLocks/>
          </p:cNvCxnSpPr>
          <p:nvPr/>
        </p:nvCxnSpPr>
        <p:spPr>
          <a:xfrm flipV="1">
            <a:off x="5478938" y="2248871"/>
            <a:ext cx="620697" cy="2881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EC7AF2D-322D-3510-28F7-D707813D7F60}"/>
              </a:ext>
            </a:extLst>
          </p:cNvPr>
          <p:cNvCxnSpPr>
            <a:cxnSpLocks/>
          </p:cNvCxnSpPr>
          <p:nvPr/>
        </p:nvCxnSpPr>
        <p:spPr>
          <a:xfrm flipV="1">
            <a:off x="5108801" y="2568368"/>
            <a:ext cx="622515" cy="244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6523F57-A3EF-61A3-BB36-C6D5453F8BF4}"/>
              </a:ext>
            </a:extLst>
          </p:cNvPr>
          <p:cNvCxnSpPr>
            <a:cxnSpLocks/>
          </p:cNvCxnSpPr>
          <p:nvPr/>
        </p:nvCxnSpPr>
        <p:spPr>
          <a:xfrm flipV="1">
            <a:off x="5041458" y="2131026"/>
            <a:ext cx="605723" cy="279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3952B1A-2CF5-0990-1B40-FA76EC7FA662}"/>
              </a:ext>
            </a:extLst>
          </p:cNvPr>
          <p:cNvCxnSpPr>
            <a:cxnSpLocks/>
          </p:cNvCxnSpPr>
          <p:nvPr/>
        </p:nvCxnSpPr>
        <p:spPr>
          <a:xfrm flipV="1">
            <a:off x="5579619" y="2530190"/>
            <a:ext cx="605724" cy="2352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2AFDC16-4792-FB5C-FF58-85FA5F92B8CF}"/>
              </a:ext>
            </a:extLst>
          </p:cNvPr>
          <p:cNvCxnSpPr>
            <a:cxnSpLocks/>
          </p:cNvCxnSpPr>
          <p:nvPr/>
        </p:nvCxnSpPr>
        <p:spPr>
          <a:xfrm flipV="1">
            <a:off x="5108801" y="2812412"/>
            <a:ext cx="622515" cy="2785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6AD2A707-34E9-87AC-89D3-5169139051E4}"/>
              </a:ext>
            </a:extLst>
          </p:cNvPr>
          <p:cNvCxnSpPr>
            <a:cxnSpLocks/>
          </p:cNvCxnSpPr>
          <p:nvPr/>
        </p:nvCxnSpPr>
        <p:spPr>
          <a:xfrm flipV="1">
            <a:off x="5243879" y="1938432"/>
            <a:ext cx="638602" cy="2702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CCE83B9-B821-3A03-D268-1FC07BB40AD3}"/>
              </a:ext>
            </a:extLst>
          </p:cNvPr>
          <p:cNvCxnSpPr>
            <a:cxnSpLocks/>
          </p:cNvCxnSpPr>
          <p:nvPr/>
        </p:nvCxnSpPr>
        <p:spPr>
          <a:xfrm flipV="1">
            <a:off x="5385295" y="2078837"/>
            <a:ext cx="666818" cy="27691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AE5FEA52-AC32-B50C-F22E-16DC89433F97}"/>
              </a:ext>
            </a:extLst>
          </p:cNvPr>
          <p:cNvCxnSpPr>
            <a:cxnSpLocks/>
          </p:cNvCxnSpPr>
          <p:nvPr/>
        </p:nvCxnSpPr>
        <p:spPr>
          <a:xfrm flipV="1">
            <a:off x="5051801" y="2362282"/>
            <a:ext cx="551572" cy="22190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4711938-A215-9915-C3B5-B7944CA8A5AF}"/>
              </a:ext>
            </a:extLst>
          </p:cNvPr>
          <p:cNvCxnSpPr>
            <a:cxnSpLocks/>
          </p:cNvCxnSpPr>
          <p:nvPr/>
        </p:nvCxnSpPr>
        <p:spPr>
          <a:xfrm>
            <a:off x="4849141" y="1981065"/>
            <a:ext cx="1818" cy="11656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DFBA8730-C9D6-9230-567D-AD7822DDAB63}"/>
              </a:ext>
            </a:extLst>
          </p:cNvPr>
          <p:cNvCxnSpPr>
            <a:cxnSpLocks/>
          </p:cNvCxnSpPr>
          <p:nvPr/>
        </p:nvCxnSpPr>
        <p:spPr>
          <a:xfrm>
            <a:off x="4775899" y="1989888"/>
            <a:ext cx="0" cy="115679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AFCC44F0-6B94-AA7C-AE17-E12CBC15C977}"/>
              </a:ext>
            </a:extLst>
          </p:cNvPr>
          <p:cNvCxnSpPr>
            <a:cxnSpLocks/>
          </p:cNvCxnSpPr>
          <p:nvPr/>
        </p:nvCxnSpPr>
        <p:spPr>
          <a:xfrm>
            <a:off x="4957628" y="2007532"/>
            <a:ext cx="0" cy="111268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DB6AF2D1-06B5-3312-6CF8-AECE341C7C50}"/>
              </a:ext>
            </a:extLst>
          </p:cNvPr>
          <p:cNvCxnSpPr>
            <a:cxnSpLocks/>
          </p:cNvCxnSpPr>
          <p:nvPr/>
        </p:nvCxnSpPr>
        <p:spPr>
          <a:xfrm>
            <a:off x="4707805" y="1989094"/>
            <a:ext cx="0" cy="11126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D4DBB87A-3B37-6F1B-E9A3-442F197C45AB}"/>
              </a:ext>
            </a:extLst>
          </p:cNvPr>
          <p:cNvSpPr>
            <a:spLocks noChangeAspect="1"/>
          </p:cNvSpPr>
          <p:nvPr/>
        </p:nvSpPr>
        <p:spPr>
          <a:xfrm>
            <a:off x="3639284" y="2679763"/>
            <a:ext cx="237600" cy="237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9C106B-B5F5-E545-B714-463E4082BB02}"/>
              </a:ext>
            </a:extLst>
          </p:cNvPr>
          <p:cNvSpPr>
            <a:spLocks noChangeAspect="1"/>
          </p:cNvSpPr>
          <p:nvPr/>
        </p:nvSpPr>
        <p:spPr>
          <a:xfrm>
            <a:off x="3445544" y="2113486"/>
            <a:ext cx="237600" cy="237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59A066-61BF-EB6B-85E6-C90A1CE9A76F}"/>
              </a:ext>
            </a:extLst>
          </p:cNvPr>
          <p:cNvSpPr>
            <a:spLocks noChangeAspect="1"/>
          </p:cNvSpPr>
          <p:nvPr/>
        </p:nvSpPr>
        <p:spPr>
          <a:xfrm>
            <a:off x="3870330" y="2399149"/>
            <a:ext cx="237600" cy="237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3C7C23-19C5-1CE8-A925-C5E0C7DBD873}"/>
              </a:ext>
            </a:extLst>
          </p:cNvPr>
          <p:cNvSpPr>
            <a:spLocks noChangeAspect="1"/>
          </p:cNvSpPr>
          <p:nvPr/>
        </p:nvSpPr>
        <p:spPr>
          <a:xfrm>
            <a:off x="3928130" y="2844292"/>
            <a:ext cx="237600" cy="237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C1D045-188A-F59C-B3B8-1D8E5F3977A6}"/>
              </a:ext>
            </a:extLst>
          </p:cNvPr>
          <p:cNvSpPr>
            <a:spLocks noChangeAspect="1"/>
          </p:cNvSpPr>
          <p:nvPr/>
        </p:nvSpPr>
        <p:spPr>
          <a:xfrm>
            <a:off x="3351072" y="2471351"/>
            <a:ext cx="237600" cy="23759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DF6DD3-7316-E8EC-07D7-C875D069E3C4}"/>
              </a:ext>
            </a:extLst>
          </p:cNvPr>
          <p:cNvSpPr>
            <a:spLocks noChangeAspect="1"/>
          </p:cNvSpPr>
          <p:nvPr/>
        </p:nvSpPr>
        <p:spPr>
          <a:xfrm>
            <a:off x="3811321" y="2028436"/>
            <a:ext cx="237600" cy="23759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28B6C8-BC1C-E9E4-6E23-ED2BA366DF3A}"/>
              </a:ext>
            </a:extLst>
          </p:cNvPr>
          <p:cNvSpPr>
            <a:spLocks noChangeAspect="1"/>
          </p:cNvSpPr>
          <p:nvPr/>
        </p:nvSpPr>
        <p:spPr>
          <a:xfrm>
            <a:off x="4254991" y="2563876"/>
            <a:ext cx="237600" cy="23759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C5873A-516B-7C76-1C89-796A93A95D8F}"/>
              </a:ext>
            </a:extLst>
          </p:cNvPr>
          <p:cNvSpPr>
            <a:spLocks noChangeAspect="1"/>
          </p:cNvSpPr>
          <p:nvPr/>
        </p:nvSpPr>
        <p:spPr>
          <a:xfrm>
            <a:off x="4204350" y="2174553"/>
            <a:ext cx="237600" cy="23759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6C07F9FA-965A-B754-CF7F-0A0D36A038F5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891E7D75-CB2B-746E-807B-3B1C3B31E334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9ADD70F2-6FC7-2B94-AADB-3F34BAA6B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268D14DB-A4F8-2257-413C-3ED3C3F89960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F861F906-4B03-CD09-01A3-72B376549D5E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1A6F13D3-FAFD-5FA4-570E-C00C02D2A07A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572E3E7C-7B14-93F6-DB13-9C81E58620C3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05E6B952-8BDB-EA79-8144-7187FE5A5EFB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67D1974-6EA5-3C2F-F662-CE3B0FF52899}"/>
              </a:ext>
            </a:extLst>
          </p:cNvPr>
          <p:cNvSpPr/>
          <p:nvPr/>
        </p:nvSpPr>
        <p:spPr>
          <a:xfrm>
            <a:off x="2333734" y="4105912"/>
            <a:ext cx="197676" cy="1976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D46A73B6-AE57-7071-0951-30915125E79A}"/>
              </a:ext>
            </a:extLst>
          </p:cNvPr>
          <p:cNvSpPr txBox="1"/>
          <p:nvPr/>
        </p:nvSpPr>
        <p:spPr>
          <a:xfrm>
            <a:off x="2531410" y="4068377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Metallatom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69E15FF-DFFE-A3CB-2B30-CCC0911D9DE8}"/>
              </a:ext>
            </a:extLst>
          </p:cNvPr>
          <p:cNvSpPr txBox="1"/>
          <p:nvPr/>
        </p:nvSpPr>
        <p:spPr>
          <a:xfrm>
            <a:off x="4445945" y="403310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langes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organisches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3B89A9E5-98A2-187F-EFA9-676CB09F11A2}"/>
              </a:ext>
            </a:extLst>
          </p:cNvPr>
          <p:cNvCxnSpPr>
            <a:cxnSpLocks/>
          </p:cNvCxnSpPr>
          <p:nvPr/>
        </p:nvCxnSpPr>
        <p:spPr>
          <a:xfrm flipV="1">
            <a:off x="3491176" y="4210756"/>
            <a:ext cx="951002" cy="1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C8BCE02-5BDC-DFB6-4E49-CD6E65FD5C45}"/>
              </a:ext>
            </a:extLst>
          </p:cNvPr>
          <p:cNvSpPr/>
          <p:nvPr/>
        </p:nvSpPr>
        <p:spPr>
          <a:xfrm>
            <a:off x="2988500" y="4520067"/>
            <a:ext cx="4240602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Veranschaulichung ist die Darstellung stark vereinfacht und es wird nicht zwischen Metallatomen und Metallionen unterschieden.</a:t>
            </a:r>
          </a:p>
        </p:txBody>
      </p:sp>
    </p:spTree>
    <p:extLst>
      <p:ext uri="{BB962C8B-B14F-4D97-AF65-F5344CB8AC3E}">
        <p14:creationId xmlns:p14="http://schemas.microsoft.com/office/powerpoint/2010/main" val="5198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C8650-D95E-A90A-B094-5F4226B95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ieck 4">
            <a:extLst>
              <a:ext uri="{FF2B5EF4-FFF2-40B4-BE49-F238E27FC236}">
                <a16:creationId xmlns:a16="http://schemas.microsoft.com/office/drawing/2014/main" id="{DA8F5295-82F7-3468-060D-9BEA4607793A}"/>
              </a:ext>
            </a:extLst>
          </p:cNvPr>
          <p:cNvSpPr/>
          <p:nvPr/>
        </p:nvSpPr>
        <p:spPr>
          <a:xfrm>
            <a:off x="4435400" y="1747156"/>
            <a:ext cx="1531488" cy="1320248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A18091-DD5C-EEC3-21CE-CFB12CDECBF8}"/>
              </a:ext>
            </a:extLst>
          </p:cNvPr>
          <p:cNvSpPr txBox="1"/>
          <p:nvPr/>
        </p:nvSpPr>
        <p:spPr>
          <a:xfrm>
            <a:off x="4712228" y="2435260"/>
            <a:ext cx="97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Johnstone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Dreieck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4EEDA4-AB12-BC9F-04E7-4EFAC47FCBB8}"/>
              </a:ext>
            </a:extLst>
          </p:cNvPr>
          <p:cNvSpPr txBox="1"/>
          <p:nvPr/>
        </p:nvSpPr>
        <p:spPr>
          <a:xfrm>
            <a:off x="4730997" y="1329140"/>
            <a:ext cx="993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Experiment-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0E6C00C-ED2D-FB74-E806-868A70A448A3}"/>
              </a:ext>
            </a:extLst>
          </p:cNvPr>
          <p:cNvSpPr txBox="1"/>
          <p:nvPr/>
        </p:nvSpPr>
        <p:spPr>
          <a:xfrm>
            <a:off x="3357361" y="2875505"/>
            <a:ext cx="78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Teilchen-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Ebene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899834-A707-BC1F-4E0C-DDFC9C9FCAC5}"/>
              </a:ext>
            </a:extLst>
          </p:cNvPr>
          <p:cNvSpPr txBox="1"/>
          <p:nvPr/>
        </p:nvSpPr>
        <p:spPr>
          <a:xfrm>
            <a:off x="6137925" y="2897574"/>
            <a:ext cx="70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Formel-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Ebene</a:t>
            </a:r>
          </a:p>
        </p:txBody>
      </p:sp>
      <p:pic>
        <p:nvPicPr>
          <p:cNvPr id="12" name="Grafik 11" descr="Becherglas mit einfarbiger Füllung">
            <a:extLst>
              <a:ext uri="{FF2B5EF4-FFF2-40B4-BE49-F238E27FC236}">
                <a16:creationId xmlns:a16="http://schemas.microsoft.com/office/drawing/2014/main" id="{C0A93488-87C9-1094-C175-5C0EA367C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896" y="805920"/>
            <a:ext cx="523220" cy="52322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CA8BD5C-5905-B3DC-F004-893466CC3E7E}"/>
              </a:ext>
            </a:extLst>
          </p:cNvPr>
          <p:cNvSpPr txBox="1"/>
          <p:nvPr/>
        </p:nvSpPr>
        <p:spPr>
          <a:xfrm>
            <a:off x="5905618" y="257883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 </a:t>
            </a:r>
            <a:r>
              <a:rPr lang="de-DE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de-DE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A74CC4C8-AB3A-D079-637B-8EBB6BBDBCE8}"/>
              </a:ext>
            </a:extLst>
          </p:cNvPr>
          <p:cNvSpPr/>
          <p:nvPr/>
        </p:nvSpPr>
        <p:spPr>
          <a:xfrm>
            <a:off x="3485342" y="2505558"/>
            <a:ext cx="458859" cy="368748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D614EE86-EE55-2791-7B0D-00DF0384A377}"/>
              </a:ext>
            </a:extLst>
          </p:cNvPr>
          <p:cNvGrpSpPr/>
          <p:nvPr/>
        </p:nvGrpSpPr>
        <p:grpSpPr>
          <a:xfrm>
            <a:off x="5957957" y="850563"/>
            <a:ext cx="1398140" cy="946132"/>
            <a:chOff x="5957957" y="850563"/>
            <a:chExt cx="1398140" cy="946132"/>
          </a:xfrm>
        </p:grpSpPr>
        <p:pic>
          <p:nvPicPr>
            <p:cNvPr id="14" name="Grafik 13" descr="Luftballons mit einfarbiger Füllung">
              <a:extLst>
                <a:ext uri="{FF2B5EF4-FFF2-40B4-BE49-F238E27FC236}">
                  <a16:creationId xmlns:a16="http://schemas.microsoft.com/office/drawing/2014/main" id="{7694E8D8-0E07-D2BB-8C3C-41F770D92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3068" y="850563"/>
              <a:ext cx="687917" cy="687917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A41D551-994E-7F01-B2BC-2347218BA94B}"/>
                </a:ext>
              </a:extLst>
            </p:cNvPr>
            <p:cNvSpPr txBox="1"/>
            <p:nvPr/>
          </p:nvSpPr>
          <p:spPr>
            <a:xfrm>
              <a:off x="5957957" y="1488918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Knallgas-Ballon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FE308A4-85C5-4EDC-7CD7-10CD20951FF0}"/>
              </a:ext>
            </a:extLst>
          </p:cNvPr>
          <p:cNvGrpSpPr/>
          <p:nvPr/>
        </p:nvGrpSpPr>
        <p:grpSpPr>
          <a:xfrm>
            <a:off x="2433806" y="3534343"/>
            <a:ext cx="347292" cy="173646"/>
            <a:chOff x="2431130" y="4042073"/>
            <a:chExt cx="347292" cy="17364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4524A42-D424-2ACB-31FC-2355CA47C38C}"/>
                </a:ext>
              </a:extLst>
            </p:cNvPr>
            <p:cNvSpPr/>
            <p:nvPr/>
          </p:nvSpPr>
          <p:spPr>
            <a:xfrm>
              <a:off x="2431130" y="404207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939BFF-AAE6-2F62-D1FE-09B0157F83C1}"/>
                </a:ext>
              </a:extLst>
            </p:cNvPr>
            <p:cNvSpPr/>
            <p:nvPr/>
          </p:nvSpPr>
          <p:spPr>
            <a:xfrm>
              <a:off x="2604776" y="4042073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C7290C7-6ED9-E09F-C4D0-DEB0E568251A}"/>
              </a:ext>
            </a:extLst>
          </p:cNvPr>
          <p:cNvGrpSpPr/>
          <p:nvPr/>
        </p:nvGrpSpPr>
        <p:grpSpPr>
          <a:xfrm>
            <a:off x="3510175" y="3461323"/>
            <a:ext cx="824549" cy="308923"/>
            <a:chOff x="3507499" y="3969053"/>
            <a:chExt cx="824549" cy="308923"/>
          </a:xfrm>
        </p:grpSpPr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DE59A381-2560-0A4F-90E2-BC3DE5E2E515}"/>
                </a:ext>
              </a:extLst>
            </p:cNvPr>
            <p:cNvCxnSpPr/>
            <p:nvPr/>
          </p:nvCxnSpPr>
          <p:spPr>
            <a:xfrm>
              <a:off x="3507499" y="4130386"/>
              <a:ext cx="36311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D9BDC461-D810-CA33-79D9-A148E676BC4C}"/>
                </a:ext>
              </a:extLst>
            </p:cNvPr>
            <p:cNvGrpSpPr/>
            <p:nvPr/>
          </p:nvGrpSpPr>
          <p:grpSpPr>
            <a:xfrm>
              <a:off x="3984756" y="3969053"/>
              <a:ext cx="347292" cy="308923"/>
              <a:chOff x="3984756" y="3969053"/>
              <a:chExt cx="347292" cy="308923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C3445B18-E7E3-53ED-A020-49025BBA99CC}"/>
                  </a:ext>
                </a:extLst>
              </p:cNvPr>
              <p:cNvGrpSpPr/>
              <p:nvPr/>
            </p:nvGrpSpPr>
            <p:grpSpPr>
              <a:xfrm>
                <a:off x="3984756" y="4104330"/>
                <a:ext cx="347292" cy="173646"/>
                <a:chOff x="2431130" y="4042073"/>
                <a:chExt cx="347292" cy="173646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0FFD83DC-B1CD-DDC7-2619-BD3CA897D022}"/>
                    </a:ext>
                  </a:extLst>
                </p:cNvPr>
                <p:cNvSpPr/>
                <p:nvPr/>
              </p:nvSpPr>
              <p:spPr>
                <a:xfrm>
                  <a:off x="2431130" y="4042073"/>
                  <a:ext cx="173646" cy="17364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CA5396C-D504-1B52-BF00-4370AECF9EFE}"/>
                    </a:ext>
                  </a:extLst>
                </p:cNvPr>
                <p:cNvSpPr/>
                <p:nvPr/>
              </p:nvSpPr>
              <p:spPr>
                <a:xfrm>
                  <a:off x="2604776" y="4042073"/>
                  <a:ext cx="173646" cy="17364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703C078-403B-6B25-D54C-727B5B04AC9C}"/>
                  </a:ext>
                </a:extLst>
              </p:cNvPr>
              <p:cNvSpPr/>
              <p:nvPr/>
            </p:nvSpPr>
            <p:spPr>
              <a:xfrm>
                <a:off x="4052451" y="396905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FA589ED2-12AA-6585-22BB-BA0B6BB23D7F}"/>
              </a:ext>
            </a:extLst>
          </p:cNvPr>
          <p:cNvGrpSpPr/>
          <p:nvPr/>
        </p:nvGrpSpPr>
        <p:grpSpPr>
          <a:xfrm>
            <a:off x="2755404" y="3482666"/>
            <a:ext cx="661400" cy="276999"/>
            <a:chOff x="2752728" y="3990396"/>
            <a:chExt cx="661400" cy="276999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FFF7742C-4EE0-86EC-B008-36C9456B516E}"/>
                </a:ext>
              </a:extLst>
            </p:cNvPr>
            <p:cNvGrpSpPr/>
            <p:nvPr/>
          </p:nvGrpSpPr>
          <p:grpSpPr>
            <a:xfrm>
              <a:off x="2990324" y="4022945"/>
              <a:ext cx="423804" cy="211902"/>
              <a:chOff x="2990324" y="4003817"/>
              <a:chExt cx="423804" cy="21190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EBF20B8-A78D-A88B-3520-D83A2FA6BCF3}"/>
                  </a:ext>
                </a:extLst>
              </p:cNvPr>
              <p:cNvSpPr/>
              <p:nvPr/>
            </p:nvSpPr>
            <p:spPr>
              <a:xfrm>
                <a:off x="2990324" y="400381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C7541EC-9517-95A9-4339-D280A6BCEC89}"/>
                  </a:ext>
                </a:extLst>
              </p:cNvPr>
              <p:cNvSpPr/>
              <p:nvPr/>
            </p:nvSpPr>
            <p:spPr>
              <a:xfrm>
                <a:off x="3202226" y="4003817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9921F4B-3392-11EC-5A61-BFB460CAD625}"/>
                </a:ext>
              </a:extLst>
            </p:cNvPr>
            <p:cNvSpPr txBox="1"/>
            <p:nvPr/>
          </p:nvSpPr>
          <p:spPr>
            <a:xfrm>
              <a:off x="2752728" y="3990396"/>
              <a:ext cx="2664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C418390-FE60-9BE1-B51C-40975D20D72B}"/>
              </a:ext>
            </a:extLst>
          </p:cNvPr>
          <p:cNvGrpSpPr/>
          <p:nvPr/>
        </p:nvGrpSpPr>
        <p:grpSpPr>
          <a:xfrm>
            <a:off x="2432498" y="3418774"/>
            <a:ext cx="348600" cy="416868"/>
            <a:chOff x="2429822" y="4016849"/>
            <a:chExt cx="348600" cy="416868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78EC1B46-48F6-728C-1C1B-C8B365FB763A}"/>
                </a:ext>
              </a:extLst>
            </p:cNvPr>
            <p:cNvGrpSpPr/>
            <p:nvPr/>
          </p:nvGrpSpPr>
          <p:grpSpPr>
            <a:xfrm>
              <a:off x="2431130" y="4260071"/>
              <a:ext cx="347292" cy="173646"/>
              <a:chOff x="2431130" y="4067297"/>
              <a:chExt cx="347292" cy="17364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C55EAB4-BB5E-A2EB-5AAE-433BF7B21A75}"/>
                  </a:ext>
                </a:extLst>
              </p:cNvPr>
              <p:cNvSpPr/>
              <p:nvPr/>
            </p:nvSpPr>
            <p:spPr>
              <a:xfrm>
                <a:off x="2431130" y="40672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61989F2-DA6E-212D-83EB-947F9C907367}"/>
                  </a:ext>
                </a:extLst>
              </p:cNvPr>
              <p:cNvSpPr/>
              <p:nvPr/>
            </p:nvSpPr>
            <p:spPr>
              <a:xfrm>
                <a:off x="2604776" y="4067297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81D70301-5EDA-7B47-4051-F31634F76D40}"/>
                </a:ext>
              </a:extLst>
            </p:cNvPr>
            <p:cNvGrpSpPr/>
            <p:nvPr/>
          </p:nvGrpSpPr>
          <p:grpSpPr>
            <a:xfrm>
              <a:off x="2429822" y="4016849"/>
              <a:ext cx="347292" cy="173646"/>
              <a:chOff x="2431130" y="4016849"/>
              <a:chExt cx="347292" cy="17364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B74C338-C125-6C52-1DA8-BCC9E422BA0D}"/>
                  </a:ext>
                </a:extLst>
              </p:cNvPr>
              <p:cNvSpPr/>
              <p:nvPr/>
            </p:nvSpPr>
            <p:spPr>
              <a:xfrm>
                <a:off x="2431130" y="4016849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65FD6B7-FC0F-013A-0AD2-AD8FE18C3680}"/>
                  </a:ext>
                </a:extLst>
              </p:cNvPr>
              <p:cNvSpPr/>
              <p:nvPr/>
            </p:nvSpPr>
            <p:spPr>
              <a:xfrm>
                <a:off x="2604776" y="4016849"/>
                <a:ext cx="173646" cy="17364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9E18E5E-865D-019F-DE00-1F24D1F1643F}"/>
              </a:ext>
            </a:extLst>
          </p:cNvPr>
          <p:cNvGrpSpPr/>
          <p:nvPr/>
        </p:nvGrpSpPr>
        <p:grpSpPr>
          <a:xfrm>
            <a:off x="4288337" y="3463182"/>
            <a:ext cx="567325" cy="308923"/>
            <a:chOff x="4285661" y="3970912"/>
            <a:chExt cx="567325" cy="308923"/>
          </a:xfrm>
        </p:grpSpPr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A08A1B75-280E-F817-8261-B13F21AB5648}"/>
                </a:ext>
              </a:extLst>
            </p:cNvPr>
            <p:cNvGrpSpPr/>
            <p:nvPr/>
          </p:nvGrpSpPr>
          <p:grpSpPr>
            <a:xfrm>
              <a:off x="4505694" y="3970912"/>
              <a:ext cx="347292" cy="308923"/>
              <a:chOff x="3984756" y="3969053"/>
              <a:chExt cx="347292" cy="308923"/>
            </a:xfrm>
          </p:grpSpPr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F1E50F57-5706-D5DC-420E-62AE52BA01EA}"/>
                  </a:ext>
                </a:extLst>
              </p:cNvPr>
              <p:cNvGrpSpPr/>
              <p:nvPr/>
            </p:nvGrpSpPr>
            <p:grpSpPr>
              <a:xfrm>
                <a:off x="3984756" y="4104330"/>
                <a:ext cx="347292" cy="173646"/>
                <a:chOff x="2431130" y="4042073"/>
                <a:chExt cx="347292" cy="173646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3F48C95A-1438-D7D8-4E0E-0E6A38C8FCAF}"/>
                    </a:ext>
                  </a:extLst>
                </p:cNvPr>
                <p:cNvSpPr/>
                <p:nvPr/>
              </p:nvSpPr>
              <p:spPr>
                <a:xfrm>
                  <a:off x="2431130" y="4042073"/>
                  <a:ext cx="173646" cy="17364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B627F4A-E406-3563-1F81-3438D6F2BB55}"/>
                    </a:ext>
                  </a:extLst>
                </p:cNvPr>
                <p:cNvSpPr/>
                <p:nvPr/>
              </p:nvSpPr>
              <p:spPr>
                <a:xfrm>
                  <a:off x="2604776" y="4042073"/>
                  <a:ext cx="173646" cy="17364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9F10349-9F68-7EC6-6EB2-9ECB50E8AA9D}"/>
                  </a:ext>
                </a:extLst>
              </p:cNvPr>
              <p:cNvSpPr/>
              <p:nvPr/>
            </p:nvSpPr>
            <p:spPr>
              <a:xfrm>
                <a:off x="4052451" y="396905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96E9723D-8E7B-B059-D6AB-AC5F69B42956}"/>
                </a:ext>
              </a:extLst>
            </p:cNvPr>
            <p:cNvSpPr txBox="1"/>
            <p:nvPr/>
          </p:nvSpPr>
          <p:spPr>
            <a:xfrm>
              <a:off x="4285661" y="3986874"/>
              <a:ext cx="2664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41FA9F7F-3367-8177-A969-1ECA48B37970}"/>
              </a:ext>
            </a:extLst>
          </p:cNvPr>
          <p:cNvSpPr txBox="1"/>
          <p:nvPr/>
        </p:nvSpPr>
        <p:spPr>
          <a:xfrm>
            <a:off x="5489116" y="3444851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 H</a:t>
            </a:r>
            <a:r>
              <a:rPr lang="de-DE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de-D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5F871F1-D0D3-8272-34A0-F49F4B89D336}"/>
              </a:ext>
            </a:extLst>
          </p:cNvPr>
          <p:cNvSpPr txBox="1"/>
          <p:nvPr/>
        </p:nvSpPr>
        <p:spPr>
          <a:xfrm>
            <a:off x="5971741" y="344485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+ O</a:t>
            </a:r>
            <a:r>
              <a:rPr lang="de-DE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de-D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9C9ED5-7E96-6A13-BAF9-83CE214957CD}"/>
              </a:ext>
            </a:extLst>
          </p:cNvPr>
          <p:cNvSpPr txBox="1"/>
          <p:nvPr/>
        </p:nvSpPr>
        <p:spPr>
          <a:xfrm>
            <a:off x="6506895" y="3444851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2 H</a:t>
            </a:r>
            <a:r>
              <a:rPr lang="de-DE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de-D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O</a:t>
            </a:r>
            <a:endParaRPr lang="de-D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20FD1BB3-FF8A-460A-D916-70D349C4DDC9}"/>
              </a:ext>
            </a:extLst>
          </p:cNvPr>
          <p:cNvGrpSpPr/>
          <p:nvPr/>
        </p:nvGrpSpPr>
        <p:grpSpPr>
          <a:xfrm>
            <a:off x="2027977" y="3956363"/>
            <a:ext cx="6865616" cy="425092"/>
            <a:chOff x="2027977" y="3956363"/>
            <a:chExt cx="6865616" cy="425092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113F630D-A494-67D5-30F1-21636DB473F3}"/>
                </a:ext>
              </a:extLst>
            </p:cNvPr>
            <p:cNvCxnSpPr/>
            <p:nvPr/>
          </p:nvCxnSpPr>
          <p:spPr>
            <a:xfrm>
              <a:off x="2027977" y="3956363"/>
              <a:ext cx="686561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E9426D-ADB7-6950-3DE9-4D5F092DB7AA}"/>
                </a:ext>
              </a:extLst>
            </p:cNvPr>
            <p:cNvSpPr/>
            <p:nvPr/>
          </p:nvSpPr>
          <p:spPr>
            <a:xfrm>
              <a:off x="5686095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646BC4C-04F5-1EF0-4DCE-D4DA97E21B1B}"/>
                </a:ext>
              </a:extLst>
            </p:cNvPr>
            <p:cNvSpPr/>
            <p:nvPr/>
          </p:nvSpPr>
          <p:spPr>
            <a:xfrm>
              <a:off x="5897997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C581A96-03B8-DECF-F81D-E025554A9FD7}"/>
                </a:ext>
              </a:extLst>
            </p:cNvPr>
            <p:cNvSpPr txBox="1"/>
            <p:nvPr/>
          </p:nvSpPr>
          <p:spPr>
            <a:xfrm>
              <a:off x="6073687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bg1"/>
                  </a:solidFill>
                </a:rPr>
                <a:t>Sauerstoff-</a:t>
              </a:r>
              <a:br>
                <a:rPr lang="de-DE" sz="1000" dirty="0">
                  <a:solidFill>
                    <a:schemeClr val="bg1"/>
                  </a:solidFill>
                </a:rPr>
              </a:br>
              <a:r>
                <a:rPr lang="de-DE" sz="1000" dirty="0" err="1">
                  <a:solidFill>
                    <a:schemeClr val="bg1"/>
                  </a:solidFill>
                </a:rPr>
                <a:t>molekül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300752-EDBB-A40E-6123-7FB055F1A2FD}"/>
                </a:ext>
              </a:extLst>
            </p:cNvPr>
            <p:cNvSpPr/>
            <p:nvPr/>
          </p:nvSpPr>
          <p:spPr>
            <a:xfrm>
              <a:off x="4682016" y="408854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8BAD180-5583-0406-394B-D48889082FF3}"/>
                </a:ext>
              </a:extLst>
            </p:cNvPr>
            <p:cNvSpPr txBox="1"/>
            <p:nvPr/>
          </p:nvSpPr>
          <p:spPr>
            <a:xfrm>
              <a:off x="4869644" y="3981180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bg1"/>
                  </a:solidFill>
                </a:rPr>
                <a:t>Sauerstoff-</a:t>
              </a:r>
              <a:br>
                <a:rPr lang="de-DE" sz="1000" dirty="0">
                  <a:solidFill>
                    <a:schemeClr val="bg1"/>
                  </a:solidFill>
                </a:rPr>
              </a:br>
              <a:r>
                <a:rPr lang="de-DE" sz="1000" dirty="0" err="1">
                  <a:solidFill>
                    <a:schemeClr val="bg1"/>
                  </a:solidFill>
                </a:rPr>
                <a:t>atom</a:t>
              </a:r>
              <a:r>
                <a:rPr lang="de-DE" sz="1000" dirty="0">
                  <a:solidFill>
                    <a:schemeClr val="bg1"/>
                  </a:solidFill>
                </a:rPr>
                <a:t> (O)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9974335-7B87-1285-9834-D5E13092D777}"/>
                </a:ext>
              </a:extLst>
            </p:cNvPr>
            <p:cNvSpPr/>
            <p:nvPr/>
          </p:nvSpPr>
          <p:spPr>
            <a:xfrm>
              <a:off x="2259788" y="4116681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6707347-CC54-07A4-6290-E02C31A32DE1}"/>
                </a:ext>
              </a:extLst>
            </p:cNvPr>
            <p:cNvSpPr txBox="1"/>
            <p:nvPr/>
          </p:nvSpPr>
          <p:spPr>
            <a:xfrm>
              <a:off x="2388168" y="3981180"/>
              <a:ext cx="8980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bg1"/>
                  </a:solidFill>
                </a:rPr>
                <a:t>Wasserstoff-</a:t>
              </a:r>
              <a:br>
                <a:rPr lang="de-DE" sz="1000" dirty="0">
                  <a:solidFill>
                    <a:schemeClr val="bg1"/>
                  </a:solidFill>
                </a:rPr>
              </a:br>
              <a:r>
                <a:rPr lang="de-DE" sz="1000" dirty="0" err="1">
                  <a:solidFill>
                    <a:schemeClr val="bg1"/>
                  </a:solidFill>
                </a:rPr>
                <a:t>atom</a:t>
              </a:r>
              <a:r>
                <a:rPr lang="de-DE" sz="1000" dirty="0">
                  <a:solidFill>
                    <a:schemeClr val="bg1"/>
                  </a:solidFill>
                </a:rPr>
                <a:t> (H)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81DE098-CCD3-F25B-D6DB-80A215429C7B}"/>
                </a:ext>
              </a:extLst>
            </p:cNvPr>
            <p:cNvSpPr/>
            <p:nvPr/>
          </p:nvSpPr>
          <p:spPr>
            <a:xfrm>
              <a:off x="3558643" y="4116846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CBE55BCC-283E-B9D1-73BD-DEBF6C104276}"/>
                </a:ext>
              </a:extLst>
            </p:cNvPr>
            <p:cNvSpPr txBox="1"/>
            <p:nvPr/>
          </p:nvSpPr>
          <p:spPr>
            <a:xfrm>
              <a:off x="3687023" y="3981345"/>
              <a:ext cx="8980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bg1"/>
                  </a:solidFill>
                </a:rPr>
                <a:t>Wasserstoff-</a:t>
              </a:r>
              <a:br>
                <a:rPr lang="de-DE" sz="1000" dirty="0">
                  <a:solidFill>
                    <a:schemeClr val="bg1"/>
                  </a:solidFill>
                </a:rPr>
              </a:br>
              <a:r>
                <a:rPr lang="de-DE" sz="1000" dirty="0" err="1">
                  <a:solidFill>
                    <a:schemeClr val="bg1"/>
                  </a:solidFill>
                </a:rPr>
                <a:t>molekül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1103989-3A5B-DF80-46EA-E6B114EA26A8}"/>
                </a:ext>
              </a:extLst>
            </p:cNvPr>
            <p:cNvSpPr/>
            <p:nvPr/>
          </p:nvSpPr>
          <p:spPr>
            <a:xfrm>
              <a:off x="3365869" y="4116681"/>
              <a:ext cx="173646" cy="17364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26310936-DBE6-BADD-9A80-AC29B987A222}"/>
                </a:ext>
              </a:extLst>
            </p:cNvPr>
            <p:cNvGrpSpPr/>
            <p:nvPr/>
          </p:nvGrpSpPr>
          <p:grpSpPr>
            <a:xfrm>
              <a:off x="6930438" y="4026773"/>
              <a:ext cx="347292" cy="308923"/>
              <a:chOff x="3984756" y="3969053"/>
              <a:chExt cx="347292" cy="308923"/>
            </a:xfrm>
          </p:grpSpPr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657D9E72-4754-2C4D-C326-A7DB221B7885}"/>
                  </a:ext>
                </a:extLst>
              </p:cNvPr>
              <p:cNvGrpSpPr/>
              <p:nvPr/>
            </p:nvGrpSpPr>
            <p:grpSpPr>
              <a:xfrm>
                <a:off x="3984756" y="4104330"/>
                <a:ext cx="347292" cy="173646"/>
                <a:chOff x="2431130" y="4042073"/>
                <a:chExt cx="347292" cy="173646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CFB6D85-F9FB-468D-FD6F-57AC9166C656}"/>
                    </a:ext>
                  </a:extLst>
                </p:cNvPr>
                <p:cNvSpPr/>
                <p:nvPr/>
              </p:nvSpPr>
              <p:spPr>
                <a:xfrm>
                  <a:off x="2431130" y="4042073"/>
                  <a:ext cx="173646" cy="17364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00888E57-D0A5-07F0-56DF-18C28B3D7908}"/>
                    </a:ext>
                  </a:extLst>
                </p:cNvPr>
                <p:cNvSpPr/>
                <p:nvPr/>
              </p:nvSpPr>
              <p:spPr>
                <a:xfrm>
                  <a:off x="2604776" y="4042073"/>
                  <a:ext cx="173646" cy="17364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02EDA1D-A49D-A543-70C8-3CA2F7433B68}"/>
                  </a:ext>
                </a:extLst>
              </p:cNvPr>
              <p:cNvSpPr/>
              <p:nvPr/>
            </p:nvSpPr>
            <p:spPr>
              <a:xfrm>
                <a:off x="4052451" y="3969053"/>
                <a:ext cx="211902" cy="21190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200909E4-B3F3-5002-8048-11439543C6DB}"/>
                </a:ext>
              </a:extLst>
            </p:cNvPr>
            <p:cNvSpPr txBox="1"/>
            <p:nvPr/>
          </p:nvSpPr>
          <p:spPr>
            <a:xfrm>
              <a:off x="7335089" y="3981180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bg1"/>
                  </a:solidFill>
                </a:rPr>
                <a:t>Wasser-</a:t>
              </a:r>
              <a:br>
                <a:rPr lang="de-DE" sz="1000" dirty="0">
                  <a:solidFill>
                    <a:schemeClr val="bg1"/>
                  </a:solidFill>
                </a:rPr>
              </a:br>
              <a:r>
                <a:rPr lang="de-DE" sz="1000" dirty="0" err="1">
                  <a:solidFill>
                    <a:schemeClr val="bg1"/>
                  </a:solidFill>
                </a:rPr>
                <a:t>molekül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BD7145B4-E7F8-B0BD-15E5-0E620E98892B}"/>
              </a:ext>
            </a:extLst>
          </p:cNvPr>
          <p:cNvSpPr/>
          <p:nvPr/>
        </p:nvSpPr>
        <p:spPr>
          <a:xfrm>
            <a:off x="2006499" y="4520067"/>
            <a:ext cx="5507468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dirty="0">
                <a:solidFill>
                  <a:srgbClr val="002060"/>
                </a:solidFill>
              </a:rPr>
              <a:t>Quelle: </a:t>
            </a:r>
            <a:r>
              <a:rPr lang="de-DE" sz="1000" dirty="0">
                <a:solidFill>
                  <a:srgbClr val="002060"/>
                </a:solidFill>
              </a:rPr>
              <a:t>A. H. Johnstone, „The </a:t>
            </a:r>
            <a:r>
              <a:rPr lang="de-DE" sz="1000" dirty="0" err="1">
                <a:solidFill>
                  <a:srgbClr val="002060"/>
                </a:solidFill>
              </a:rPr>
              <a:t>development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of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chemistry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teaching</a:t>
            </a:r>
            <a:r>
              <a:rPr lang="de-DE" sz="1000" dirty="0">
                <a:solidFill>
                  <a:srgbClr val="002060"/>
                </a:solidFill>
              </a:rPr>
              <a:t>: A </a:t>
            </a:r>
            <a:r>
              <a:rPr lang="de-DE" sz="1000" dirty="0" err="1">
                <a:solidFill>
                  <a:srgbClr val="002060"/>
                </a:solidFill>
              </a:rPr>
              <a:t>changing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response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to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changing</a:t>
            </a:r>
            <a:r>
              <a:rPr lang="de-DE" sz="1000" dirty="0">
                <a:solidFill>
                  <a:srgbClr val="002060"/>
                </a:solidFill>
              </a:rPr>
              <a:t> </a:t>
            </a:r>
            <a:r>
              <a:rPr lang="de-DE" sz="1000" dirty="0" err="1">
                <a:solidFill>
                  <a:srgbClr val="002060"/>
                </a:solidFill>
              </a:rPr>
              <a:t>demand</a:t>
            </a:r>
            <a:r>
              <a:rPr lang="de-DE" sz="1000" dirty="0">
                <a:solidFill>
                  <a:srgbClr val="002060"/>
                </a:solidFill>
              </a:rPr>
              <a:t>“, </a:t>
            </a:r>
            <a:r>
              <a:rPr lang="de-DE" sz="1000" i="1" dirty="0">
                <a:solidFill>
                  <a:srgbClr val="002060"/>
                </a:solidFill>
              </a:rPr>
              <a:t>J. Chem. Ed.</a:t>
            </a:r>
            <a:r>
              <a:rPr lang="de-DE" sz="1000" dirty="0">
                <a:solidFill>
                  <a:srgbClr val="002060"/>
                </a:solidFill>
              </a:rPr>
              <a:t>, Bd. 70, Nr. 9, S. 701, 1993</a:t>
            </a:r>
            <a:br>
              <a:rPr lang="de-DE" sz="1000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Didaktischer Hinweis: Zur Vereinfachung wurden die Ebenen anschaulich benannt.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A85F9AE-6787-B317-C121-0DE06A1AC751}"/>
              </a:ext>
            </a:extLst>
          </p:cNvPr>
          <p:cNvSpPr txBox="1"/>
          <p:nvPr/>
        </p:nvSpPr>
        <p:spPr>
          <a:xfrm>
            <a:off x="388944" y="2746701"/>
            <a:ext cx="111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Prof. Alex H.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Johnstone</a:t>
            </a:r>
          </a:p>
        </p:txBody>
      </p:sp>
      <p:pic>
        <p:nvPicPr>
          <p:cNvPr id="37" name="Grafik 36" descr="Ein Bild, das Menschliches Gesicht, Person, Buch, Bücherregal enthält.&#10;&#10;KI-generierte Inhalte können fehlerhaft sein.">
            <a:extLst>
              <a:ext uri="{FF2B5EF4-FFF2-40B4-BE49-F238E27FC236}">
                <a16:creationId xmlns:a16="http://schemas.microsoft.com/office/drawing/2014/main" id="{360BC404-757E-5F00-3417-EAAA505540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409" r="6888"/>
          <a:stretch>
            <a:fillRect/>
          </a:stretch>
        </p:blipFill>
        <p:spPr>
          <a:xfrm>
            <a:off x="328712" y="1457714"/>
            <a:ext cx="1238462" cy="1239156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89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0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B7C9C-5662-7E85-BD0B-8B3ACC9BB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B903C30-24EB-D4B2-A594-CEDAC30CC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A520D35-6103-102D-A257-816FBB65FB84}"/>
              </a:ext>
            </a:extLst>
          </p:cNvPr>
          <p:cNvCxnSpPr>
            <a:cxnSpLocks/>
          </p:cNvCxnSpPr>
          <p:nvPr/>
        </p:nvCxnSpPr>
        <p:spPr>
          <a:xfrm flipV="1">
            <a:off x="4698990" y="2199519"/>
            <a:ext cx="557271" cy="25871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BAAB7B38-AA86-8E0B-3A38-CD5B504C07D8}"/>
              </a:ext>
            </a:extLst>
          </p:cNvPr>
          <p:cNvCxnSpPr>
            <a:cxnSpLocks/>
          </p:cNvCxnSpPr>
          <p:nvPr/>
        </p:nvCxnSpPr>
        <p:spPr>
          <a:xfrm flipV="1">
            <a:off x="4698990" y="3238109"/>
            <a:ext cx="558903" cy="21910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2C3F69A-48F9-B45F-59A4-70B7A9D535EF}"/>
              </a:ext>
            </a:extLst>
          </p:cNvPr>
          <p:cNvCxnSpPr>
            <a:cxnSpLocks/>
          </p:cNvCxnSpPr>
          <p:nvPr/>
        </p:nvCxnSpPr>
        <p:spPr>
          <a:xfrm flipV="1">
            <a:off x="5740559" y="2207440"/>
            <a:ext cx="543827" cy="2507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847D8144-1A3E-B999-F406-6855E6FE40F1}"/>
              </a:ext>
            </a:extLst>
          </p:cNvPr>
          <p:cNvCxnSpPr>
            <a:cxnSpLocks/>
          </p:cNvCxnSpPr>
          <p:nvPr/>
        </p:nvCxnSpPr>
        <p:spPr>
          <a:xfrm flipV="1">
            <a:off x="5740559" y="3246029"/>
            <a:ext cx="543828" cy="2111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C89B678-2E29-3099-B2D5-5A8676AA4EEE}"/>
              </a:ext>
            </a:extLst>
          </p:cNvPr>
          <p:cNvCxnSpPr>
            <a:cxnSpLocks/>
          </p:cNvCxnSpPr>
          <p:nvPr/>
        </p:nvCxnSpPr>
        <p:spPr>
          <a:xfrm>
            <a:off x="5257077" y="2199520"/>
            <a:ext cx="102731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9D137160-CE82-C87A-BA5D-2DD353D55150}"/>
              </a:ext>
            </a:extLst>
          </p:cNvPr>
          <p:cNvCxnSpPr>
            <a:cxnSpLocks/>
          </p:cNvCxnSpPr>
          <p:nvPr/>
        </p:nvCxnSpPr>
        <p:spPr>
          <a:xfrm>
            <a:off x="5257893" y="3238109"/>
            <a:ext cx="1026495" cy="79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7685514-56B7-8FDA-B971-9DCA901DB688}"/>
              </a:ext>
            </a:extLst>
          </p:cNvPr>
          <p:cNvCxnSpPr>
            <a:cxnSpLocks/>
          </p:cNvCxnSpPr>
          <p:nvPr/>
        </p:nvCxnSpPr>
        <p:spPr>
          <a:xfrm>
            <a:off x="4698990" y="3457215"/>
            <a:ext cx="104157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7B501B0-AFDB-9FC8-B5F7-9F7A71D49594}"/>
              </a:ext>
            </a:extLst>
          </p:cNvPr>
          <p:cNvCxnSpPr>
            <a:cxnSpLocks/>
          </p:cNvCxnSpPr>
          <p:nvPr/>
        </p:nvCxnSpPr>
        <p:spPr>
          <a:xfrm>
            <a:off x="4698990" y="2458229"/>
            <a:ext cx="104156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5BF23664-BD5B-1EA7-8F2A-827F40420C73}"/>
              </a:ext>
            </a:extLst>
          </p:cNvPr>
          <p:cNvCxnSpPr>
            <a:cxnSpLocks/>
          </p:cNvCxnSpPr>
          <p:nvPr/>
        </p:nvCxnSpPr>
        <p:spPr>
          <a:xfrm>
            <a:off x="5256261" y="2199519"/>
            <a:ext cx="1632" cy="104651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295A02E5-C874-B388-366D-C283FBF263A4}"/>
              </a:ext>
            </a:extLst>
          </p:cNvPr>
          <p:cNvCxnSpPr>
            <a:cxnSpLocks/>
          </p:cNvCxnSpPr>
          <p:nvPr/>
        </p:nvCxnSpPr>
        <p:spPr>
          <a:xfrm>
            <a:off x="6284388" y="2199520"/>
            <a:ext cx="0" cy="10385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FCAA2739-DD9D-528D-B055-FD15D15E652A}"/>
              </a:ext>
            </a:extLst>
          </p:cNvPr>
          <p:cNvCxnSpPr>
            <a:cxnSpLocks/>
          </p:cNvCxnSpPr>
          <p:nvPr/>
        </p:nvCxnSpPr>
        <p:spPr>
          <a:xfrm>
            <a:off x="4698990" y="2458229"/>
            <a:ext cx="0" cy="99898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695AD6BC-1FF7-339A-EE2F-4FB956FAACE1}"/>
              </a:ext>
            </a:extLst>
          </p:cNvPr>
          <p:cNvCxnSpPr>
            <a:cxnSpLocks/>
          </p:cNvCxnSpPr>
          <p:nvPr/>
        </p:nvCxnSpPr>
        <p:spPr>
          <a:xfrm>
            <a:off x="5740559" y="2458229"/>
            <a:ext cx="0" cy="9989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35991D4-33C6-E37D-4495-0ABE90818CF6}"/>
              </a:ext>
            </a:extLst>
          </p:cNvPr>
          <p:cNvSpPr>
            <a:spLocks noChangeAspect="1"/>
          </p:cNvSpPr>
          <p:nvPr/>
        </p:nvSpPr>
        <p:spPr>
          <a:xfrm>
            <a:off x="4571454" y="3334185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6B2A62B-670F-A0C0-E271-31A89A4A9A4E}"/>
              </a:ext>
            </a:extLst>
          </p:cNvPr>
          <p:cNvSpPr>
            <a:spLocks noChangeAspect="1"/>
          </p:cNvSpPr>
          <p:nvPr/>
        </p:nvSpPr>
        <p:spPr>
          <a:xfrm>
            <a:off x="4579298" y="2335662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8ED416-69D2-9E2E-7EC6-1B028453BC55}"/>
              </a:ext>
            </a:extLst>
          </p:cNvPr>
          <p:cNvSpPr>
            <a:spLocks noChangeAspect="1"/>
          </p:cNvSpPr>
          <p:nvPr/>
        </p:nvSpPr>
        <p:spPr>
          <a:xfrm>
            <a:off x="5613026" y="3334184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8AFBA4-1E80-931E-94D3-36A9DBB717E8}"/>
              </a:ext>
            </a:extLst>
          </p:cNvPr>
          <p:cNvSpPr>
            <a:spLocks noChangeAspect="1"/>
          </p:cNvSpPr>
          <p:nvPr/>
        </p:nvSpPr>
        <p:spPr>
          <a:xfrm>
            <a:off x="5619099" y="2335256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20BDB7-AD17-1176-0301-0925065B0D7A}"/>
              </a:ext>
            </a:extLst>
          </p:cNvPr>
          <p:cNvSpPr>
            <a:spLocks noChangeAspect="1"/>
          </p:cNvSpPr>
          <p:nvPr/>
        </p:nvSpPr>
        <p:spPr>
          <a:xfrm>
            <a:off x="5162088" y="3150225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04D205-9609-EB6A-4E44-536D24CD256A}"/>
              </a:ext>
            </a:extLst>
          </p:cNvPr>
          <p:cNvSpPr>
            <a:spLocks noChangeAspect="1"/>
          </p:cNvSpPr>
          <p:nvPr/>
        </p:nvSpPr>
        <p:spPr>
          <a:xfrm>
            <a:off x="5162088" y="2111636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CB002D-9E56-FB21-0056-D2AF7DBA343A}"/>
              </a:ext>
            </a:extLst>
          </p:cNvPr>
          <p:cNvSpPr>
            <a:spLocks noChangeAspect="1"/>
          </p:cNvSpPr>
          <p:nvPr/>
        </p:nvSpPr>
        <p:spPr>
          <a:xfrm>
            <a:off x="6188583" y="3158146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3BBEB9-105F-061B-9C73-13AA4D93F9C5}"/>
              </a:ext>
            </a:extLst>
          </p:cNvPr>
          <p:cNvSpPr>
            <a:spLocks noChangeAspect="1"/>
          </p:cNvSpPr>
          <p:nvPr/>
        </p:nvSpPr>
        <p:spPr>
          <a:xfrm>
            <a:off x="6188583" y="2111636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C8856FD6-BBED-7D06-1973-2E582D2B548A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E309F447-7E64-C468-3DEC-162902856454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FA0543FB-BE98-0A39-96F7-397842A2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96C749EC-DB99-562D-3835-782E1FEF7199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87A40CBB-A8F3-5444-CE6D-291CC953C7D4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1BAFA67B-54D8-9DAC-42A9-BEA1594601BC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C4049933-543B-6B51-84EE-D2E3F349CB98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FE0A35A8-6F8E-288A-B02B-0BEAEE0D05E7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26486A2-977C-94CC-2402-03C9ED0DE67D}"/>
              </a:ext>
            </a:extLst>
          </p:cNvPr>
          <p:cNvSpPr/>
          <p:nvPr/>
        </p:nvSpPr>
        <p:spPr>
          <a:xfrm>
            <a:off x="2333734" y="4105912"/>
            <a:ext cx="197676" cy="1976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C8E31FF1-5B13-B4EC-5AD1-98B75FD22F42}"/>
              </a:ext>
            </a:extLst>
          </p:cNvPr>
          <p:cNvSpPr txBox="1"/>
          <p:nvPr/>
        </p:nvSpPr>
        <p:spPr>
          <a:xfrm>
            <a:off x="2531410" y="4068377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Metallatom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D51EA99-5220-1056-327F-07E66B165883}"/>
              </a:ext>
            </a:extLst>
          </p:cNvPr>
          <p:cNvGrpSpPr/>
          <p:nvPr/>
        </p:nvGrpSpPr>
        <p:grpSpPr>
          <a:xfrm>
            <a:off x="6564158" y="1662437"/>
            <a:ext cx="2304233" cy="1862583"/>
            <a:chOff x="4020086" y="1145561"/>
            <a:chExt cx="2718675" cy="219758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9534A2B-0B4A-E048-C95E-E63F190150D6}"/>
                </a:ext>
              </a:extLst>
            </p:cNvPr>
            <p:cNvGrpSpPr/>
            <p:nvPr/>
          </p:nvGrpSpPr>
          <p:grpSpPr>
            <a:xfrm>
              <a:off x="4211782" y="1277655"/>
              <a:ext cx="2382981" cy="1890418"/>
              <a:chOff x="4211782" y="1277655"/>
              <a:chExt cx="2382981" cy="1890418"/>
            </a:xfrm>
          </p:grpSpPr>
          <p:cxnSp>
            <p:nvCxnSpPr>
              <p:cNvPr id="30" name="Gerade Verbindung 29">
                <a:extLst>
                  <a:ext uri="{FF2B5EF4-FFF2-40B4-BE49-F238E27FC236}">
                    <a16:creationId xmlns:a16="http://schemas.microsoft.com/office/drawing/2014/main" id="{FD48575F-1F0A-ACA8-8035-8AF2B3FFB3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1277655"/>
                <a:ext cx="837624" cy="38886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5181EE98-16F3-DB31-E974-1057C3AAD9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2838739"/>
                <a:ext cx="840077" cy="32933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D428A653-B79B-4F1A-9114-D2E21B3D8D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5" y="1289561"/>
                <a:ext cx="817416" cy="3769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C6E2EEB6-31E1-9364-1A0E-24CB27B1B8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6" y="2850644"/>
                <a:ext cx="817417" cy="31742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1363EA60-0764-4AAC-13ED-70789531AD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0632" y="1277656"/>
                <a:ext cx="1544129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2C5DA766-B3DD-AE5E-A71E-C2F106638C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1859" y="2838739"/>
                <a:ext cx="1542904" cy="1190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88C484B0-8200-9F64-EA36-3D4011D4C8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3168073"/>
                <a:ext cx="1565564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263728EC-A97B-D093-271D-1E2E81D1B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1565561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2D24D4A7-AA79-BC43-1126-7A95DE728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9406" y="1277655"/>
                <a:ext cx="2453" cy="157299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6E9BCC4B-6C49-7A77-F5A3-C7E91E6D05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763" y="1277656"/>
                <a:ext cx="0" cy="156108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33C9D3AD-9242-68A8-F90F-B7B18641E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0" cy="15015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FC79DB2A-98A1-0728-8275-11F470A03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7346" y="1666517"/>
                <a:ext cx="0" cy="150155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8F21C98-5959-CD2D-52A7-385538CBF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0086" y="2983150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63A318-73CD-E3F3-03C9-27461305A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877" y="1482291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575F68-03BC-1D63-586A-7EA778885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5651" y="298314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BDF6A53-3D09-F713-F0C7-504CB1BB19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4780" y="148167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6C1CA1-A620-552C-2C80-85CE9BC0D8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2706644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4CB6461-77B2-547F-17A2-C706EA71A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EB9AB8-006C-3AA8-3FDC-8172F8CA7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2718550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4929BD5-A4A0-0C2B-6B47-7C6E52FBD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37D4419-FB11-452D-60D5-7F91958921B9}"/>
              </a:ext>
            </a:extLst>
          </p:cNvPr>
          <p:cNvGrpSpPr/>
          <p:nvPr/>
        </p:nvGrpSpPr>
        <p:grpSpPr>
          <a:xfrm>
            <a:off x="3221867" y="2696755"/>
            <a:ext cx="1121990" cy="906939"/>
            <a:chOff x="4020086" y="1145561"/>
            <a:chExt cx="2718675" cy="2197589"/>
          </a:xfrm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DA7D658C-A8FC-AFBF-4860-5D4146A6BCA9}"/>
                </a:ext>
              </a:extLst>
            </p:cNvPr>
            <p:cNvGrpSpPr/>
            <p:nvPr/>
          </p:nvGrpSpPr>
          <p:grpSpPr>
            <a:xfrm>
              <a:off x="4211782" y="1277655"/>
              <a:ext cx="2382981" cy="1890418"/>
              <a:chOff x="4211782" y="1277655"/>
              <a:chExt cx="2382981" cy="1890418"/>
            </a:xfrm>
          </p:grpSpPr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A14ED39D-6631-58C1-A77A-61593BA515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1277655"/>
                <a:ext cx="837624" cy="38886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8B24A240-32FF-D737-1437-5EBD3986A5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2838739"/>
                <a:ext cx="840077" cy="32933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>
                <a:extLst>
                  <a:ext uri="{FF2B5EF4-FFF2-40B4-BE49-F238E27FC236}">
                    <a16:creationId xmlns:a16="http://schemas.microsoft.com/office/drawing/2014/main" id="{40A6062E-19F1-745A-57A1-FBD70E0E12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5" y="1289561"/>
                <a:ext cx="817416" cy="3769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>
                <a:extLst>
                  <a:ext uri="{FF2B5EF4-FFF2-40B4-BE49-F238E27FC236}">
                    <a16:creationId xmlns:a16="http://schemas.microsoft.com/office/drawing/2014/main" id="{58290658-2E32-6F3F-7CB5-7B146502D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6" y="2850644"/>
                <a:ext cx="817417" cy="31742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>
                <a:extLst>
                  <a:ext uri="{FF2B5EF4-FFF2-40B4-BE49-F238E27FC236}">
                    <a16:creationId xmlns:a16="http://schemas.microsoft.com/office/drawing/2014/main" id="{E2DFE93E-DEE7-E3FB-CD14-45E91483D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0632" y="1277656"/>
                <a:ext cx="1544129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>
                <a:extLst>
                  <a:ext uri="{FF2B5EF4-FFF2-40B4-BE49-F238E27FC236}">
                    <a16:creationId xmlns:a16="http://schemas.microsoft.com/office/drawing/2014/main" id="{E0BDC3BE-2791-8C09-B80B-5CBF9141C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1859" y="2838739"/>
                <a:ext cx="1542904" cy="1190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>
                <a:extLst>
                  <a:ext uri="{FF2B5EF4-FFF2-40B4-BE49-F238E27FC236}">
                    <a16:creationId xmlns:a16="http://schemas.microsoft.com/office/drawing/2014/main" id="{CFA2D219-73ED-64F7-A0B5-75300C2A8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3168073"/>
                <a:ext cx="1565564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>
                <a:extLst>
                  <a:ext uri="{FF2B5EF4-FFF2-40B4-BE49-F238E27FC236}">
                    <a16:creationId xmlns:a16="http://schemas.microsoft.com/office/drawing/2014/main" id="{1A2DA8E2-3355-BBA5-6C73-F2E5BC208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1565561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>
                <a:extLst>
                  <a:ext uri="{FF2B5EF4-FFF2-40B4-BE49-F238E27FC236}">
                    <a16:creationId xmlns:a16="http://schemas.microsoft.com/office/drawing/2014/main" id="{09637D99-194E-8A58-35CE-9DABBA9781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9406" y="1277655"/>
                <a:ext cx="2453" cy="157299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>
                <a:extLst>
                  <a:ext uri="{FF2B5EF4-FFF2-40B4-BE49-F238E27FC236}">
                    <a16:creationId xmlns:a16="http://schemas.microsoft.com/office/drawing/2014/main" id="{BEB8BE5B-230A-078B-35C2-2501F11FA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763" y="1277656"/>
                <a:ext cx="0" cy="156108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>
                <a:extLst>
                  <a:ext uri="{FF2B5EF4-FFF2-40B4-BE49-F238E27FC236}">
                    <a16:creationId xmlns:a16="http://schemas.microsoft.com/office/drawing/2014/main" id="{9D6C0F42-96E1-4FCA-A0E9-A5477330A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0" cy="15015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>
                <a:extLst>
                  <a:ext uri="{FF2B5EF4-FFF2-40B4-BE49-F238E27FC236}">
                    <a16:creationId xmlns:a16="http://schemas.microsoft.com/office/drawing/2014/main" id="{2ED30B33-0C81-D162-DCD1-6BC4D769DE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7346" y="1666517"/>
                <a:ext cx="0" cy="150155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3A6A69-71B8-67CF-0782-0336A20CB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0086" y="2983150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6687BAE-8ADE-B3F8-390F-FFA9F812EA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877" y="1482291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B91E1C-61F1-6E72-17BB-E264C063C0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5651" y="298314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75254B4-2DD6-FA7E-5C1F-F35B66116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4780" y="148167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C30B36-0DC7-19FA-9CEB-0EDD5219F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2706644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876EB0-7BF7-8EF0-43F4-E700F16F1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959ACA0-FEAB-C505-4E9C-77FEA9D47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2718550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4975E04-6D75-F19A-0AE4-520B4343BE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B040AF35-94B7-87E7-B679-D8C8911D5519}"/>
              </a:ext>
            </a:extLst>
          </p:cNvPr>
          <p:cNvSpPr txBox="1"/>
          <p:nvPr/>
        </p:nvSpPr>
        <p:spPr>
          <a:xfrm>
            <a:off x="4445945" y="403310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langes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organisches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208F4525-46C2-51A8-5FC6-E42DBACB1538}"/>
              </a:ext>
            </a:extLst>
          </p:cNvPr>
          <p:cNvCxnSpPr>
            <a:cxnSpLocks/>
          </p:cNvCxnSpPr>
          <p:nvPr/>
        </p:nvCxnSpPr>
        <p:spPr>
          <a:xfrm flipV="1">
            <a:off x="3491176" y="4210756"/>
            <a:ext cx="951002" cy="1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B9ED392-1A39-DA8F-FD66-65C2502DD618}"/>
              </a:ext>
            </a:extLst>
          </p:cNvPr>
          <p:cNvSpPr/>
          <p:nvPr/>
        </p:nvSpPr>
        <p:spPr>
          <a:xfrm>
            <a:off x="2988500" y="4520067"/>
            <a:ext cx="4240602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Veranschaulichung ist die Darstellung stark vereinfacht und es wird nicht zwischen Metallatomen und Metallionen unterschieden.</a:t>
            </a:r>
          </a:p>
        </p:txBody>
      </p:sp>
    </p:spTree>
    <p:extLst>
      <p:ext uri="{BB962C8B-B14F-4D97-AF65-F5344CB8AC3E}">
        <p14:creationId xmlns:p14="http://schemas.microsoft.com/office/powerpoint/2010/main" val="23706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931B3-6EF0-EE00-7BED-59AA488CC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80E7B1-CCE8-3E95-3CC4-F6AB24FE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F8B3E95-D7D6-881F-FFBF-085E71E4CE5C}"/>
              </a:ext>
            </a:extLst>
          </p:cNvPr>
          <p:cNvCxnSpPr>
            <a:cxnSpLocks/>
          </p:cNvCxnSpPr>
          <p:nvPr/>
        </p:nvCxnSpPr>
        <p:spPr>
          <a:xfrm flipV="1">
            <a:off x="4698990" y="2199519"/>
            <a:ext cx="557271" cy="25871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784324A-2E57-5643-BB7D-DD6CA894356F}"/>
              </a:ext>
            </a:extLst>
          </p:cNvPr>
          <p:cNvCxnSpPr>
            <a:cxnSpLocks/>
          </p:cNvCxnSpPr>
          <p:nvPr/>
        </p:nvCxnSpPr>
        <p:spPr>
          <a:xfrm flipV="1">
            <a:off x="4698990" y="3238109"/>
            <a:ext cx="558903" cy="21910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4F7EE5C-DFF3-0CB6-E591-9A680ADD7472}"/>
              </a:ext>
            </a:extLst>
          </p:cNvPr>
          <p:cNvCxnSpPr>
            <a:cxnSpLocks/>
          </p:cNvCxnSpPr>
          <p:nvPr/>
        </p:nvCxnSpPr>
        <p:spPr>
          <a:xfrm flipV="1">
            <a:off x="5740559" y="2207440"/>
            <a:ext cx="543827" cy="2507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3A18B95-5C7D-6038-D947-971EB102AB32}"/>
              </a:ext>
            </a:extLst>
          </p:cNvPr>
          <p:cNvCxnSpPr>
            <a:cxnSpLocks/>
          </p:cNvCxnSpPr>
          <p:nvPr/>
        </p:nvCxnSpPr>
        <p:spPr>
          <a:xfrm flipV="1">
            <a:off x="5740559" y="3246029"/>
            <a:ext cx="543828" cy="2111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9F9136C-16EF-184C-AC4F-A1F13B42A4AC}"/>
              </a:ext>
            </a:extLst>
          </p:cNvPr>
          <p:cNvCxnSpPr>
            <a:cxnSpLocks/>
          </p:cNvCxnSpPr>
          <p:nvPr/>
        </p:nvCxnSpPr>
        <p:spPr>
          <a:xfrm>
            <a:off x="5257077" y="2199520"/>
            <a:ext cx="102731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4AD884ED-AD64-2F3C-B737-EB52172257D5}"/>
              </a:ext>
            </a:extLst>
          </p:cNvPr>
          <p:cNvCxnSpPr>
            <a:cxnSpLocks/>
          </p:cNvCxnSpPr>
          <p:nvPr/>
        </p:nvCxnSpPr>
        <p:spPr>
          <a:xfrm>
            <a:off x="5257893" y="3238109"/>
            <a:ext cx="1026495" cy="79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01E443FE-A1F8-464A-342F-A71C012B784D}"/>
              </a:ext>
            </a:extLst>
          </p:cNvPr>
          <p:cNvCxnSpPr>
            <a:cxnSpLocks/>
          </p:cNvCxnSpPr>
          <p:nvPr/>
        </p:nvCxnSpPr>
        <p:spPr>
          <a:xfrm>
            <a:off x="4698990" y="3457215"/>
            <a:ext cx="104157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A9195CA0-CDA4-85BC-F820-5CDE0791A737}"/>
              </a:ext>
            </a:extLst>
          </p:cNvPr>
          <p:cNvCxnSpPr>
            <a:cxnSpLocks/>
          </p:cNvCxnSpPr>
          <p:nvPr/>
        </p:nvCxnSpPr>
        <p:spPr>
          <a:xfrm>
            <a:off x="4698990" y="2458229"/>
            <a:ext cx="104156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EC8E63F-83BA-B4C9-8D62-8363468BB2E0}"/>
              </a:ext>
            </a:extLst>
          </p:cNvPr>
          <p:cNvCxnSpPr>
            <a:cxnSpLocks/>
          </p:cNvCxnSpPr>
          <p:nvPr/>
        </p:nvCxnSpPr>
        <p:spPr>
          <a:xfrm>
            <a:off x="5256261" y="2199519"/>
            <a:ext cx="1632" cy="104651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15A828B0-5DCD-C8AC-730F-4695E9305B5B}"/>
              </a:ext>
            </a:extLst>
          </p:cNvPr>
          <p:cNvCxnSpPr>
            <a:cxnSpLocks/>
          </p:cNvCxnSpPr>
          <p:nvPr/>
        </p:nvCxnSpPr>
        <p:spPr>
          <a:xfrm>
            <a:off x="6284388" y="2199520"/>
            <a:ext cx="0" cy="10385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F0E882F1-4FEF-9C43-B347-F72AACCD29CF}"/>
              </a:ext>
            </a:extLst>
          </p:cNvPr>
          <p:cNvCxnSpPr>
            <a:cxnSpLocks/>
          </p:cNvCxnSpPr>
          <p:nvPr/>
        </p:nvCxnSpPr>
        <p:spPr>
          <a:xfrm>
            <a:off x="4698990" y="2458229"/>
            <a:ext cx="0" cy="99898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30916245-E28F-8303-3184-68DCE78330A9}"/>
              </a:ext>
            </a:extLst>
          </p:cNvPr>
          <p:cNvCxnSpPr>
            <a:cxnSpLocks/>
          </p:cNvCxnSpPr>
          <p:nvPr/>
        </p:nvCxnSpPr>
        <p:spPr>
          <a:xfrm>
            <a:off x="5740559" y="2458229"/>
            <a:ext cx="0" cy="9989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986383C-9FD2-04E1-9F44-AE9E713C9AA6}"/>
              </a:ext>
            </a:extLst>
          </p:cNvPr>
          <p:cNvSpPr>
            <a:spLocks noChangeAspect="1"/>
          </p:cNvSpPr>
          <p:nvPr/>
        </p:nvSpPr>
        <p:spPr>
          <a:xfrm>
            <a:off x="4571454" y="3334185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EAF98E-F0A8-3DEB-0699-8B28E9C2596B}"/>
              </a:ext>
            </a:extLst>
          </p:cNvPr>
          <p:cNvSpPr>
            <a:spLocks noChangeAspect="1"/>
          </p:cNvSpPr>
          <p:nvPr/>
        </p:nvSpPr>
        <p:spPr>
          <a:xfrm>
            <a:off x="4579298" y="2335662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F42410-EE85-E845-83A5-1B7890BBF126}"/>
              </a:ext>
            </a:extLst>
          </p:cNvPr>
          <p:cNvSpPr>
            <a:spLocks noChangeAspect="1"/>
          </p:cNvSpPr>
          <p:nvPr/>
        </p:nvSpPr>
        <p:spPr>
          <a:xfrm>
            <a:off x="5613026" y="3334184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F81A68-10BB-916F-508D-21924AC25436}"/>
              </a:ext>
            </a:extLst>
          </p:cNvPr>
          <p:cNvSpPr>
            <a:spLocks noChangeAspect="1"/>
          </p:cNvSpPr>
          <p:nvPr/>
        </p:nvSpPr>
        <p:spPr>
          <a:xfrm>
            <a:off x="5619099" y="2335256"/>
            <a:ext cx="239508" cy="2395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C87174-92D8-BA7E-065A-770E5CF5A948}"/>
              </a:ext>
            </a:extLst>
          </p:cNvPr>
          <p:cNvSpPr>
            <a:spLocks noChangeAspect="1"/>
          </p:cNvSpPr>
          <p:nvPr/>
        </p:nvSpPr>
        <p:spPr>
          <a:xfrm>
            <a:off x="5162088" y="3150225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00EF04-C386-9524-196A-8C844DBB8D9D}"/>
              </a:ext>
            </a:extLst>
          </p:cNvPr>
          <p:cNvSpPr>
            <a:spLocks noChangeAspect="1"/>
          </p:cNvSpPr>
          <p:nvPr/>
        </p:nvSpPr>
        <p:spPr>
          <a:xfrm>
            <a:off x="5162088" y="2111636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C91B0C-CD1B-D0AF-F9E7-4F35DABBDCD0}"/>
              </a:ext>
            </a:extLst>
          </p:cNvPr>
          <p:cNvSpPr>
            <a:spLocks noChangeAspect="1"/>
          </p:cNvSpPr>
          <p:nvPr/>
        </p:nvSpPr>
        <p:spPr>
          <a:xfrm>
            <a:off x="6188583" y="3158146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3C50AA-DFE4-68B6-C965-557ECCA89A32}"/>
              </a:ext>
            </a:extLst>
          </p:cNvPr>
          <p:cNvSpPr>
            <a:spLocks noChangeAspect="1"/>
          </p:cNvSpPr>
          <p:nvPr/>
        </p:nvSpPr>
        <p:spPr>
          <a:xfrm>
            <a:off x="6188583" y="2111636"/>
            <a:ext cx="191607" cy="1916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BA46B860-0F47-FC28-C66C-1F44374664ED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8F9CFCB3-2275-81FE-7335-E252438FFE8E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3F171E14-A32E-A103-B265-C86152586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D25C17B1-9321-EF2D-CA89-1C5136E2802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617FE2E5-AAF4-8AD3-0D9B-2ADC4643D8A3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33FBD805-56C7-8268-44F3-BD30C2C59B1D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8B51C418-FB89-FD56-C96C-B2A246B30823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D8933561-E50B-49D2-72E0-4339BD28722A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6D55902-0CDC-009D-154A-4DF089B3B129}"/>
              </a:ext>
            </a:extLst>
          </p:cNvPr>
          <p:cNvSpPr/>
          <p:nvPr/>
        </p:nvSpPr>
        <p:spPr>
          <a:xfrm>
            <a:off x="2333734" y="4105912"/>
            <a:ext cx="197676" cy="1976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443A0056-39A9-CA8A-C83E-1CF5F2EE0FEB}"/>
              </a:ext>
            </a:extLst>
          </p:cNvPr>
          <p:cNvSpPr txBox="1"/>
          <p:nvPr/>
        </p:nvSpPr>
        <p:spPr>
          <a:xfrm>
            <a:off x="2531410" y="4068377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Metallatom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9C9C5B2-E45F-D944-1046-CD68CD34BCFC}"/>
              </a:ext>
            </a:extLst>
          </p:cNvPr>
          <p:cNvGrpSpPr/>
          <p:nvPr/>
        </p:nvGrpSpPr>
        <p:grpSpPr>
          <a:xfrm>
            <a:off x="6564158" y="1662437"/>
            <a:ext cx="2304233" cy="1862583"/>
            <a:chOff x="4020086" y="1145561"/>
            <a:chExt cx="2718675" cy="219758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E7F95DB7-5083-9685-899F-22CFFEA9FA2E}"/>
                </a:ext>
              </a:extLst>
            </p:cNvPr>
            <p:cNvGrpSpPr/>
            <p:nvPr/>
          </p:nvGrpSpPr>
          <p:grpSpPr>
            <a:xfrm>
              <a:off x="4211782" y="1277655"/>
              <a:ext cx="2382981" cy="1890418"/>
              <a:chOff x="4211782" y="1277655"/>
              <a:chExt cx="2382981" cy="1890418"/>
            </a:xfrm>
          </p:grpSpPr>
          <p:cxnSp>
            <p:nvCxnSpPr>
              <p:cNvPr id="30" name="Gerade Verbindung 29">
                <a:extLst>
                  <a:ext uri="{FF2B5EF4-FFF2-40B4-BE49-F238E27FC236}">
                    <a16:creationId xmlns:a16="http://schemas.microsoft.com/office/drawing/2014/main" id="{D1659F48-EA34-71F4-2C64-4F4855E043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1277655"/>
                <a:ext cx="837624" cy="38886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4E52C96E-0769-30D0-32BF-38A73C5D98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2838739"/>
                <a:ext cx="840077" cy="32933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F61555D5-9DC7-AA3A-A044-5349A5DF50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5" y="1289561"/>
                <a:ext cx="817416" cy="3769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7873D698-DDBC-03FD-A54D-0321DE5304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6" y="2850644"/>
                <a:ext cx="817417" cy="31742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F215404F-4FCC-1042-8FD3-FC4574F8E2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0632" y="1277656"/>
                <a:ext cx="1544129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12544136-C9BA-9E14-E65F-E6EE69DBD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1859" y="2838739"/>
                <a:ext cx="1542904" cy="1190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0F925652-E9AC-FA59-AC2E-B1C09B4BB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3168073"/>
                <a:ext cx="1565564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7DB146EC-367C-34CB-F63E-8A5F116E2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1565561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80FAF8FF-1901-9081-700B-F5D393103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9406" y="1277655"/>
                <a:ext cx="2453" cy="157299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7091DCAE-A764-1FD3-D8BB-38BC087F3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763" y="1277656"/>
                <a:ext cx="0" cy="156108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B3EDC9ED-0967-30D6-BF92-33D31495F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0" cy="15015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507A2F0B-8119-0261-BEDD-463C0844EB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7346" y="1666517"/>
                <a:ext cx="0" cy="150155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795823-09B8-C346-1D5E-0A7505BCC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0086" y="2983150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08A1FE4-55C2-C7F8-1243-294A47ED7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877" y="1482291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FFBB541-7142-5EDF-846C-810F52629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5651" y="298314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23DD5A4-FB79-480E-32B1-7EE0A4EA9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4780" y="148167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152F096-AE92-EE09-FA69-6EAAA7486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2706644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118E49-5FCA-8AF0-8B85-C6B075140F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6B0452-19D9-D8C2-5AB7-8D5E43A9C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2718550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CC55706-8D82-76C3-B0F2-88F920D977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6F9329A-3CC5-2D03-3149-E8C900C06221}"/>
              </a:ext>
            </a:extLst>
          </p:cNvPr>
          <p:cNvGrpSpPr/>
          <p:nvPr/>
        </p:nvGrpSpPr>
        <p:grpSpPr>
          <a:xfrm>
            <a:off x="3221867" y="2696755"/>
            <a:ext cx="1121990" cy="906939"/>
            <a:chOff x="4020086" y="1145561"/>
            <a:chExt cx="2718675" cy="2197589"/>
          </a:xfrm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8C23A821-6605-6159-2A9E-38E15653B532}"/>
                </a:ext>
              </a:extLst>
            </p:cNvPr>
            <p:cNvGrpSpPr/>
            <p:nvPr/>
          </p:nvGrpSpPr>
          <p:grpSpPr>
            <a:xfrm>
              <a:off x="4211782" y="1277655"/>
              <a:ext cx="2382981" cy="1890418"/>
              <a:chOff x="4211782" y="1277655"/>
              <a:chExt cx="2382981" cy="1890418"/>
            </a:xfrm>
          </p:grpSpPr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BE4A6B99-0076-0F18-9DF7-8E16F0CB68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1277655"/>
                <a:ext cx="837624" cy="38886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AF6EEA57-6B6F-FE4A-A4F1-D12968D064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2838739"/>
                <a:ext cx="840077" cy="32933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>
                <a:extLst>
                  <a:ext uri="{FF2B5EF4-FFF2-40B4-BE49-F238E27FC236}">
                    <a16:creationId xmlns:a16="http://schemas.microsoft.com/office/drawing/2014/main" id="{9ECC8461-0FAC-3C44-60BA-C3085F8A24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5" y="1289561"/>
                <a:ext cx="817416" cy="3769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>
                <a:extLst>
                  <a:ext uri="{FF2B5EF4-FFF2-40B4-BE49-F238E27FC236}">
                    <a16:creationId xmlns:a16="http://schemas.microsoft.com/office/drawing/2014/main" id="{9A6A4594-D9A1-B790-031D-CB11F60C31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6" y="2850644"/>
                <a:ext cx="817417" cy="31742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>
                <a:extLst>
                  <a:ext uri="{FF2B5EF4-FFF2-40B4-BE49-F238E27FC236}">
                    <a16:creationId xmlns:a16="http://schemas.microsoft.com/office/drawing/2014/main" id="{CD9D3486-5959-126C-8B07-E3E1BDFE9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0632" y="1277656"/>
                <a:ext cx="1544129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>
                <a:extLst>
                  <a:ext uri="{FF2B5EF4-FFF2-40B4-BE49-F238E27FC236}">
                    <a16:creationId xmlns:a16="http://schemas.microsoft.com/office/drawing/2014/main" id="{C24A59B7-6BAE-0468-4862-C225B7FC4E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1859" y="2838739"/>
                <a:ext cx="1542904" cy="1190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>
                <a:extLst>
                  <a:ext uri="{FF2B5EF4-FFF2-40B4-BE49-F238E27FC236}">
                    <a16:creationId xmlns:a16="http://schemas.microsoft.com/office/drawing/2014/main" id="{7BAF9A40-C4AA-D64B-F1CE-CA65624B6B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3168073"/>
                <a:ext cx="1565564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>
                <a:extLst>
                  <a:ext uri="{FF2B5EF4-FFF2-40B4-BE49-F238E27FC236}">
                    <a16:creationId xmlns:a16="http://schemas.microsoft.com/office/drawing/2014/main" id="{D37CB3DA-05E5-56C2-DA79-6866E62E5E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1565561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>
                <a:extLst>
                  <a:ext uri="{FF2B5EF4-FFF2-40B4-BE49-F238E27FC236}">
                    <a16:creationId xmlns:a16="http://schemas.microsoft.com/office/drawing/2014/main" id="{AEC0EA1F-C4B2-AF63-5EA8-CD099B152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9406" y="1277655"/>
                <a:ext cx="2453" cy="157299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>
                <a:extLst>
                  <a:ext uri="{FF2B5EF4-FFF2-40B4-BE49-F238E27FC236}">
                    <a16:creationId xmlns:a16="http://schemas.microsoft.com/office/drawing/2014/main" id="{F1A7E65F-58F0-2DAA-5529-E6F4BDFB2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763" y="1277656"/>
                <a:ext cx="0" cy="156108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>
                <a:extLst>
                  <a:ext uri="{FF2B5EF4-FFF2-40B4-BE49-F238E27FC236}">
                    <a16:creationId xmlns:a16="http://schemas.microsoft.com/office/drawing/2014/main" id="{157F1831-7C5A-3830-A178-A07329CE6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0" cy="15015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>
                <a:extLst>
                  <a:ext uri="{FF2B5EF4-FFF2-40B4-BE49-F238E27FC236}">
                    <a16:creationId xmlns:a16="http://schemas.microsoft.com/office/drawing/2014/main" id="{ADCBB86E-BD97-317A-4BD7-DA042F614F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7346" y="1666517"/>
                <a:ext cx="0" cy="150155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B65B3C0-39B9-00FA-6BE0-76798D4831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0086" y="2983150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45A36E6-05A5-0C95-0DEF-7B8D79A7C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877" y="1482291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4D63364-43E5-756A-75EB-18298A8B9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5651" y="298314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3CD390-0D17-B3BD-D0FC-EE979A22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4780" y="148167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64624DF-71A8-4A56-9395-CB4DC30BB3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2706644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C2D2868-5201-5610-7710-6D305D1E6F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373902D-6984-096C-9600-00A0C8408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2718550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003366-91D0-E715-FB14-7DAF24FCCD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F98D1FF-936A-98AD-0439-51D4607E9D44}"/>
              </a:ext>
            </a:extLst>
          </p:cNvPr>
          <p:cNvSpPr/>
          <p:nvPr/>
        </p:nvSpPr>
        <p:spPr>
          <a:xfrm>
            <a:off x="3516606" y="2952641"/>
            <a:ext cx="459945" cy="45994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98FE0CC6-933B-4A37-545B-044E878E5F77}"/>
              </a:ext>
            </a:extLst>
          </p:cNvPr>
          <p:cNvCxnSpPr>
            <a:cxnSpLocks/>
            <a:stCxn id="51" idx="4"/>
          </p:cNvCxnSpPr>
          <p:nvPr/>
        </p:nvCxnSpPr>
        <p:spPr>
          <a:xfrm>
            <a:off x="3946025" y="2984041"/>
            <a:ext cx="0" cy="41639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577918B1-E41F-DC4D-99F5-5FF80EADCFA0}"/>
              </a:ext>
            </a:extLst>
          </p:cNvPr>
          <p:cNvSpPr/>
          <p:nvPr/>
        </p:nvSpPr>
        <p:spPr>
          <a:xfrm>
            <a:off x="5042671" y="2534238"/>
            <a:ext cx="798379" cy="79837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43B08125-6271-9CBD-D3F1-3D504D1076C8}"/>
              </a:ext>
            </a:extLst>
          </p:cNvPr>
          <p:cNvCxnSpPr>
            <a:cxnSpLocks/>
          </p:cNvCxnSpPr>
          <p:nvPr/>
        </p:nvCxnSpPr>
        <p:spPr>
          <a:xfrm>
            <a:off x="5740558" y="2582701"/>
            <a:ext cx="0" cy="7137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9357CF28-D898-153E-531B-2645CC925FD2}"/>
              </a:ext>
            </a:extLst>
          </p:cNvPr>
          <p:cNvSpPr/>
          <p:nvPr/>
        </p:nvSpPr>
        <p:spPr>
          <a:xfrm>
            <a:off x="7180246" y="2198705"/>
            <a:ext cx="1001080" cy="100108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82ED0FD0-5130-B01D-3F27-A6A14A0BA1C5}"/>
              </a:ext>
            </a:extLst>
          </p:cNvPr>
          <p:cNvCxnSpPr>
            <a:cxnSpLocks/>
          </p:cNvCxnSpPr>
          <p:nvPr/>
        </p:nvCxnSpPr>
        <p:spPr>
          <a:xfrm>
            <a:off x="8054694" y="2335256"/>
            <a:ext cx="0" cy="7137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9" name="Textfeld 78">
            <a:extLst>
              <a:ext uri="{FF2B5EF4-FFF2-40B4-BE49-F238E27FC236}">
                <a16:creationId xmlns:a16="http://schemas.microsoft.com/office/drawing/2014/main" id="{D9B4C5A7-0C96-2723-4B9D-04E50652AD2D}"/>
              </a:ext>
            </a:extLst>
          </p:cNvPr>
          <p:cNvSpPr txBox="1"/>
          <p:nvPr/>
        </p:nvSpPr>
        <p:spPr>
          <a:xfrm>
            <a:off x="4445945" y="403310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langes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organisches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cxnSp>
        <p:nvCxnSpPr>
          <p:cNvPr id="80" name="Gerade Verbindung 79">
            <a:extLst>
              <a:ext uri="{FF2B5EF4-FFF2-40B4-BE49-F238E27FC236}">
                <a16:creationId xmlns:a16="http://schemas.microsoft.com/office/drawing/2014/main" id="{EC68DEE9-0267-770C-45D4-FE6C5058DB05}"/>
              </a:ext>
            </a:extLst>
          </p:cNvPr>
          <p:cNvCxnSpPr>
            <a:cxnSpLocks/>
          </p:cNvCxnSpPr>
          <p:nvPr/>
        </p:nvCxnSpPr>
        <p:spPr>
          <a:xfrm flipV="1">
            <a:off x="3491176" y="4210756"/>
            <a:ext cx="951002" cy="1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Abgerundetes Rechteck 68">
            <a:extLst>
              <a:ext uri="{FF2B5EF4-FFF2-40B4-BE49-F238E27FC236}">
                <a16:creationId xmlns:a16="http://schemas.microsoft.com/office/drawing/2014/main" id="{D76F1E35-8953-0282-2FE9-AB51ED75B991}"/>
              </a:ext>
            </a:extLst>
          </p:cNvPr>
          <p:cNvSpPr/>
          <p:nvPr/>
        </p:nvSpPr>
        <p:spPr>
          <a:xfrm>
            <a:off x="2988500" y="4520067"/>
            <a:ext cx="4240602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Veranschaulichung ist die Darstellung stark vereinfacht und es wird nicht zwischen Metallatomen und Metallionen unterschieden.</a:t>
            </a:r>
          </a:p>
        </p:txBody>
      </p:sp>
    </p:spTree>
    <p:extLst>
      <p:ext uri="{BB962C8B-B14F-4D97-AF65-F5344CB8AC3E}">
        <p14:creationId xmlns:p14="http://schemas.microsoft.com/office/powerpoint/2010/main" val="3499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E9AEA-D33E-7F77-A4EE-A70825E7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50CA1E0-6BEF-7669-A9D9-2948AEC8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sp>
        <p:nvSpPr>
          <p:cNvPr id="84" name="Textfeld 83">
            <a:extLst>
              <a:ext uri="{FF2B5EF4-FFF2-40B4-BE49-F238E27FC236}">
                <a16:creationId xmlns:a16="http://schemas.microsoft.com/office/drawing/2014/main" id="{6E4C9D7E-C091-FFC9-C74A-1DA850C7A7F9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DE776F2E-CED4-63C0-F973-76D5905813ED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8D2B5278-02CE-C76B-CAF9-E875A5163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34FF0882-408F-D577-92FA-F4128A0E6F27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E8FC9FC0-3E22-A9C9-9D3E-C5DC4EB41101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F082C7ED-6320-F9A0-7E77-B93B776756B8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95A171B8-11FF-7F66-1057-47FB4167E091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5EFF913A-6801-4CD6-86EC-7B28A0FEB5F0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BE7AC80F-589A-8724-E8EF-5F91B815DE81}"/>
              </a:ext>
            </a:extLst>
          </p:cNvPr>
          <p:cNvSpPr/>
          <p:nvPr/>
        </p:nvSpPr>
        <p:spPr>
          <a:xfrm>
            <a:off x="2333734" y="4105912"/>
            <a:ext cx="197676" cy="1976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FFC5E812-B433-322C-8F34-00655379A68A}"/>
              </a:ext>
            </a:extLst>
          </p:cNvPr>
          <p:cNvSpPr txBox="1"/>
          <p:nvPr/>
        </p:nvSpPr>
        <p:spPr>
          <a:xfrm>
            <a:off x="2531410" y="4068377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Metallatom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A35DD25-6BD5-85D8-4FE1-B741081A9D57}"/>
              </a:ext>
            </a:extLst>
          </p:cNvPr>
          <p:cNvGrpSpPr/>
          <p:nvPr/>
        </p:nvGrpSpPr>
        <p:grpSpPr>
          <a:xfrm>
            <a:off x="4987941" y="2118280"/>
            <a:ext cx="1121990" cy="906939"/>
            <a:chOff x="4020086" y="1145561"/>
            <a:chExt cx="2718675" cy="2197589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B25E09E-361A-CB4D-8555-F962387BACE2}"/>
                </a:ext>
              </a:extLst>
            </p:cNvPr>
            <p:cNvGrpSpPr/>
            <p:nvPr/>
          </p:nvGrpSpPr>
          <p:grpSpPr>
            <a:xfrm>
              <a:off x="4211782" y="1277655"/>
              <a:ext cx="2382981" cy="1890418"/>
              <a:chOff x="4211782" y="1277655"/>
              <a:chExt cx="2382981" cy="1890418"/>
            </a:xfrm>
          </p:grpSpPr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3706741E-8E34-D58D-1B45-351BE7974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1277655"/>
                <a:ext cx="837624" cy="38886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412AAA7B-12DB-766C-F49E-0F2B6E94B2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1782" y="2838739"/>
                <a:ext cx="840077" cy="32933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>
                <a:extLst>
                  <a:ext uri="{FF2B5EF4-FFF2-40B4-BE49-F238E27FC236}">
                    <a16:creationId xmlns:a16="http://schemas.microsoft.com/office/drawing/2014/main" id="{0D067733-E2B5-62A1-C3E0-83EB8977B2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5" y="1289561"/>
                <a:ext cx="817416" cy="3769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969C3541-4987-877D-034C-57BE9B4B13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7346" y="2850644"/>
                <a:ext cx="817417" cy="31742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0751ADF7-CAF7-17BD-F7E9-9228AFAA9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0632" y="1277656"/>
                <a:ext cx="1544129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F6EB2DE7-1E00-EAE5-9B34-D70115785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1859" y="2838739"/>
                <a:ext cx="1542904" cy="1190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46399464-6919-813D-C72B-B8F29D622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3168073"/>
                <a:ext cx="1565564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860113F2-57F3-C946-89C8-2729330FFD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1565561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C090895B-6617-ECBF-F0CA-29568457E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9406" y="1277655"/>
                <a:ext cx="2453" cy="157299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33E1C72C-F60C-FE63-C350-3E39A1E8BC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763" y="1277656"/>
                <a:ext cx="0" cy="156108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C07FDD50-9FDD-16C0-39B6-699DF9EA2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782" y="1666517"/>
                <a:ext cx="0" cy="150155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>
                <a:extLst>
                  <a:ext uri="{FF2B5EF4-FFF2-40B4-BE49-F238E27FC236}">
                    <a16:creationId xmlns:a16="http://schemas.microsoft.com/office/drawing/2014/main" id="{769A7024-2B4D-3611-0CB5-F052FD3D0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7346" y="1666517"/>
                <a:ext cx="0" cy="150155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9730B7-A755-09CA-F7DD-2504FDA19B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0086" y="2983150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E72ED8-82E9-D5A5-09B4-009F91BAE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877" y="1482291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A95D29-BD72-A658-507A-4CABFD467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5651" y="298314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60FD92C-94E4-CD19-24D1-592359FB59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4780" y="1481679"/>
              <a:ext cx="360000" cy="360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92CAEA-EFC0-A3DB-0790-DA6567786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2706644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4DDB5D6-E93C-6D2E-10CB-1B922DC64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856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67E0589-0FB7-08CE-5FE8-287A67D8B2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2718550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2C1CFB0-21DB-ED6A-939D-F2CEA75C34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0760" y="1145561"/>
              <a:ext cx="288001" cy="2880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sp>
        <p:nvSpPr>
          <p:cNvPr id="75" name="Textfeld 74">
            <a:extLst>
              <a:ext uri="{FF2B5EF4-FFF2-40B4-BE49-F238E27FC236}">
                <a16:creationId xmlns:a16="http://schemas.microsoft.com/office/drawing/2014/main" id="{BB44810E-66E6-6D80-A8F8-FD0280128988}"/>
              </a:ext>
            </a:extLst>
          </p:cNvPr>
          <p:cNvSpPr txBox="1"/>
          <p:nvPr/>
        </p:nvSpPr>
        <p:spPr>
          <a:xfrm>
            <a:off x="4445945" y="403310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langes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organisches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id="{2D0D8DCB-D760-DDA7-AA82-8D1AB0D221B2}"/>
              </a:ext>
            </a:extLst>
          </p:cNvPr>
          <p:cNvCxnSpPr>
            <a:cxnSpLocks/>
          </p:cNvCxnSpPr>
          <p:nvPr/>
        </p:nvCxnSpPr>
        <p:spPr>
          <a:xfrm flipV="1">
            <a:off x="3491176" y="4210756"/>
            <a:ext cx="951002" cy="1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7E52E042-53C0-2A83-F394-AD88FE81D832}"/>
              </a:ext>
            </a:extLst>
          </p:cNvPr>
          <p:cNvGrpSpPr/>
          <p:nvPr/>
        </p:nvGrpSpPr>
        <p:grpSpPr>
          <a:xfrm>
            <a:off x="7211594" y="4119996"/>
            <a:ext cx="601254" cy="219236"/>
            <a:chOff x="6896981" y="4119996"/>
            <a:chExt cx="601254" cy="21923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B0ED28E-18AA-2C1C-A7FE-78F243CCD003}"/>
                </a:ext>
              </a:extLst>
            </p:cNvPr>
            <p:cNvSpPr/>
            <p:nvPr/>
          </p:nvSpPr>
          <p:spPr>
            <a:xfrm>
              <a:off x="6896981" y="411999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8CF6953-61CF-54B9-9E17-1F5BC8C75632}"/>
                </a:ext>
              </a:extLst>
            </p:cNvPr>
            <p:cNvSpPr/>
            <p:nvPr/>
          </p:nvSpPr>
          <p:spPr>
            <a:xfrm>
              <a:off x="7108883" y="4141499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8F9616D-D4C6-23E4-9FEF-A02DA22CD3FE}"/>
                </a:ext>
              </a:extLst>
            </p:cNvPr>
            <p:cNvSpPr/>
            <p:nvPr/>
          </p:nvSpPr>
          <p:spPr>
            <a:xfrm>
              <a:off x="7286333" y="412733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48E59914-A267-488A-3989-15A53A5A4348}"/>
              </a:ext>
            </a:extLst>
          </p:cNvPr>
          <p:cNvSpPr txBox="1"/>
          <p:nvPr/>
        </p:nvSpPr>
        <p:spPr>
          <a:xfrm>
            <a:off x="7812848" y="401263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dioxidmolekül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1D043F77-3370-687F-2BCA-DD7BCD2BBBEA}"/>
              </a:ext>
            </a:extLst>
          </p:cNvPr>
          <p:cNvGrpSpPr/>
          <p:nvPr/>
        </p:nvGrpSpPr>
        <p:grpSpPr>
          <a:xfrm>
            <a:off x="5965767" y="4150497"/>
            <a:ext cx="301799" cy="150900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202F366-D18F-149F-0736-52044B23C171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8FE1D29-F458-395D-136A-C26DBF4004D7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105" name="Textfeld 104">
            <a:extLst>
              <a:ext uri="{FF2B5EF4-FFF2-40B4-BE49-F238E27FC236}">
                <a16:creationId xmlns:a16="http://schemas.microsoft.com/office/drawing/2014/main" id="{69C31C42-DEAF-7EAA-1A30-B672292B408F}"/>
              </a:ext>
            </a:extLst>
          </p:cNvPr>
          <p:cNvSpPr txBox="1"/>
          <p:nvPr/>
        </p:nvSpPr>
        <p:spPr>
          <a:xfrm>
            <a:off x="6267567" y="401263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Stickstoff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47891632-7DF6-4497-BB05-F51317B20C01}"/>
              </a:ext>
            </a:extLst>
          </p:cNvPr>
          <p:cNvSpPr/>
          <p:nvPr/>
        </p:nvSpPr>
        <p:spPr>
          <a:xfrm>
            <a:off x="2988500" y="4520067"/>
            <a:ext cx="4240602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noProof="0" dirty="0">
                <a:solidFill>
                  <a:srgbClr val="002060"/>
                </a:solidFill>
              </a:rPr>
              <a:t>Zur Veranschaulichung ist die Darstellung stark vereinfacht und es wird nicht zwischen Metallatomen und Metallionen unterschieden.</a:t>
            </a:r>
          </a:p>
        </p:txBody>
      </p:sp>
    </p:spTree>
    <p:extLst>
      <p:ext uri="{BB962C8B-B14F-4D97-AF65-F5344CB8AC3E}">
        <p14:creationId xmlns:p14="http://schemas.microsoft.com/office/powerpoint/2010/main" val="2816743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2CCDC-D169-7CA8-7C17-ED04A421A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47250F1D-527E-878F-C709-E878161BB292}"/>
              </a:ext>
            </a:extLst>
          </p:cNvPr>
          <p:cNvCxnSpPr>
            <a:cxnSpLocks/>
          </p:cNvCxnSpPr>
          <p:nvPr/>
        </p:nvCxnSpPr>
        <p:spPr>
          <a:xfrm>
            <a:off x="6050503" y="2172795"/>
            <a:ext cx="0" cy="6442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D346AB7C-BC87-E027-E1DA-ED32208E956C}"/>
              </a:ext>
            </a:extLst>
          </p:cNvPr>
          <p:cNvCxnSpPr>
            <a:cxnSpLocks/>
          </p:cNvCxnSpPr>
          <p:nvPr/>
        </p:nvCxnSpPr>
        <p:spPr>
          <a:xfrm>
            <a:off x="5412738" y="2172795"/>
            <a:ext cx="1012" cy="64916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DC73B8FC-A4BB-BDCB-955E-2E3D404E39CB}"/>
              </a:ext>
            </a:extLst>
          </p:cNvPr>
          <p:cNvGrpSpPr/>
          <p:nvPr/>
        </p:nvGrpSpPr>
        <p:grpSpPr>
          <a:xfrm>
            <a:off x="9144000" y="2512781"/>
            <a:ext cx="301799" cy="150900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178377C-F484-914E-7BA1-7D8E55595ABC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8703F27-68EA-B618-BAEC-EB6A3EFC90AD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84" name="Textfeld 83">
            <a:extLst>
              <a:ext uri="{FF2B5EF4-FFF2-40B4-BE49-F238E27FC236}">
                <a16:creationId xmlns:a16="http://schemas.microsoft.com/office/drawing/2014/main" id="{084D192F-02F0-7D31-56B8-854C6044C666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BA20149D-8CDF-4D38-63B0-3124261198B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E828B96F-2D31-BD19-D426-2945D3D5C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DEA8CE84-9A0B-EB60-2D76-982420304A87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919A5CC8-C79D-08FF-4D51-8BC2A971EE49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5ACDE526-BDC7-A28D-A52A-A9EF652AB255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07161A8C-42DA-435C-6683-F34F6A7A7FD5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63DEF821-1BBE-172C-4A7B-0C256B0058F3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5FE5B0D-669F-C999-6073-B8C976517D49}"/>
              </a:ext>
            </a:extLst>
          </p:cNvPr>
          <p:cNvSpPr txBox="1"/>
          <p:nvPr/>
        </p:nvSpPr>
        <p:spPr>
          <a:xfrm>
            <a:off x="4445945" y="403310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langes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organisches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D02D82E2-0E2D-AC6A-C5E9-619D503C61C9}"/>
              </a:ext>
            </a:extLst>
          </p:cNvPr>
          <p:cNvGrpSpPr/>
          <p:nvPr/>
        </p:nvGrpSpPr>
        <p:grpSpPr>
          <a:xfrm>
            <a:off x="7211594" y="4119996"/>
            <a:ext cx="601254" cy="219236"/>
            <a:chOff x="6896981" y="4119996"/>
            <a:chExt cx="601254" cy="21923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17292A0-93ED-756E-953F-97B3A2522AD1}"/>
                </a:ext>
              </a:extLst>
            </p:cNvPr>
            <p:cNvSpPr/>
            <p:nvPr/>
          </p:nvSpPr>
          <p:spPr>
            <a:xfrm>
              <a:off x="6896981" y="411999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B7B3A06-E249-3916-1BD3-6925E1034329}"/>
                </a:ext>
              </a:extLst>
            </p:cNvPr>
            <p:cNvSpPr/>
            <p:nvPr/>
          </p:nvSpPr>
          <p:spPr>
            <a:xfrm>
              <a:off x="7108883" y="4141499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C2EF6BE-CD27-A1C9-23EB-C42335BECD47}"/>
                </a:ext>
              </a:extLst>
            </p:cNvPr>
            <p:cNvSpPr/>
            <p:nvPr/>
          </p:nvSpPr>
          <p:spPr>
            <a:xfrm>
              <a:off x="7286333" y="412733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99" name="Textfeld 98">
            <a:extLst>
              <a:ext uri="{FF2B5EF4-FFF2-40B4-BE49-F238E27FC236}">
                <a16:creationId xmlns:a16="http://schemas.microsoft.com/office/drawing/2014/main" id="{434A4295-A4F1-F597-94D0-59FE2AC09B48}"/>
              </a:ext>
            </a:extLst>
          </p:cNvPr>
          <p:cNvSpPr txBox="1"/>
          <p:nvPr/>
        </p:nvSpPr>
        <p:spPr>
          <a:xfrm>
            <a:off x="7812848" y="401263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dioxidmolekül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2C3F519-D30A-1DBF-CFFC-CD73C7038566}"/>
              </a:ext>
            </a:extLst>
          </p:cNvPr>
          <p:cNvSpPr/>
          <p:nvPr/>
        </p:nvSpPr>
        <p:spPr>
          <a:xfrm>
            <a:off x="2333734" y="4105912"/>
            <a:ext cx="197676" cy="1976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4902C04E-66FE-AD58-01E4-D9267E9A9221}"/>
              </a:ext>
            </a:extLst>
          </p:cNvPr>
          <p:cNvSpPr txBox="1"/>
          <p:nvPr/>
        </p:nvSpPr>
        <p:spPr>
          <a:xfrm>
            <a:off x="2531410" y="4068377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Metallatom</a:t>
            </a:r>
            <a:endParaRPr lang="en-GB" sz="1000" dirty="0">
              <a:solidFill>
                <a:schemeClr val="bg1"/>
              </a:solidFill>
            </a:endParaRPr>
          </a:p>
        </p:txBody>
      </p:sp>
      <p:cxnSp>
        <p:nvCxnSpPr>
          <p:cNvPr id="104" name="Gerade Verbindung 103">
            <a:extLst>
              <a:ext uri="{FF2B5EF4-FFF2-40B4-BE49-F238E27FC236}">
                <a16:creationId xmlns:a16="http://schemas.microsoft.com/office/drawing/2014/main" id="{9803ECBE-0C56-523A-C28F-9D2B1DBA85E2}"/>
              </a:ext>
            </a:extLst>
          </p:cNvPr>
          <p:cNvCxnSpPr>
            <a:cxnSpLocks/>
          </p:cNvCxnSpPr>
          <p:nvPr/>
        </p:nvCxnSpPr>
        <p:spPr>
          <a:xfrm flipV="1">
            <a:off x="3491176" y="4210756"/>
            <a:ext cx="951002" cy="1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D579726A-4F58-007D-98AF-E4F6F5144E40}"/>
              </a:ext>
            </a:extLst>
          </p:cNvPr>
          <p:cNvGrpSpPr/>
          <p:nvPr/>
        </p:nvGrpSpPr>
        <p:grpSpPr>
          <a:xfrm rot="900000">
            <a:off x="5346292" y="2482129"/>
            <a:ext cx="501446" cy="182843"/>
            <a:chOff x="6896981" y="4119996"/>
            <a:chExt cx="601254" cy="21923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9F7AA77-2B92-20C2-1C20-74E091E4977C}"/>
                </a:ext>
              </a:extLst>
            </p:cNvPr>
            <p:cNvSpPr/>
            <p:nvPr/>
          </p:nvSpPr>
          <p:spPr>
            <a:xfrm>
              <a:off x="6896981" y="411999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6E8E33B-1BB9-5B16-6BAF-B2375CD909DC}"/>
                </a:ext>
              </a:extLst>
            </p:cNvPr>
            <p:cNvSpPr/>
            <p:nvPr/>
          </p:nvSpPr>
          <p:spPr>
            <a:xfrm>
              <a:off x="7108883" y="4141499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E2E3723-68B9-6C7A-6A82-C70BEC256103}"/>
                </a:ext>
              </a:extLst>
            </p:cNvPr>
            <p:cNvSpPr/>
            <p:nvPr/>
          </p:nvSpPr>
          <p:spPr>
            <a:xfrm>
              <a:off x="7286333" y="412733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658FDEBC-EE7A-59E6-09A5-7C8A119EF0FC}"/>
              </a:ext>
            </a:extLst>
          </p:cNvPr>
          <p:cNvCxnSpPr>
            <a:cxnSpLocks/>
          </p:cNvCxnSpPr>
          <p:nvPr/>
        </p:nvCxnSpPr>
        <p:spPr>
          <a:xfrm flipV="1">
            <a:off x="5067053" y="2172795"/>
            <a:ext cx="345685" cy="1604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6739E69D-9814-6BC2-AB2C-CF00FC3A21CF}"/>
              </a:ext>
            </a:extLst>
          </p:cNvPr>
          <p:cNvCxnSpPr>
            <a:cxnSpLocks/>
          </p:cNvCxnSpPr>
          <p:nvPr/>
        </p:nvCxnSpPr>
        <p:spPr>
          <a:xfrm flipV="1">
            <a:off x="5067053" y="2817050"/>
            <a:ext cx="346698" cy="13591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2CF76D8B-BD0C-B483-25CD-07CD1E9EF670}"/>
              </a:ext>
            </a:extLst>
          </p:cNvPr>
          <p:cNvCxnSpPr>
            <a:cxnSpLocks/>
          </p:cNvCxnSpPr>
          <p:nvPr/>
        </p:nvCxnSpPr>
        <p:spPr>
          <a:xfrm flipV="1">
            <a:off x="5713157" y="2177709"/>
            <a:ext cx="337345" cy="155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6697C9D0-02E0-ED92-E749-DE6D11B344FC}"/>
              </a:ext>
            </a:extLst>
          </p:cNvPr>
          <p:cNvCxnSpPr>
            <a:cxnSpLocks/>
          </p:cNvCxnSpPr>
          <p:nvPr/>
        </p:nvCxnSpPr>
        <p:spPr>
          <a:xfrm flipV="1">
            <a:off x="5713157" y="2821963"/>
            <a:ext cx="337346" cy="13100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3F9F40F4-7173-109F-5EDC-3569FCE5BBC6}"/>
              </a:ext>
            </a:extLst>
          </p:cNvPr>
          <p:cNvCxnSpPr>
            <a:cxnSpLocks/>
          </p:cNvCxnSpPr>
          <p:nvPr/>
        </p:nvCxnSpPr>
        <p:spPr>
          <a:xfrm>
            <a:off x="5413244" y="2172795"/>
            <a:ext cx="63725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D3A77279-FCC8-5DB7-633C-D363244A825A}"/>
              </a:ext>
            </a:extLst>
          </p:cNvPr>
          <p:cNvCxnSpPr>
            <a:cxnSpLocks/>
          </p:cNvCxnSpPr>
          <p:nvPr/>
        </p:nvCxnSpPr>
        <p:spPr>
          <a:xfrm>
            <a:off x="5413751" y="2817050"/>
            <a:ext cx="636752" cy="49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16AB2D1-DA3F-9CCA-C274-069CCC69C5F1}"/>
              </a:ext>
            </a:extLst>
          </p:cNvPr>
          <p:cNvCxnSpPr>
            <a:cxnSpLocks/>
          </p:cNvCxnSpPr>
          <p:nvPr/>
        </p:nvCxnSpPr>
        <p:spPr>
          <a:xfrm>
            <a:off x="5067053" y="2952965"/>
            <a:ext cx="64610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4266F82C-1134-8B73-CFBF-86DFE95A69A5}"/>
              </a:ext>
            </a:extLst>
          </p:cNvPr>
          <p:cNvCxnSpPr>
            <a:cxnSpLocks/>
          </p:cNvCxnSpPr>
          <p:nvPr/>
        </p:nvCxnSpPr>
        <p:spPr>
          <a:xfrm>
            <a:off x="5067053" y="2333277"/>
            <a:ext cx="64610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7B2E7A57-C301-887D-B6D9-0EA74815304D}"/>
              </a:ext>
            </a:extLst>
          </p:cNvPr>
          <p:cNvCxnSpPr>
            <a:cxnSpLocks/>
          </p:cNvCxnSpPr>
          <p:nvPr/>
        </p:nvCxnSpPr>
        <p:spPr>
          <a:xfrm>
            <a:off x="5067053" y="2333277"/>
            <a:ext cx="0" cy="6196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5A3D07AB-2326-86D9-0096-C9629EBF8CF7}"/>
              </a:ext>
            </a:extLst>
          </p:cNvPr>
          <p:cNvCxnSpPr>
            <a:cxnSpLocks/>
          </p:cNvCxnSpPr>
          <p:nvPr/>
        </p:nvCxnSpPr>
        <p:spPr>
          <a:xfrm>
            <a:off x="5713157" y="2333277"/>
            <a:ext cx="0" cy="61968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925C4D0D-82F9-67E6-9545-0A1AB07B5B9A}"/>
              </a:ext>
            </a:extLst>
          </p:cNvPr>
          <p:cNvSpPr>
            <a:spLocks noChangeAspect="1"/>
          </p:cNvSpPr>
          <p:nvPr/>
        </p:nvSpPr>
        <p:spPr>
          <a:xfrm>
            <a:off x="4987941" y="2876648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4087E84-CD03-F148-0DFD-D0075A9FFB5C}"/>
              </a:ext>
            </a:extLst>
          </p:cNvPr>
          <p:cNvSpPr>
            <a:spLocks noChangeAspect="1"/>
          </p:cNvSpPr>
          <p:nvPr/>
        </p:nvSpPr>
        <p:spPr>
          <a:xfrm>
            <a:off x="4992807" y="2257248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A2A5D8D-78A3-57F8-8F21-135A569C89CD}"/>
              </a:ext>
            </a:extLst>
          </p:cNvPr>
          <p:cNvSpPr>
            <a:spLocks noChangeAspect="1"/>
          </p:cNvSpPr>
          <p:nvPr/>
        </p:nvSpPr>
        <p:spPr>
          <a:xfrm>
            <a:off x="5634046" y="2876648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159712A-7B53-BB68-4273-320C1779D79E}"/>
              </a:ext>
            </a:extLst>
          </p:cNvPr>
          <p:cNvSpPr>
            <a:spLocks noChangeAspect="1"/>
          </p:cNvSpPr>
          <p:nvPr/>
        </p:nvSpPr>
        <p:spPr>
          <a:xfrm>
            <a:off x="5637813" y="2256995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1A46320-0E69-B9DA-C646-566F859B6817}"/>
              </a:ext>
            </a:extLst>
          </p:cNvPr>
          <p:cNvSpPr>
            <a:spLocks noChangeAspect="1"/>
          </p:cNvSpPr>
          <p:nvPr/>
        </p:nvSpPr>
        <p:spPr>
          <a:xfrm>
            <a:off x="5354321" y="2762535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8F2DC1A-F1C4-1AB3-7F26-B9A2B48C65FE}"/>
              </a:ext>
            </a:extLst>
          </p:cNvPr>
          <p:cNvSpPr>
            <a:spLocks noChangeAspect="1"/>
          </p:cNvSpPr>
          <p:nvPr/>
        </p:nvSpPr>
        <p:spPr>
          <a:xfrm>
            <a:off x="5354321" y="2118280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BB1E1B4-8D3F-0F7B-7A6E-0ECFE9798C87}"/>
              </a:ext>
            </a:extLst>
          </p:cNvPr>
          <p:cNvSpPr>
            <a:spLocks noChangeAspect="1"/>
          </p:cNvSpPr>
          <p:nvPr/>
        </p:nvSpPr>
        <p:spPr>
          <a:xfrm>
            <a:off x="5991074" y="2767448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3AE63BF-6ED6-87D2-B56B-770011526145}"/>
              </a:ext>
            </a:extLst>
          </p:cNvPr>
          <p:cNvSpPr>
            <a:spLocks noChangeAspect="1"/>
          </p:cNvSpPr>
          <p:nvPr/>
        </p:nvSpPr>
        <p:spPr>
          <a:xfrm>
            <a:off x="5991074" y="2118280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E625D7-AA88-0C0C-75B9-BB4B9EB47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35BF6135-4463-B72C-800B-6ACE36BD9140}"/>
              </a:ext>
            </a:extLst>
          </p:cNvPr>
          <p:cNvGrpSpPr/>
          <p:nvPr/>
        </p:nvGrpSpPr>
        <p:grpSpPr>
          <a:xfrm>
            <a:off x="5965767" y="4150497"/>
            <a:ext cx="301799" cy="150900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FE52E7D-DDCB-A25D-4EF5-C7573E5D0E9D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0808662-DFD2-A3D3-B320-8858F24FA528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80" name="Textfeld 79">
            <a:extLst>
              <a:ext uri="{FF2B5EF4-FFF2-40B4-BE49-F238E27FC236}">
                <a16:creationId xmlns:a16="http://schemas.microsoft.com/office/drawing/2014/main" id="{C104429D-9F43-30A5-270A-3A207739BF93}"/>
              </a:ext>
            </a:extLst>
          </p:cNvPr>
          <p:cNvSpPr txBox="1"/>
          <p:nvPr/>
        </p:nvSpPr>
        <p:spPr>
          <a:xfrm>
            <a:off x="6267567" y="401263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Stickstoff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F63A5-AD5B-D262-3576-AA718B1F3B56}"/>
              </a:ext>
            </a:extLst>
          </p:cNvPr>
          <p:cNvSpPr txBox="1"/>
          <p:nvPr/>
        </p:nvSpPr>
        <p:spPr>
          <a:xfrm>
            <a:off x="4454030" y="1691243"/>
            <a:ext cx="219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selektive Gasspeicherung</a:t>
            </a: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5D772549-87E0-8E8E-D42E-06799B80DD9F}"/>
              </a:ext>
            </a:extLst>
          </p:cNvPr>
          <p:cNvSpPr/>
          <p:nvPr/>
        </p:nvSpPr>
        <p:spPr>
          <a:xfrm>
            <a:off x="2094807" y="4520067"/>
            <a:ext cx="5502335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Didaktischer Hinweis:</a:t>
            </a:r>
            <a:br>
              <a:rPr lang="de-DE" sz="1000" i="1" noProof="0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Die Selektivität beruht nicht allein auf den Größenunterschied, da CO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-, O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- und N</a:t>
            </a:r>
            <a:r>
              <a:rPr lang="de-DE" sz="1000" i="1" baseline="-25000" dirty="0">
                <a:solidFill>
                  <a:srgbClr val="002060"/>
                </a:solidFill>
              </a:rPr>
              <a:t>2</a:t>
            </a:r>
            <a:r>
              <a:rPr lang="de-DE" sz="1000" i="1" dirty="0">
                <a:solidFill>
                  <a:srgbClr val="002060"/>
                </a:solidFill>
              </a:rPr>
              <a:t>-Moleküle sehr ähnliche kinetische Durchmesser haben. Dies ist hier sehr vereinfacht dargelegt.</a:t>
            </a:r>
            <a:endParaRPr lang="de-DE" sz="1000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25E-6 L -1.05243 -0.0003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2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B0615-E64E-F8E4-DAF7-5140E2C90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B45B7CBB-00A5-7952-1415-0DDA5BDB0A1A}"/>
              </a:ext>
            </a:extLst>
          </p:cNvPr>
          <p:cNvCxnSpPr>
            <a:cxnSpLocks/>
          </p:cNvCxnSpPr>
          <p:nvPr/>
        </p:nvCxnSpPr>
        <p:spPr>
          <a:xfrm>
            <a:off x="4942552" y="2172795"/>
            <a:ext cx="0" cy="6442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07B3EA62-4E67-1214-4AAE-259C555FECD8}"/>
              </a:ext>
            </a:extLst>
          </p:cNvPr>
          <p:cNvCxnSpPr>
            <a:cxnSpLocks/>
          </p:cNvCxnSpPr>
          <p:nvPr/>
        </p:nvCxnSpPr>
        <p:spPr>
          <a:xfrm>
            <a:off x="4304787" y="2172795"/>
            <a:ext cx="1012" cy="64916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4" name="Textfeld 83">
            <a:extLst>
              <a:ext uri="{FF2B5EF4-FFF2-40B4-BE49-F238E27FC236}">
                <a16:creationId xmlns:a16="http://schemas.microsoft.com/office/drawing/2014/main" id="{AA156798-46E9-9AE0-8ACF-703714AA2A9A}"/>
              </a:ext>
            </a:extLst>
          </p:cNvPr>
          <p:cNvSpPr txBox="1"/>
          <p:nvPr/>
        </p:nvSpPr>
        <p:spPr>
          <a:xfrm>
            <a:off x="3299203" y="763721"/>
            <a:ext cx="467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MOFs (Metal-Organic-Framework)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= Metall-</a:t>
            </a:r>
            <a:r>
              <a:rPr lang="en-GB" sz="2400" dirty="0" err="1">
                <a:solidFill>
                  <a:schemeClr val="bg1"/>
                </a:solidFill>
              </a:rPr>
              <a:t>Organisches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Gerüst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0450B9B9-C3BE-C315-6471-1294161722F2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CA090A2A-B335-68DF-9196-51A68909E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E4E39D6C-0F0F-4F94-15EE-5103FD41B0A6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3C470F24-EFDE-46A7-2EAF-8EF7A4143879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78B4ADFE-DDB3-DC2B-5C6D-EB795DD8E9B7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06C9398C-1DCA-0BCD-E4A2-CB0D758F85E0}"/>
              </a:ext>
            </a:extLst>
          </p:cNvPr>
          <p:cNvCxnSpPr/>
          <p:nvPr/>
        </p:nvCxnSpPr>
        <p:spPr>
          <a:xfrm>
            <a:off x="2027977" y="3956363"/>
            <a:ext cx="686561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E83D913A-89A1-9166-1344-CDA1E5EFD8D8}"/>
              </a:ext>
            </a:extLst>
          </p:cNvPr>
          <p:cNvSpPr/>
          <p:nvPr/>
        </p:nvSpPr>
        <p:spPr>
          <a:xfrm>
            <a:off x="8047907" y="1258905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6DB4BAE-C1CD-C7A7-8884-0F581818F9D3}"/>
              </a:ext>
            </a:extLst>
          </p:cNvPr>
          <p:cNvSpPr txBox="1"/>
          <p:nvPr/>
        </p:nvSpPr>
        <p:spPr>
          <a:xfrm>
            <a:off x="4445945" y="403310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langes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organisches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756E888-0E6D-B4AA-0BB2-46A7131B7292}"/>
              </a:ext>
            </a:extLst>
          </p:cNvPr>
          <p:cNvGrpSpPr/>
          <p:nvPr/>
        </p:nvGrpSpPr>
        <p:grpSpPr>
          <a:xfrm>
            <a:off x="7211594" y="4119996"/>
            <a:ext cx="601254" cy="219236"/>
            <a:chOff x="6896981" y="4119996"/>
            <a:chExt cx="601254" cy="21923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8F20BEA-8EAA-D299-9660-618F9292287F}"/>
                </a:ext>
              </a:extLst>
            </p:cNvPr>
            <p:cNvSpPr/>
            <p:nvPr/>
          </p:nvSpPr>
          <p:spPr>
            <a:xfrm>
              <a:off x="6896981" y="411999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6318604-B4CA-75E1-0279-CE5AB12BAD44}"/>
                </a:ext>
              </a:extLst>
            </p:cNvPr>
            <p:cNvSpPr/>
            <p:nvPr/>
          </p:nvSpPr>
          <p:spPr>
            <a:xfrm>
              <a:off x="7108883" y="4141499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7856AF6-E34B-E4DE-475E-0FCA29B94C7D}"/>
                </a:ext>
              </a:extLst>
            </p:cNvPr>
            <p:cNvSpPr/>
            <p:nvPr/>
          </p:nvSpPr>
          <p:spPr>
            <a:xfrm>
              <a:off x="7286333" y="412733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99" name="Textfeld 98">
            <a:extLst>
              <a:ext uri="{FF2B5EF4-FFF2-40B4-BE49-F238E27FC236}">
                <a16:creationId xmlns:a16="http://schemas.microsoft.com/office/drawing/2014/main" id="{7F6134AE-9C41-3B8F-407F-B72EC67A813F}"/>
              </a:ext>
            </a:extLst>
          </p:cNvPr>
          <p:cNvSpPr txBox="1"/>
          <p:nvPr/>
        </p:nvSpPr>
        <p:spPr>
          <a:xfrm>
            <a:off x="7812848" y="401263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Kohlenstoff</a:t>
            </a:r>
            <a:r>
              <a:rPr lang="en-GB" sz="1000" dirty="0">
                <a:solidFill>
                  <a:schemeClr val="bg1"/>
                </a:solidFill>
              </a:rPr>
              <a:t>-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dioxidmolekül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4C18CFD-AC64-E87F-ACD0-B129E1D10C1B}"/>
              </a:ext>
            </a:extLst>
          </p:cNvPr>
          <p:cNvSpPr/>
          <p:nvPr/>
        </p:nvSpPr>
        <p:spPr>
          <a:xfrm>
            <a:off x="2333734" y="4105912"/>
            <a:ext cx="197676" cy="1976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E90A9A04-9350-A26A-9F18-571AD5486B48}"/>
              </a:ext>
            </a:extLst>
          </p:cNvPr>
          <p:cNvSpPr txBox="1"/>
          <p:nvPr/>
        </p:nvSpPr>
        <p:spPr>
          <a:xfrm>
            <a:off x="2531410" y="4068377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Metallatom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62B89D8-D1C0-5010-C523-349322F94EA7}"/>
              </a:ext>
            </a:extLst>
          </p:cNvPr>
          <p:cNvGrpSpPr/>
          <p:nvPr/>
        </p:nvGrpSpPr>
        <p:grpSpPr>
          <a:xfrm rot="900000">
            <a:off x="4238341" y="2482129"/>
            <a:ext cx="501446" cy="182843"/>
            <a:chOff x="6896981" y="4119996"/>
            <a:chExt cx="601254" cy="21923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641DBEC-ED25-9A45-8FEF-AD64C4772671}"/>
                </a:ext>
              </a:extLst>
            </p:cNvPr>
            <p:cNvSpPr/>
            <p:nvPr/>
          </p:nvSpPr>
          <p:spPr>
            <a:xfrm>
              <a:off x="6896981" y="411999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9D66176-4A4F-E405-4E8B-A397E50779BF}"/>
                </a:ext>
              </a:extLst>
            </p:cNvPr>
            <p:cNvSpPr/>
            <p:nvPr/>
          </p:nvSpPr>
          <p:spPr>
            <a:xfrm>
              <a:off x="7108883" y="4141499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C6A6DA9-576F-AE43-AF78-720616B00B2F}"/>
                </a:ext>
              </a:extLst>
            </p:cNvPr>
            <p:cNvSpPr/>
            <p:nvPr/>
          </p:nvSpPr>
          <p:spPr>
            <a:xfrm>
              <a:off x="7286333" y="412733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1A18C138-B1C5-203F-896A-69203B1A910B}"/>
              </a:ext>
            </a:extLst>
          </p:cNvPr>
          <p:cNvCxnSpPr>
            <a:cxnSpLocks/>
          </p:cNvCxnSpPr>
          <p:nvPr/>
        </p:nvCxnSpPr>
        <p:spPr>
          <a:xfrm flipV="1">
            <a:off x="3959102" y="2172795"/>
            <a:ext cx="345685" cy="1604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FD862ABC-5146-3F0A-ED73-85693B54FD4F}"/>
              </a:ext>
            </a:extLst>
          </p:cNvPr>
          <p:cNvCxnSpPr>
            <a:cxnSpLocks/>
          </p:cNvCxnSpPr>
          <p:nvPr/>
        </p:nvCxnSpPr>
        <p:spPr>
          <a:xfrm flipV="1">
            <a:off x="3959102" y="2817050"/>
            <a:ext cx="346698" cy="13591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96BE53E6-250C-ADC0-CF05-8B08D95698C8}"/>
              </a:ext>
            </a:extLst>
          </p:cNvPr>
          <p:cNvCxnSpPr>
            <a:cxnSpLocks/>
          </p:cNvCxnSpPr>
          <p:nvPr/>
        </p:nvCxnSpPr>
        <p:spPr>
          <a:xfrm flipV="1">
            <a:off x="4605206" y="2177709"/>
            <a:ext cx="337345" cy="155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B6685016-AD41-F626-73A9-7463EEE8611E}"/>
              </a:ext>
            </a:extLst>
          </p:cNvPr>
          <p:cNvCxnSpPr>
            <a:cxnSpLocks/>
          </p:cNvCxnSpPr>
          <p:nvPr/>
        </p:nvCxnSpPr>
        <p:spPr>
          <a:xfrm flipV="1">
            <a:off x="4605206" y="2821963"/>
            <a:ext cx="337346" cy="13100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5362FB36-E47C-BA62-CB91-C297280AD335}"/>
              </a:ext>
            </a:extLst>
          </p:cNvPr>
          <p:cNvCxnSpPr>
            <a:cxnSpLocks/>
          </p:cNvCxnSpPr>
          <p:nvPr/>
        </p:nvCxnSpPr>
        <p:spPr>
          <a:xfrm>
            <a:off x="4305293" y="2172795"/>
            <a:ext cx="63725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93578E41-C048-D4B4-4237-D95C1FF8298B}"/>
              </a:ext>
            </a:extLst>
          </p:cNvPr>
          <p:cNvCxnSpPr>
            <a:cxnSpLocks/>
          </p:cNvCxnSpPr>
          <p:nvPr/>
        </p:nvCxnSpPr>
        <p:spPr>
          <a:xfrm>
            <a:off x="4305800" y="2817050"/>
            <a:ext cx="636752" cy="49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5BCBFF0-B8B4-7DF7-C55B-EF30D6B1EDE5}"/>
              </a:ext>
            </a:extLst>
          </p:cNvPr>
          <p:cNvCxnSpPr>
            <a:cxnSpLocks/>
          </p:cNvCxnSpPr>
          <p:nvPr/>
        </p:nvCxnSpPr>
        <p:spPr>
          <a:xfrm>
            <a:off x="3959102" y="2952965"/>
            <a:ext cx="64610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F60543A4-68C1-6067-22A6-930B09ED396E}"/>
              </a:ext>
            </a:extLst>
          </p:cNvPr>
          <p:cNvCxnSpPr>
            <a:cxnSpLocks/>
          </p:cNvCxnSpPr>
          <p:nvPr/>
        </p:nvCxnSpPr>
        <p:spPr>
          <a:xfrm>
            <a:off x="3959102" y="2333277"/>
            <a:ext cx="64610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6F8196DF-4FD2-88A3-DA17-C6696FAEFD6E}"/>
              </a:ext>
            </a:extLst>
          </p:cNvPr>
          <p:cNvCxnSpPr>
            <a:cxnSpLocks/>
          </p:cNvCxnSpPr>
          <p:nvPr/>
        </p:nvCxnSpPr>
        <p:spPr>
          <a:xfrm>
            <a:off x="3959102" y="2333277"/>
            <a:ext cx="0" cy="6196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E850E86E-C067-EE08-6EF9-304F06136256}"/>
              </a:ext>
            </a:extLst>
          </p:cNvPr>
          <p:cNvCxnSpPr>
            <a:cxnSpLocks/>
          </p:cNvCxnSpPr>
          <p:nvPr/>
        </p:nvCxnSpPr>
        <p:spPr>
          <a:xfrm>
            <a:off x="4605206" y="2333277"/>
            <a:ext cx="0" cy="61968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72ED512E-B13C-B5C1-6E74-E54DB3823B16}"/>
              </a:ext>
            </a:extLst>
          </p:cNvPr>
          <p:cNvSpPr>
            <a:spLocks noChangeAspect="1"/>
          </p:cNvSpPr>
          <p:nvPr/>
        </p:nvSpPr>
        <p:spPr>
          <a:xfrm>
            <a:off x="4529862" y="2876648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2B84202-9455-FD34-DAFE-2A97C2AE4212}"/>
              </a:ext>
            </a:extLst>
          </p:cNvPr>
          <p:cNvSpPr>
            <a:spLocks noChangeAspect="1"/>
          </p:cNvSpPr>
          <p:nvPr/>
        </p:nvSpPr>
        <p:spPr>
          <a:xfrm>
            <a:off x="3884856" y="2257248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84945FF-DD3F-523D-6549-186340FC22C5}"/>
              </a:ext>
            </a:extLst>
          </p:cNvPr>
          <p:cNvSpPr>
            <a:spLocks noChangeAspect="1"/>
          </p:cNvSpPr>
          <p:nvPr/>
        </p:nvSpPr>
        <p:spPr>
          <a:xfrm>
            <a:off x="3884815" y="2876648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38AF2EA-CC8D-2E03-D216-86EF6771C6A0}"/>
              </a:ext>
            </a:extLst>
          </p:cNvPr>
          <p:cNvSpPr>
            <a:spLocks noChangeAspect="1"/>
          </p:cNvSpPr>
          <p:nvPr/>
        </p:nvSpPr>
        <p:spPr>
          <a:xfrm>
            <a:off x="4529862" y="2256995"/>
            <a:ext cx="148571" cy="148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DA2DACB-E19B-4AB2-3D25-A9BE6DF59CA8}"/>
              </a:ext>
            </a:extLst>
          </p:cNvPr>
          <p:cNvSpPr>
            <a:spLocks noChangeAspect="1"/>
          </p:cNvSpPr>
          <p:nvPr/>
        </p:nvSpPr>
        <p:spPr>
          <a:xfrm>
            <a:off x="4246370" y="2762535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C5FDC92-F13E-7678-4F9B-451782E3D4B4}"/>
              </a:ext>
            </a:extLst>
          </p:cNvPr>
          <p:cNvSpPr>
            <a:spLocks noChangeAspect="1"/>
          </p:cNvSpPr>
          <p:nvPr/>
        </p:nvSpPr>
        <p:spPr>
          <a:xfrm>
            <a:off x="4246370" y="2118280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F7B5BA-A164-3062-F471-B2F31B83C01A}"/>
              </a:ext>
            </a:extLst>
          </p:cNvPr>
          <p:cNvSpPr>
            <a:spLocks noChangeAspect="1"/>
          </p:cNvSpPr>
          <p:nvPr/>
        </p:nvSpPr>
        <p:spPr>
          <a:xfrm>
            <a:off x="4883123" y="2767448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9ADA41A-762D-EBA3-DA2B-2A6DFC20AC40}"/>
              </a:ext>
            </a:extLst>
          </p:cNvPr>
          <p:cNvSpPr>
            <a:spLocks noChangeAspect="1"/>
          </p:cNvSpPr>
          <p:nvPr/>
        </p:nvSpPr>
        <p:spPr>
          <a:xfrm>
            <a:off x="4883123" y="2118280"/>
            <a:ext cx="118857" cy="1188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C56881-5FD3-9786-E77D-8C47BF20B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0ACAD0B-075D-DE38-37F4-FB396F8E2EBE}"/>
              </a:ext>
            </a:extLst>
          </p:cNvPr>
          <p:cNvGrpSpPr/>
          <p:nvPr/>
        </p:nvGrpSpPr>
        <p:grpSpPr>
          <a:xfrm>
            <a:off x="5965767" y="4150497"/>
            <a:ext cx="301799" cy="150900"/>
            <a:chOff x="4063158" y="989457"/>
            <a:chExt cx="423804" cy="211902"/>
          </a:xfrm>
          <a:solidFill>
            <a:schemeClr val="accent6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9409E6C-7A9D-4A85-0EB8-8D4C486D2931}"/>
                </a:ext>
              </a:extLst>
            </p:cNvPr>
            <p:cNvSpPr/>
            <p:nvPr/>
          </p:nvSpPr>
          <p:spPr>
            <a:xfrm>
              <a:off x="4063158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BE1E7B4-A1DC-D5B9-D868-DC3EE8439FE2}"/>
                </a:ext>
              </a:extLst>
            </p:cNvPr>
            <p:cNvSpPr/>
            <p:nvPr/>
          </p:nvSpPr>
          <p:spPr>
            <a:xfrm>
              <a:off x="4275060" y="989457"/>
              <a:ext cx="211902" cy="2119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80" name="Textfeld 79">
            <a:extLst>
              <a:ext uri="{FF2B5EF4-FFF2-40B4-BE49-F238E27FC236}">
                <a16:creationId xmlns:a16="http://schemas.microsoft.com/office/drawing/2014/main" id="{6125C998-55D5-9793-10B0-EC6BBFB03EC6}"/>
              </a:ext>
            </a:extLst>
          </p:cNvPr>
          <p:cNvSpPr txBox="1"/>
          <p:nvPr/>
        </p:nvSpPr>
        <p:spPr>
          <a:xfrm>
            <a:off x="6267567" y="401263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bg1"/>
                </a:solidFill>
              </a:rPr>
              <a:t>Stickstoff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 err="1">
                <a:solidFill>
                  <a:schemeClr val="bg1"/>
                </a:solidFill>
              </a:rPr>
              <a:t>molekül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F669313-3F36-940C-43E8-B4156BBC0A87}"/>
              </a:ext>
            </a:extLst>
          </p:cNvPr>
          <p:cNvSpPr txBox="1"/>
          <p:nvPr/>
        </p:nvSpPr>
        <p:spPr>
          <a:xfrm>
            <a:off x="3370158" y="3354347"/>
            <a:ext cx="2057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Problem: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MOFs </a:t>
            </a:r>
            <a:r>
              <a:rPr lang="en-GB" sz="1600" dirty="0" err="1">
                <a:solidFill>
                  <a:schemeClr val="bg1"/>
                </a:solidFill>
              </a:rPr>
              <a:t>sind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sehr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teuer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2" descr="Database of Zeolite Structures">
            <a:extLst>
              <a:ext uri="{FF2B5EF4-FFF2-40B4-BE49-F238E27FC236}">
                <a16:creationId xmlns:a16="http://schemas.microsoft.com/office/drawing/2014/main" id="{C333DE96-82F7-69AB-B6BE-62B092A2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53" y="1822385"/>
            <a:ext cx="1628824" cy="16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6227947-C2B4-1F0D-30AF-B82F8C7D8869}"/>
              </a:ext>
            </a:extLst>
          </p:cNvPr>
          <p:cNvGrpSpPr/>
          <p:nvPr/>
        </p:nvGrpSpPr>
        <p:grpSpPr>
          <a:xfrm rot="900000">
            <a:off x="6628900" y="2540375"/>
            <a:ext cx="501446" cy="182843"/>
            <a:chOff x="6896981" y="4119996"/>
            <a:chExt cx="601254" cy="2192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FD3E4A-D5D6-DAF4-90FB-4B0F2E496D01}"/>
                </a:ext>
              </a:extLst>
            </p:cNvPr>
            <p:cNvSpPr/>
            <p:nvPr/>
          </p:nvSpPr>
          <p:spPr>
            <a:xfrm>
              <a:off x="6896981" y="4119996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495A3A-E612-A1B8-6C3C-A79A1D23F04D}"/>
                </a:ext>
              </a:extLst>
            </p:cNvPr>
            <p:cNvSpPr/>
            <p:nvPr/>
          </p:nvSpPr>
          <p:spPr>
            <a:xfrm>
              <a:off x="7108883" y="4141499"/>
              <a:ext cx="173646" cy="1736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A36AA6-AE31-A4E8-7D73-EF7FE3237DB8}"/>
                </a:ext>
              </a:extLst>
            </p:cNvPr>
            <p:cNvSpPr/>
            <p:nvPr/>
          </p:nvSpPr>
          <p:spPr>
            <a:xfrm>
              <a:off x="7286333" y="4127330"/>
              <a:ext cx="211902" cy="21190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pic>
        <p:nvPicPr>
          <p:cNvPr id="11" name="Picture 2" descr="Database of Zeolite Structures">
            <a:extLst>
              <a:ext uri="{FF2B5EF4-FFF2-40B4-BE49-F238E27FC236}">
                <a16:creationId xmlns:a16="http://schemas.microsoft.com/office/drawing/2014/main" id="{EB0125C8-EC37-FB12-562C-37CAB3A76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20756" r="9945" b="21814"/>
          <a:stretch>
            <a:fillRect/>
          </a:stretch>
        </p:blipFill>
        <p:spPr bwMode="auto">
          <a:xfrm>
            <a:off x="7145464" y="2164321"/>
            <a:ext cx="397345" cy="93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185E12C-B374-98C4-2E03-E3007066F94A}"/>
              </a:ext>
            </a:extLst>
          </p:cNvPr>
          <p:cNvSpPr txBox="1"/>
          <p:nvPr/>
        </p:nvSpPr>
        <p:spPr>
          <a:xfrm>
            <a:off x="6302787" y="3354347"/>
            <a:ext cx="119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Alternative: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 err="1">
                <a:solidFill>
                  <a:schemeClr val="bg1"/>
                </a:solidFill>
              </a:rPr>
              <a:t>Zeolithe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51141396-530F-EF6D-A3EB-AEB26D859479}"/>
              </a:ext>
            </a:extLst>
          </p:cNvPr>
          <p:cNvCxnSpPr>
            <a:cxnSpLocks/>
          </p:cNvCxnSpPr>
          <p:nvPr/>
        </p:nvCxnSpPr>
        <p:spPr>
          <a:xfrm flipV="1">
            <a:off x="3491176" y="4210756"/>
            <a:ext cx="951002" cy="15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7646076-D139-7D8B-2D73-35DEA5F7768A}"/>
              </a:ext>
            </a:extLst>
          </p:cNvPr>
          <p:cNvSpPr txBox="1"/>
          <p:nvPr/>
        </p:nvSpPr>
        <p:spPr>
          <a:xfrm>
            <a:off x="4454030" y="1691243"/>
            <a:ext cx="219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selektive Gasspeicherung</a:t>
            </a:r>
          </a:p>
        </p:txBody>
      </p:sp>
    </p:spTree>
    <p:extLst>
      <p:ext uri="{BB962C8B-B14F-4D97-AF65-F5344CB8AC3E}">
        <p14:creationId xmlns:p14="http://schemas.microsoft.com/office/powerpoint/2010/main" val="101741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89607-2DAE-6E17-5027-C82104F4F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18C75985-92B2-C6B7-EBC6-44DAAFB8CAAE}"/>
              </a:ext>
            </a:extLst>
          </p:cNvPr>
          <p:cNvSpPr txBox="1"/>
          <p:nvPr/>
        </p:nvSpPr>
        <p:spPr>
          <a:xfrm>
            <a:off x="3617083" y="763721"/>
            <a:ext cx="4042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Modellexperiment</a:t>
            </a:r>
            <a:r>
              <a:rPr lang="en-GB" sz="2000" dirty="0">
                <a:solidFill>
                  <a:schemeClr val="bg1"/>
                </a:solidFill>
              </a:rPr>
              <a:t>: CO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Adsorption</a:t>
            </a: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6678576D-9B58-15FD-DA05-8809FB7983E6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A6BAC42E-E4AA-D776-AC5E-5AE3DDE7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E935AAE9-2607-BDCC-14C7-3271907FE2A4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F6E53AB8-116F-1714-6C11-FE417525B992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CE05FCE-D958-5F48-FC07-73F74A526FAC}"/>
              </a:ext>
            </a:extLst>
          </p:cNvPr>
          <p:cNvSpPr/>
          <p:nvPr/>
        </p:nvSpPr>
        <p:spPr>
          <a:xfrm>
            <a:off x="8320756" y="750820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813A13-6CEC-66ED-8497-29C7069E7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60202C51-2812-CEF3-3EA0-150BAE2F842B}"/>
              </a:ext>
            </a:extLst>
          </p:cNvPr>
          <p:cNvGrpSpPr/>
          <p:nvPr/>
        </p:nvGrpSpPr>
        <p:grpSpPr>
          <a:xfrm>
            <a:off x="4044561" y="1307431"/>
            <a:ext cx="1399259" cy="2521332"/>
            <a:chOff x="4044561" y="1307431"/>
            <a:chExt cx="1399259" cy="2521332"/>
          </a:xfrm>
        </p:grpSpPr>
        <p:sp>
          <p:nvSpPr>
            <p:cNvPr id="82" name="Freihandform 81">
              <a:extLst>
                <a:ext uri="{FF2B5EF4-FFF2-40B4-BE49-F238E27FC236}">
                  <a16:creationId xmlns:a16="http://schemas.microsoft.com/office/drawing/2014/main" id="{EF94CF1B-3032-CC04-868E-83937393A1B6}"/>
                </a:ext>
              </a:extLst>
            </p:cNvPr>
            <p:cNvSpPr/>
            <p:nvPr/>
          </p:nvSpPr>
          <p:spPr>
            <a:xfrm>
              <a:off x="4355707" y="2600324"/>
              <a:ext cx="777263" cy="1228439"/>
            </a:xfrm>
            <a:custGeom>
              <a:avLst/>
              <a:gdLst>
                <a:gd name="csX0" fmla="*/ 578935 w 1161356"/>
                <a:gd name="csY0" fmla="*/ 0 h 1835486"/>
                <a:gd name="csX1" fmla="*/ 578936 w 1161356"/>
                <a:gd name="csY1" fmla="*/ 0 h 1835486"/>
                <a:gd name="csX2" fmla="*/ 578936 w 1161356"/>
                <a:gd name="csY2" fmla="*/ 0 h 1835486"/>
                <a:gd name="csX3" fmla="*/ 835744 w 1161356"/>
                <a:gd name="csY3" fmla="*/ 62070 h 1835486"/>
                <a:gd name="csX4" fmla="*/ 835743 w 1161356"/>
                <a:gd name="csY4" fmla="*/ 434491 h 1835486"/>
                <a:gd name="csX5" fmla="*/ 831142 w 1161356"/>
                <a:gd name="csY5" fmla="*/ 445523 h 1835486"/>
                <a:gd name="csX6" fmla="*/ 834033 w 1161356"/>
                <a:gd name="csY6" fmla="*/ 445523 h 1835486"/>
                <a:gd name="csX7" fmla="*/ 1160375 w 1161356"/>
                <a:gd name="csY7" fmla="*/ 1620605 h 1835486"/>
                <a:gd name="csX8" fmla="*/ 1161356 w 1161356"/>
                <a:gd name="csY8" fmla="*/ 1620605 h 1835486"/>
                <a:gd name="csX9" fmla="*/ 1161356 w 1161356"/>
                <a:gd name="csY9" fmla="*/ 1640383 h 1835486"/>
                <a:gd name="csX10" fmla="*/ 889066 w 1161356"/>
                <a:gd name="csY10" fmla="*/ 1835486 h 1835486"/>
                <a:gd name="csX11" fmla="*/ 272298 w 1161356"/>
                <a:gd name="csY11" fmla="*/ 1835486 h 1835486"/>
                <a:gd name="csX12" fmla="*/ 8 w 1161356"/>
                <a:gd name="csY12" fmla="*/ 1640383 h 1835486"/>
                <a:gd name="csX13" fmla="*/ 8 w 1161356"/>
                <a:gd name="csY13" fmla="*/ 1624107 h 1835486"/>
                <a:gd name="csX14" fmla="*/ 0 w 1161356"/>
                <a:gd name="csY14" fmla="*/ 1624107 h 1835486"/>
                <a:gd name="csX15" fmla="*/ 8 w 1161356"/>
                <a:gd name="csY15" fmla="*/ 1624078 h 1835486"/>
                <a:gd name="csX16" fmla="*/ 8 w 1161356"/>
                <a:gd name="csY16" fmla="*/ 1620605 h 1835486"/>
                <a:gd name="csX17" fmla="*/ 973 w 1161356"/>
                <a:gd name="csY17" fmla="*/ 1620605 h 1835486"/>
                <a:gd name="csX18" fmla="*/ 327081 w 1161356"/>
                <a:gd name="csY18" fmla="*/ 446368 h 1835486"/>
                <a:gd name="csX19" fmla="*/ 322127 w 1161356"/>
                <a:gd name="csY19" fmla="*/ 434491 h 1835486"/>
                <a:gd name="csX20" fmla="*/ 322128 w 1161356"/>
                <a:gd name="csY20" fmla="*/ 62072 h 1835486"/>
                <a:gd name="csX21" fmla="*/ 322127 w 1161356"/>
                <a:gd name="csY21" fmla="*/ 62070 h 1835486"/>
                <a:gd name="csX22" fmla="*/ 578935 w 1161356"/>
                <a:gd name="csY22" fmla="*/ 0 h 18354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1161356" h="1835486">
                  <a:moveTo>
                    <a:pt x="578935" y="0"/>
                  </a:moveTo>
                  <a:lnTo>
                    <a:pt x="578936" y="0"/>
                  </a:lnTo>
                  <a:lnTo>
                    <a:pt x="578936" y="0"/>
                  </a:lnTo>
                  <a:cubicBezTo>
                    <a:pt x="720767" y="0"/>
                    <a:pt x="835744" y="27790"/>
                    <a:pt x="835744" y="62070"/>
                  </a:cubicBezTo>
                  <a:cubicBezTo>
                    <a:pt x="835744" y="186210"/>
                    <a:pt x="835743" y="310351"/>
                    <a:pt x="835743" y="434491"/>
                  </a:cubicBezTo>
                  <a:lnTo>
                    <a:pt x="831142" y="445523"/>
                  </a:lnTo>
                  <a:lnTo>
                    <a:pt x="834033" y="445523"/>
                  </a:lnTo>
                  <a:lnTo>
                    <a:pt x="1160375" y="1620605"/>
                  </a:lnTo>
                  <a:lnTo>
                    <a:pt x="1161356" y="1620605"/>
                  </a:lnTo>
                  <a:lnTo>
                    <a:pt x="1161356" y="1640383"/>
                  </a:lnTo>
                  <a:cubicBezTo>
                    <a:pt x="1161356" y="1748136"/>
                    <a:pt x="1039448" y="1835486"/>
                    <a:pt x="889066" y="1835486"/>
                  </a:cubicBezTo>
                  <a:lnTo>
                    <a:pt x="272298" y="1835486"/>
                  </a:lnTo>
                  <a:cubicBezTo>
                    <a:pt x="121916" y="1835486"/>
                    <a:pt x="8" y="1748136"/>
                    <a:pt x="8" y="1640383"/>
                  </a:cubicBezTo>
                  <a:lnTo>
                    <a:pt x="8" y="1624107"/>
                  </a:lnTo>
                  <a:lnTo>
                    <a:pt x="0" y="1624107"/>
                  </a:lnTo>
                  <a:lnTo>
                    <a:pt x="8" y="1624078"/>
                  </a:lnTo>
                  <a:lnTo>
                    <a:pt x="8" y="1620605"/>
                  </a:lnTo>
                  <a:lnTo>
                    <a:pt x="973" y="1620605"/>
                  </a:lnTo>
                  <a:lnTo>
                    <a:pt x="327081" y="446368"/>
                  </a:lnTo>
                  <a:lnTo>
                    <a:pt x="322127" y="434491"/>
                  </a:lnTo>
                  <a:lnTo>
                    <a:pt x="322128" y="62072"/>
                  </a:lnTo>
                  <a:lnTo>
                    <a:pt x="322127" y="62070"/>
                  </a:lnTo>
                  <a:cubicBezTo>
                    <a:pt x="322127" y="27790"/>
                    <a:pt x="437104" y="0"/>
                    <a:pt x="578935" y="0"/>
                  </a:cubicBez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2" name="Abgerundetes Rechteck 91">
              <a:extLst>
                <a:ext uri="{FF2B5EF4-FFF2-40B4-BE49-F238E27FC236}">
                  <a16:creationId xmlns:a16="http://schemas.microsoft.com/office/drawing/2014/main" id="{C7E8FFD6-C3AC-1C0E-DA92-C9B51DF57135}"/>
                </a:ext>
              </a:extLst>
            </p:cNvPr>
            <p:cNvSpPr/>
            <p:nvPr/>
          </p:nvSpPr>
          <p:spPr>
            <a:xfrm>
              <a:off x="4572000" y="3720576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Abgerundetes Rechteck 92">
              <a:extLst>
                <a:ext uri="{FF2B5EF4-FFF2-40B4-BE49-F238E27FC236}">
                  <a16:creationId xmlns:a16="http://schemas.microsoft.com/office/drawing/2014/main" id="{46520E09-D858-2F69-852A-EC9524B7835F}"/>
                </a:ext>
              </a:extLst>
            </p:cNvPr>
            <p:cNvSpPr/>
            <p:nvPr/>
          </p:nvSpPr>
          <p:spPr>
            <a:xfrm>
              <a:off x="4700438" y="3720576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bgerundetes Rechteck 93">
              <a:extLst>
                <a:ext uri="{FF2B5EF4-FFF2-40B4-BE49-F238E27FC236}">
                  <a16:creationId xmlns:a16="http://schemas.microsoft.com/office/drawing/2014/main" id="{AEB0BFF2-8F6E-31D3-32B2-81CF0A4A71E9}"/>
                </a:ext>
              </a:extLst>
            </p:cNvPr>
            <p:cNvSpPr/>
            <p:nvPr/>
          </p:nvSpPr>
          <p:spPr>
            <a:xfrm>
              <a:off x="4828876" y="3720576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Abgerundetes Rechteck 99">
              <a:extLst>
                <a:ext uri="{FF2B5EF4-FFF2-40B4-BE49-F238E27FC236}">
                  <a16:creationId xmlns:a16="http://schemas.microsoft.com/office/drawing/2014/main" id="{8036AC54-4A20-DC3E-0091-4101A3E1982A}"/>
                </a:ext>
              </a:extLst>
            </p:cNvPr>
            <p:cNvSpPr/>
            <p:nvPr/>
          </p:nvSpPr>
          <p:spPr>
            <a:xfrm>
              <a:off x="4628109" y="3635212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Abgerundetes Rechteck 102">
              <a:extLst>
                <a:ext uri="{FF2B5EF4-FFF2-40B4-BE49-F238E27FC236}">
                  <a16:creationId xmlns:a16="http://schemas.microsoft.com/office/drawing/2014/main" id="{1BB4A711-3C91-EC11-95E8-10B9515C7F97}"/>
                </a:ext>
              </a:extLst>
            </p:cNvPr>
            <p:cNvSpPr/>
            <p:nvPr/>
          </p:nvSpPr>
          <p:spPr>
            <a:xfrm>
              <a:off x="4766916" y="3635212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Freihandform 109">
              <a:extLst>
                <a:ext uri="{FF2B5EF4-FFF2-40B4-BE49-F238E27FC236}">
                  <a16:creationId xmlns:a16="http://schemas.microsoft.com/office/drawing/2014/main" id="{14CBF381-62AB-3DF5-0D76-11CCE941EE80}"/>
                </a:ext>
              </a:extLst>
            </p:cNvPr>
            <p:cNvSpPr/>
            <p:nvPr/>
          </p:nvSpPr>
          <p:spPr>
            <a:xfrm rot="8100000">
              <a:off x="4044561" y="1307431"/>
              <a:ext cx="1399259" cy="1399085"/>
            </a:xfrm>
            <a:custGeom>
              <a:avLst/>
              <a:gdLst>
                <a:gd name="csX0" fmla="*/ 162354 w 1399259"/>
                <a:gd name="csY0" fmla="*/ 1236731 h 1399085"/>
                <a:gd name="csX1" fmla="*/ 0 w 1399259"/>
                <a:gd name="csY1" fmla="*/ 844773 h 1399085"/>
                <a:gd name="csX2" fmla="*/ 554312 w 1399259"/>
                <a:gd name="csY2" fmla="*/ 290461 h 1399085"/>
                <a:gd name="csX3" fmla="*/ 1019365 w 1399259"/>
                <a:gd name="csY3" fmla="*/ 290461 h 1399085"/>
                <a:gd name="csX4" fmla="*/ 1018403 w 1399259"/>
                <a:gd name="csY4" fmla="*/ 118716 h 1399085"/>
                <a:gd name="csX5" fmla="*/ 1137119 w 1399259"/>
                <a:gd name="csY5" fmla="*/ 0 h 1399085"/>
                <a:gd name="csX6" fmla="*/ 1399259 w 1399259"/>
                <a:gd name="csY6" fmla="*/ 262139 h 1399085"/>
                <a:gd name="csX7" fmla="*/ 1280542 w 1399259"/>
                <a:gd name="csY7" fmla="*/ 380855 h 1399085"/>
                <a:gd name="csX8" fmla="*/ 1108624 w 1399259"/>
                <a:gd name="csY8" fmla="*/ 379892 h 1399085"/>
                <a:gd name="csX9" fmla="*/ 1108624 w 1399259"/>
                <a:gd name="csY9" fmla="*/ 844773 h 1399085"/>
                <a:gd name="csX10" fmla="*/ 554312 w 1399259"/>
                <a:gd name="csY10" fmla="*/ 1399085 h 1399085"/>
                <a:gd name="csX11" fmla="*/ 162354 w 1399259"/>
                <a:gd name="csY11" fmla="*/ 1236731 h 1399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399259" h="1399085">
                  <a:moveTo>
                    <a:pt x="162354" y="1236731"/>
                  </a:moveTo>
                  <a:cubicBezTo>
                    <a:pt x="62043" y="1136420"/>
                    <a:pt x="0" y="997842"/>
                    <a:pt x="0" y="844773"/>
                  </a:cubicBezTo>
                  <a:cubicBezTo>
                    <a:pt x="0" y="538635"/>
                    <a:pt x="248174" y="290461"/>
                    <a:pt x="554312" y="290461"/>
                  </a:cubicBezTo>
                  <a:lnTo>
                    <a:pt x="1019365" y="290461"/>
                  </a:lnTo>
                  <a:lnTo>
                    <a:pt x="1018403" y="118716"/>
                  </a:lnTo>
                  <a:lnTo>
                    <a:pt x="1137119" y="0"/>
                  </a:lnTo>
                  <a:lnTo>
                    <a:pt x="1399259" y="262139"/>
                  </a:lnTo>
                  <a:lnTo>
                    <a:pt x="1280542" y="380855"/>
                  </a:lnTo>
                  <a:lnTo>
                    <a:pt x="1108624" y="379892"/>
                  </a:lnTo>
                  <a:lnTo>
                    <a:pt x="1108624" y="844773"/>
                  </a:lnTo>
                  <a:cubicBezTo>
                    <a:pt x="1108624" y="1150911"/>
                    <a:pt x="860450" y="1399085"/>
                    <a:pt x="554312" y="1399085"/>
                  </a:cubicBezTo>
                  <a:cubicBezTo>
                    <a:pt x="401243" y="1399085"/>
                    <a:pt x="262665" y="1337042"/>
                    <a:pt x="162354" y="1236731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15" name="Textfeld 114">
            <a:extLst>
              <a:ext uri="{FF2B5EF4-FFF2-40B4-BE49-F238E27FC236}">
                <a16:creationId xmlns:a16="http://schemas.microsoft.com/office/drawing/2014/main" id="{C877F254-981D-9997-ED99-D85A3E994A5C}"/>
              </a:ext>
            </a:extLst>
          </p:cNvPr>
          <p:cNvSpPr txBox="1"/>
          <p:nvPr/>
        </p:nvSpPr>
        <p:spPr>
          <a:xfrm>
            <a:off x="4457092" y="401044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Luft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CAC98122-63B9-FF3D-6766-47900B3D0B56}"/>
              </a:ext>
            </a:extLst>
          </p:cNvPr>
          <p:cNvGrpSpPr/>
          <p:nvPr/>
        </p:nvGrpSpPr>
        <p:grpSpPr>
          <a:xfrm>
            <a:off x="6070618" y="1307432"/>
            <a:ext cx="1399259" cy="2521332"/>
            <a:chOff x="6070618" y="1307432"/>
            <a:chExt cx="1399259" cy="2521332"/>
          </a:xfrm>
        </p:grpSpPr>
        <p:sp>
          <p:nvSpPr>
            <p:cNvPr id="116" name="Freihandform 115">
              <a:extLst>
                <a:ext uri="{FF2B5EF4-FFF2-40B4-BE49-F238E27FC236}">
                  <a16:creationId xmlns:a16="http://schemas.microsoft.com/office/drawing/2014/main" id="{DD1B479A-5835-551E-AC0E-B4AE47608656}"/>
                </a:ext>
              </a:extLst>
            </p:cNvPr>
            <p:cNvSpPr/>
            <p:nvPr/>
          </p:nvSpPr>
          <p:spPr>
            <a:xfrm>
              <a:off x="6381764" y="2600325"/>
              <a:ext cx="777263" cy="1228439"/>
            </a:xfrm>
            <a:custGeom>
              <a:avLst/>
              <a:gdLst>
                <a:gd name="csX0" fmla="*/ 578935 w 1161356"/>
                <a:gd name="csY0" fmla="*/ 0 h 1835486"/>
                <a:gd name="csX1" fmla="*/ 578936 w 1161356"/>
                <a:gd name="csY1" fmla="*/ 0 h 1835486"/>
                <a:gd name="csX2" fmla="*/ 578936 w 1161356"/>
                <a:gd name="csY2" fmla="*/ 0 h 1835486"/>
                <a:gd name="csX3" fmla="*/ 835744 w 1161356"/>
                <a:gd name="csY3" fmla="*/ 62070 h 1835486"/>
                <a:gd name="csX4" fmla="*/ 835743 w 1161356"/>
                <a:gd name="csY4" fmla="*/ 434491 h 1835486"/>
                <a:gd name="csX5" fmla="*/ 831142 w 1161356"/>
                <a:gd name="csY5" fmla="*/ 445523 h 1835486"/>
                <a:gd name="csX6" fmla="*/ 834033 w 1161356"/>
                <a:gd name="csY6" fmla="*/ 445523 h 1835486"/>
                <a:gd name="csX7" fmla="*/ 1160375 w 1161356"/>
                <a:gd name="csY7" fmla="*/ 1620605 h 1835486"/>
                <a:gd name="csX8" fmla="*/ 1161356 w 1161356"/>
                <a:gd name="csY8" fmla="*/ 1620605 h 1835486"/>
                <a:gd name="csX9" fmla="*/ 1161356 w 1161356"/>
                <a:gd name="csY9" fmla="*/ 1640383 h 1835486"/>
                <a:gd name="csX10" fmla="*/ 889066 w 1161356"/>
                <a:gd name="csY10" fmla="*/ 1835486 h 1835486"/>
                <a:gd name="csX11" fmla="*/ 272298 w 1161356"/>
                <a:gd name="csY11" fmla="*/ 1835486 h 1835486"/>
                <a:gd name="csX12" fmla="*/ 8 w 1161356"/>
                <a:gd name="csY12" fmla="*/ 1640383 h 1835486"/>
                <a:gd name="csX13" fmla="*/ 8 w 1161356"/>
                <a:gd name="csY13" fmla="*/ 1624107 h 1835486"/>
                <a:gd name="csX14" fmla="*/ 0 w 1161356"/>
                <a:gd name="csY14" fmla="*/ 1624107 h 1835486"/>
                <a:gd name="csX15" fmla="*/ 8 w 1161356"/>
                <a:gd name="csY15" fmla="*/ 1624078 h 1835486"/>
                <a:gd name="csX16" fmla="*/ 8 w 1161356"/>
                <a:gd name="csY16" fmla="*/ 1620605 h 1835486"/>
                <a:gd name="csX17" fmla="*/ 973 w 1161356"/>
                <a:gd name="csY17" fmla="*/ 1620605 h 1835486"/>
                <a:gd name="csX18" fmla="*/ 327081 w 1161356"/>
                <a:gd name="csY18" fmla="*/ 446368 h 1835486"/>
                <a:gd name="csX19" fmla="*/ 322127 w 1161356"/>
                <a:gd name="csY19" fmla="*/ 434491 h 1835486"/>
                <a:gd name="csX20" fmla="*/ 322128 w 1161356"/>
                <a:gd name="csY20" fmla="*/ 62072 h 1835486"/>
                <a:gd name="csX21" fmla="*/ 322127 w 1161356"/>
                <a:gd name="csY21" fmla="*/ 62070 h 1835486"/>
                <a:gd name="csX22" fmla="*/ 578935 w 1161356"/>
                <a:gd name="csY22" fmla="*/ 0 h 18354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1161356" h="1835486">
                  <a:moveTo>
                    <a:pt x="578935" y="0"/>
                  </a:moveTo>
                  <a:lnTo>
                    <a:pt x="578936" y="0"/>
                  </a:lnTo>
                  <a:lnTo>
                    <a:pt x="578936" y="0"/>
                  </a:lnTo>
                  <a:cubicBezTo>
                    <a:pt x="720767" y="0"/>
                    <a:pt x="835744" y="27790"/>
                    <a:pt x="835744" y="62070"/>
                  </a:cubicBezTo>
                  <a:cubicBezTo>
                    <a:pt x="835744" y="186210"/>
                    <a:pt x="835743" y="310351"/>
                    <a:pt x="835743" y="434491"/>
                  </a:cubicBezTo>
                  <a:lnTo>
                    <a:pt x="831142" y="445523"/>
                  </a:lnTo>
                  <a:lnTo>
                    <a:pt x="834033" y="445523"/>
                  </a:lnTo>
                  <a:lnTo>
                    <a:pt x="1160375" y="1620605"/>
                  </a:lnTo>
                  <a:lnTo>
                    <a:pt x="1161356" y="1620605"/>
                  </a:lnTo>
                  <a:lnTo>
                    <a:pt x="1161356" y="1640383"/>
                  </a:lnTo>
                  <a:cubicBezTo>
                    <a:pt x="1161356" y="1748136"/>
                    <a:pt x="1039448" y="1835486"/>
                    <a:pt x="889066" y="1835486"/>
                  </a:cubicBezTo>
                  <a:lnTo>
                    <a:pt x="272298" y="1835486"/>
                  </a:lnTo>
                  <a:cubicBezTo>
                    <a:pt x="121916" y="1835486"/>
                    <a:pt x="8" y="1748136"/>
                    <a:pt x="8" y="1640383"/>
                  </a:cubicBezTo>
                  <a:lnTo>
                    <a:pt x="8" y="1624107"/>
                  </a:lnTo>
                  <a:lnTo>
                    <a:pt x="0" y="1624107"/>
                  </a:lnTo>
                  <a:lnTo>
                    <a:pt x="8" y="1624078"/>
                  </a:lnTo>
                  <a:lnTo>
                    <a:pt x="8" y="1620605"/>
                  </a:lnTo>
                  <a:lnTo>
                    <a:pt x="973" y="1620605"/>
                  </a:lnTo>
                  <a:lnTo>
                    <a:pt x="327081" y="446368"/>
                  </a:lnTo>
                  <a:lnTo>
                    <a:pt x="322127" y="434491"/>
                  </a:lnTo>
                  <a:lnTo>
                    <a:pt x="322128" y="62072"/>
                  </a:lnTo>
                  <a:lnTo>
                    <a:pt x="322127" y="62070"/>
                  </a:lnTo>
                  <a:cubicBezTo>
                    <a:pt x="322127" y="27790"/>
                    <a:pt x="437104" y="0"/>
                    <a:pt x="578935" y="0"/>
                  </a:cubicBez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7" name="Abgerundetes Rechteck 116">
              <a:extLst>
                <a:ext uri="{FF2B5EF4-FFF2-40B4-BE49-F238E27FC236}">
                  <a16:creationId xmlns:a16="http://schemas.microsoft.com/office/drawing/2014/main" id="{FCE3F598-B0F7-AEF9-DB71-C5547E8CABCF}"/>
                </a:ext>
              </a:extLst>
            </p:cNvPr>
            <p:cNvSpPr/>
            <p:nvPr/>
          </p:nvSpPr>
          <p:spPr>
            <a:xfrm>
              <a:off x="6598057" y="3720577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Abgerundetes Rechteck 117">
              <a:extLst>
                <a:ext uri="{FF2B5EF4-FFF2-40B4-BE49-F238E27FC236}">
                  <a16:creationId xmlns:a16="http://schemas.microsoft.com/office/drawing/2014/main" id="{328057A5-BEBE-A459-43DA-23D000ADE5A4}"/>
                </a:ext>
              </a:extLst>
            </p:cNvPr>
            <p:cNvSpPr/>
            <p:nvPr/>
          </p:nvSpPr>
          <p:spPr>
            <a:xfrm>
              <a:off x="6726495" y="3720577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Abgerundetes Rechteck 118">
              <a:extLst>
                <a:ext uri="{FF2B5EF4-FFF2-40B4-BE49-F238E27FC236}">
                  <a16:creationId xmlns:a16="http://schemas.microsoft.com/office/drawing/2014/main" id="{55038FC0-BC1C-6A80-52D4-5912A870F266}"/>
                </a:ext>
              </a:extLst>
            </p:cNvPr>
            <p:cNvSpPr/>
            <p:nvPr/>
          </p:nvSpPr>
          <p:spPr>
            <a:xfrm>
              <a:off x="6854933" y="3720577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Abgerundetes Rechteck 119">
              <a:extLst>
                <a:ext uri="{FF2B5EF4-FFF2-40B4-BE49-F238E27FC236}">
                  <a16:creationId xmlns:a16="http://schemas.microsoft.com/office/drawing/2014/main" id="{C41879E6-3871-7D92-5BBE-0CC8F5D1944A}"/>
                </a:ext>
              </a:extLst>
            </p:cNvPr>
            <p:cNvSpPr/>
            <p:nvPr/>
          </p:nvSpPr>
          <p:spPr>
            <a:xfrm>
              <a:off x="6654166" y="3635213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Abgerundetes Rechteck 120">
              <a:extLst>
                <a:ext uri="{FF2B5EF4-FFF2-40B4-BE49-F238E27FC236}">
                  <a16:creationId xmlns:a16="http://schemas.microsoft.com/office/drawing/2014/main" id="{6D0975FE-85DE-4270-2EC4-82B92667E44E}"/>
                </a:ext>
              </a:extLst>
            </p:cNvPr>
            <p:cNvSpPr/>
            <p:nvPr/>
          </p:nvSpPr>
          <p:spPr>
            <a:xfrm>
              <a:off x="6792973" y="3635213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Freihandform 121">
              <a:extLst>
                <a:ext uri="{FF2B5EF4-FFF2-40B4-BE49-F238E27FC236}">
                  <a16:creationId xmlns:a16="http://schemas.microsoft.com/office/drawing/2014/main" id="{9B0CC448-FDE9-1A6F-BB25-C6CBEB9274C8}"/>
                </a:ext>
              </a:extLst>
            </p:cNvPr>
            <p:cNvSpPr/>
            <p:nvPr/>
          </p:nvSpPr>
          <p:spPr>
            <a:xfrm rot="8100000">
              <a:off x="6070618" y="1307432"/>
              <a:ext cx="1399259" cy="1399085"/>
            </a:xfrm>
            <a:custGeom>
              <a:avLst/>
              <a:gdLst>
                <a:gd name="csX0" fmla="*/ 162354 w 1399259"/>
                <a:gd name="csY0" fmla="*/ 1236731 h 1399085"/>
                <a:gd name="csX1" fmla="*/ 0 w 1399259"/>
                <a:gd name="csY1" fmla="*/ 844773 h 1399085"/>
                <a:gd name="csX2" fmla="*/ 554312 w 1399259"/>
                <a:gd name="csY2" fmla="*/ 290461 h 1399085"/>
                <a:gd name="csX3" fmla="*/ 1019365 w 1399259"/>
                <a:gd name="csY3" fmla="*/ 290461 h 1399085"/>
                <a:gd name="csX4" fmla="*/ 1018403 w 1399259"/>
                <a:gd name="csY4" fmla="*/ 118716 h 1399085"/>
                <a:gd name="csX5" fmla="*/ 1137119 w 1399259"/>
                <a:gd name="csY5" fmla="*/ 0 h 1399085"/>
                <a:gd name="csX6" fmla="*/ 1399259 w 1399259"/>
                <a:gd name="csY6" fmla="*/ 262139 h 1399085"/>
                <a:gd name="csX7" fmla="*/ 1280542 w 1399259"/>
                <a:gd name="csY7" fmla="*/ 380855 h 1399085"/>
                <a:gd name="csX8" fmla="*/ 1108624 w 1399259"/>
                <a:gd name="csY8" fmla="*/ 379892 h 1399085"/>
                <a:gd name="csX9" fmla="*/ 1108624 w 1399259"/>
                <a:gd name="csY9" fmla="*/ 844773 h 1399085"/>
                <a:gd name="csX10" fmla="*/ 554312 w 1399259"/>
                <a:gd name="csY10" fmla="*/ 1399085 h 1399085"/>
                <a:gd name="csX11" fmla="*/ 162354 w 1399259"/>
                <a:gd name="csY11" fmla="*/ 1236731 h 1399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399259" h="1399085">
                  <a:moveTo>
                    <a:pt x="162354" y="1236731"/>
                  </a:moveTo>
                  <a:cubicBezTo>
                    <a:pt x="62043" y="1136420"/>
                    <a:pt x="0" y="997842"/>
                    <a:pt x="0" y="844773"/>
                  </a:cubicBezTo>
                  <a:cubicBezTo>
                    <a:pt x="0" y="538635"/>
                    <a:pt x="248174" y="290461"/>
                    <a:pt x="554312" y="290461"/>
                  </a:cubicBezTo>
                  <a:lnTo>
                    <a:pt x="1019365" y="290461"/>
                  </a:lnTo>
                  <a:lnTo>
                    <a:pt x="1018403" y="118716"/>
                  </a:lnTo>
                  <a:lnTo>
                    <a:pt x="1137119" y="0"/>
                  </a:lnTo>
                  <a:lnTo>
                    <a:pt x="1399259" y="262139"/>
                  </a:lnTo>
                  <a:lnTo>
                    <a:pt x="1280542" y="380855"/>
                  </a:lnTo>
                  <a:lnTo>
                    <a:pt x="1108624" y="379892"/>
                  </a:lnTo>
                  <a:lnTo>
                    <a:pt x="1108624" y="844773"/>
                  </a:lnTo>
                  <a:cubicBezTo>
                    <a:pt x="1108624" y="1150911"/>
                    <a:pt x="860450" y="1399085"/>
                    <a:pt x="554312" y="1399085"/>
                  </a:cubicBezTo>
                  <a:cubicBezTo>
                    <a:pt x="401243" y="1399085"/>
                    <a:pt x="262665" y="1337042"/>
                    <a:pt x="162354" y="1236731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23" name="Textfeld 122">
            <a:extLst>
              <a:ext uri="{FF2B5EF4-FFF2-40B4-BE49-F238E27FC236}">
                <a16:creationId xmlns:a16="http://schemas.microsoft.com/office/drawing/2014/main" id="{B9F3B6BC-8275-82E3-A13F-CEA42B034003}"/>
              </a:ext>
            </a:extLst>
          </p:cNvPr>
          <p:cNvSpPr txBox="1"/>
          <p:nvPr/>
        </p:nvSpPr>
        <p:spPr>
          <a:xfrm>
            <a:off x="6483149" y="4010448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568A793-6081-EB22-8429-1F5F40FF3ABC}"/>
              </a:ext>
            </a:extLst>
          </p:cNvPr>
          <p:cNvGrpSpPr/>
          <p:nvPr/>
        </p:nvGrpSpPr>
        <p:grpSpPr>
          <a:xfrm>
            <a:off x="4920356" y="2989125"/>
            <a:ext cx="1659266" cy="667309"/>
            <a:chOff x="4920356" y="2989125"/>
            <a:chExt cx="1659266" cy="667309"/>
          </a:xfrm>
        </p:grpSpPr>
        <p:cxnSp>
          <p:nvCxnSpPr>
            <p:cNvPr id="4" name="Gerade Verbindung 3">
              <a:extLst>
                <a:ext uri="{FF2B5EF4-FFF2-40B4-BE49-F238E27FC236}">
                  <a16:creationId xmlns:a16="http://schemas.microsoft.com/office/drawing/2014/main" id="{C6FA268D-A7CF-0E56-BBBB-0798229EC148}"/>
                </a:ext>
              </a:extLst>
            </p:cNvPr>
            <p:cNvCxnSpPr/>
            <p:nvPr/>
          </p:nvCxnSpPr>
          <p:spPr>
            <a:xfrm flipV="1">
              <a:off x="4920356" y="3279228"/>
              <a:ext cx="476706" cy="3559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>
              <a:extLst>
                <a:ext uri="{FF2B5EF4-FFF2-40B4-BE49-F238E27FC236}">
                  <a16:creationId xmlns:a16="http://schemas.microsoft.com/office/drawing/2014/main" id="{44AA395E-9333-38CD-9365-F284FB9C7D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7672" y="3279228"/>
              <a:ext cx="461950" cy="3772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7436B37-9E4F-F6EB-E335-619B5B570D4C}"/>
                </a:ext>
              </a:extLst>
            </p:cNvPr>
            <p:cNvSpPr txBox="1"/>
            <p:nvPr/>
          </p:nvSpPr>
          <p:spPr>
            <a:xfrm>
              <a:off x="5286196" y="2989125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</a:rPr>
                <a:t>Zeoltihe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Diagonaler Streifen 8">
            <a:extLst>
              <a:ext uri="{FF2B5EF4-FFF2-40B4-BE49-F238E27FC236}">
                <a16:creationId xmlns:a16="http://schemas.microsoft.com/office/drawing/2014/main" id="{2AD9F1F9-C813-56D2-8D95-14B9D6B5D540}"/>
              </a:ext>
            </a:extLst>
          </p:cNvPr>
          <p:cNvSpPr/>
          <p:nvPr/>
        </p:nvSpPr>
        <p:spPr>
          <a:xfrm rot="4500000">
            <a:off x="4653629" y="2323211"/>
            <a:ext cx="121731" cy="500348"/>
          </a:xfrm>
          <a:prstGeom prst="diagStrip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Diagonaler Streifen 9">
            <a:extLst>
              <a:ext uri="{FF2B5EF4-FFF2-40B4-BE49-F238E27FC236}">
                <a16:creationId xmlns:a16="http://schemas.microsoft.com/office/drawing/2014/main" id="{4940C18D-1B5A-2504-43C7-A704B368042C}"/>
              </a:ext>
            </a:extLst>
          </p:cNvPr>
          <p:cNvSpPr/>
          <p:nvPr/>
        </p:nvSpPr>
        <p:spPr>
          <a:xfrm rot="4500000">
            <a:off x="6664081" y="2326373"/>
            <a:ext cx="121731" cy="500348"/>
          </a:xfrm>
          <a:prstGeom prst="diagStrip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AFB68D34-E9E9-9866-259D-F31F4F8AE5CE}"/>
              </a:ext>
            </a:extLst>
          </p:cNvPr>
          <p:cNvSpPr/>
          <p:nvPr/>
        </p:nvSpPr>
        <p:spPr>
          <a:xfrm>
            <a:off x="2784764" y="4520067"/>
            <a:ext cx="4624423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 O. Cheung, „</a:t>
            </a:r>
            <a:r>
              <a:rPr lang="de-DE" sz="1000" i="1" noProof="0" dirty="0" err="1">
                <a:solidFill>
                  <a:srgbClr val="002060"/>
                </a:solidFill>
              </a:rPr>
              <a:t>Visualizing</a:t>
            </a:r>
            <a:r>
              <a:rPr lang="de-DE" sz="1000" i="1" noProof="0" dirty="0">
                <a:solidFill>
                  <a:srgbClr val="002060"/>
                </a:solidFill>
              </a:rPr>
              <a:t> Gas Adsorption on </a:t>
            </a:r>
            <a:r>
              <a:rPr lang="de-DE" sz="1000" i="1" noProof="0" dirty="0" err="1">
                <a:solidFill>
                  <a:srgbClr val="002060"/>
                </a:solidFill>
              </a:rPr>
              <a:t>Porous</a:t>
            </a:r>
            <a:r>
              <a:rPr lang="de-DE" sz="1000" i="1" noProof="0" dirty="0">
                <a:solidFill>
                  <a:srgbClr val="002060"/>
                </a:solidFill>
              </a:rPr>
              <a:t> </a:t>
            </a:r>
            <a:r>
              <a:rPr lang="de-DE" sz="1000" i="1" noProof="0" dirty="0" err="1">
                <a:solidFill>
                  <a:srgbClr val="002060"/>
                </a:solidFill>
              </a:rPr>
              <a:t>Solids</a:t>
            </a:r>
            <a:r>
              <a:rPr lang="de-DE" sz="1000" i="1" noProof="0" dirty="0">
                <a:solidFill>
                  <a:srgbClr val="002060"/>
                </a:solidFill>
              </a:rPr>
              <a:t>“</a:t>
            </a:r>
            <a:r>
              <a:rPr lang="de-DE" sz="1000" i="1" dirty="0">
                <a:solidFill>
                  <a:srgbClr val="002060"/>
                </a:solidFill>
              </a:rPr>
              <a:t>,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J. Chem. Ed., Bd. 91, 2014, 1468-1472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b="1" i="1" dirty="0">
                <a:solidFill>
                  <a:srgbClr val="002060"/>
                </a:solidFill>
              </a:rPr>
              <a:t>Ein herzlicher Dank geht an Peter Sobotta, der das Experiment optimiert hat.</a:t>
            </a:r>
            <a:endParaRPr lang="de-DE" sz="1000" b="1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97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FD3E5-5A91-16A4-542E-609AB04E7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0481372B-436A-49BF-FC5F-91D11C82171C}"/>
              </a:ext>
            </a:extLst>
          </p:cNvPr>
          <p:cNvSpPr txBox="1"/>
          <p:nvPr/>
        </p:nvSpPr>
        <p:spPr>
          <a:xfrm>
            <a:off x="3617083" y="763721"/>
            <a:ext cx="4042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Modellexperiment</a:t>
            </a:r>
            <a:r>
              <a:rPr lang="en-GB" sz="2000" dirty="0">
                <a:solidFill>
                  <a:schemeClr val="bg1"/>
                </a:solidFill>
              </a:rPr>
              <a:t>: CO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Adsorption</a:t>
            </a: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89B8B4B1-96DE-856A-1D89-0CD2AE675C4A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8877A8B4-1926-C215-560A-C0D3E61F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A45F14F8-3B3A-F1BF-831F-64C7B9DEA6F8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3B53F5B2-48AA-81CC-4D11-AFBEB1A420A9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619E0AF-E0F3-C747-E996-B4372D51B8ED}"/>
              </a:ext>
            </a:extLst>
          </p:cNvPr>
          <p:cNvSpPr/>
          <p:nvPr/>
        </p:nvSpPr>
        <p:spPr>
          <a:xfrm>
            <a:off x="8320756" y="750820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9167DBE-E5FA-ACB0-5427-97075D435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158EE2DE-2041-8426-B27E-0233B6BB33F0}"/>
              </a:ext>
            </a:extLst>
          </p:cNvPr>
          <p:cNvGrpSpPr/>
          <p:nvPr/>
        </p:nvGrpSpPr>
        <p:grpSpPr>
          <a:xfrm rot="10800000">
            <a:off x="4044561" y="1307431"/>
            <a:ext cx="1399259" cy="2521332"/>
            <a:chOff x="4044561" y="1307431"/>
            <a:chExt cx="1399259" cy="2521332"/>
          </a:xfrm>
        </p:grpSpPr>
        <p:sp>
          <p:nvSpPr>
            <p:cNvPr id="82" name="Freihandform 81">
              <a:extLst>
                <a:ext uri="{FF2B5EF4-FFF2-40B4-BE49-F238E27FC236}">
                  <a16:creationId xmlns:a16="http://schemas.microsoft.com/office/drawing/2014/main" id="{6BCB1ECE-2F23-00B7-04EE-9EC7C615A8C6}"/>
                </a:ext>
              </a:extLst>
            </p:cNvPr>
            <p:cNvSpPr/>
            <p:nvPr/>
          </p:nvSpPr>
          <p:spPr>
            <a:xfrm>
              <a:off x="4355707" y="2600324"/>
              <a:ext cx="777263" cy="1228439"/>
            </a:xfrm>
            <a:custGeom>
              <a:avLst/>
              <a:gdLst>
                <a:gd name="csX0" fmla="*/ 578935 w 1161356"/>
                <a:gd name="csY0" fmla="*/ 0 h 1835486"/>
                <a:gd name="csX1" fmla="*/ 578936 w 1161356"/>
                <a:gd name="csY1" fmla="*/ 0 h 1835486"/>
                <a:gd name="csX2" fmla="*/ 578936 w 1161356"/>
                <a:gd name="csY2" fmla="*/ 0 h 1835486"/>
                <a:gd name="csX3" fmla="*/ 835744 w 1161356"/>
                <a:gd name="csY3" fmla="*/ 62070 h 1835486"/>
                <a:gd name="csX4" fmla="*/ 835743 w 1161356"/>
                <a:gd name="csY4" fmla="*/ 434491 h 1835486"/>
                <a:gd name="csX5" fmla="*/ 831142 w 1161356"/>
                <a:gd name="csY5" fmla="*/ 445523 h 1835486"/>
                <a:gd name="csX6" fmla="*/ 834033 w 1161356"/>
                <a:gd name="csY6" fmla="*/ 445523 h 1835486"/>
                <a:gd name="csX7" fmla="*/ 1160375 w 1161356"/>
                <a:gd name="csY7" fmla="*/ 1620605 h 1835486"/>
                <a:gd name="csX8" fmla="*/ 1161356 w 1161356"/>
                <a:gd name="csY8" fmla="*/ 1620605 h 1835486"/>
                <a:gd name="csX9" fmla="*/ 1161356 w 1161356"/>
                <a:gd name="csY9" fmla="*/ 1640383 h 1835486"/>
                <a:gd name="csX10" fmla="*/ 889066 w 1161356"/>
                <a:gd name="csY10" fmla="*/ 1835486 h 1835486"/>
                <a:gd name="csX11" fmla="*/ 272298 w 1161356"/>
                <a:gd name="csY11" fmla="*/ 1835486 h 1835486"/>
                <a:gd name="csX12" fmla="*/ 8 w 1161356"/>
                <a:gd name="csY12" fmla="*/ 1640383 h 1835486"/>
                <a:gd name="csX13" fmla="*/ 8 w 1161356"/>
                <a:gd name="csY13" fmla="*/ 1624107 h 1835486"/>
                <a:gd name="csX14" fmla="*/ 0 w 1161356"/>
                <a:gd name="csY14" fmla="*/ 1624107 h 1835486"/>
                <a:gd name="csX15" fmla="*/ 8 w 1161356"/>
                <a:gd name="csY15" fmla="*/ 1624078 h 1835486"/>
                <a:gd name="csX16" fmla="*/ 8 w 1161356"/>
                <a:gd name="csY16" fmla="*/ 1620605 h 1835486"/>
                <a:gd name="csX17" fmla="*/ 973 w 1161356"/>
                <a:gd name="csY17" fmla="*/ 1620605 h 1835486"/>
                <a:gd name="csX18" fmla="*/ 327081 w 1161356"/>
                <a:gd name="csY18" fmla="*/ 446368 h 1835486"/>
                <a:gd name="csX19" fmla="*/ 322127 w 1161356"/>
                <a:gd name="csY19" fmla="*/ 434491 h 1835486"/>
                <a:gd name="csX20" fmla="*/ 322128 w 1161356"/>
                <a:gd name="csY20" fmla="*/ 62072 h 1835486"/>
                <a:gd name="csX21" fmla="*/ 322127 w 1161356"/>
                <a:gd name="csY21" fmla="*/ 62070 h 1835486"/>
                <a:gd name="csX22" fmla="*/ 578935 w 1161356"/>
                <a:gd name="csY22" fmla="*/ 0 h 18354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1161356" h="1835486">
                  <a:moveTo>
                    <a:pt x="578935" y="0"/>
                  </a:moveTo>
                  <a:lnTo>
                    <a:pt x="578936" y="0"/>
                  </a:lnTo>
                  <a:lnTo>
                    <a:pt x="578936" y="0"/>
                  </a:lnTo>
                  <a:cubicBezTo>
                    <a:pt x="720767" y="0"/>
                    <a:pt x="835744" y="27790"/>
                    <a:pt x="835744" y="62070"/>
                  </a:cubicBezTo>
                  <a:cubicBezTo>
                    <a:pt x="835744" y="186210"/>
                    <a:pt x="835743" y="310351"/>
                    <a:pt x="835743" y="434491"/>
                  </a:cubicBezTo>
                  <a:lnTo>
                    <a:pt x="831142" y="445523"/>
                  </a:lnTo>
                  <a:lnTo>
                    <a:pt x="834033" y="445523"/>
                  </a:lnTo>
                  <a:lnTo>
                    <a:pt x="1160375" y="1620605"/>
                  </a:lnTo>
                  <a:lnTo>
                    <a:pt x="1161356" y="1620605"/>
                  </a:lnTo>
                  <a:lnTo>
                    <a:pt x="1161356" y="1640383"/>
                  </a:lnTo>
                  <a:cubicBezTo>
                    <a:pt x="1161356" y="1748136"/>
                    <a:pt x="1039448" y="1835486"/>
                    <a:pt x="889066" y="1835486"/>
                  </a:cubicBezTo>
                  <a:lnTo>
                    <a:pt x="272298" y="1835486"/>
                  </a:lnTo>
                  <a:cubicBezTo>
                    <a:pt x="121916" y="1835486"/>
                    <a:pt x="8" y="1748136"/>
                    <a:pt x="8" y="1640383"/>
                  </a:cubicBezTo>
                  <a:lnTo>
                    <a:pt x="8" y="1624107"/>
                  </a:lnTo>
                  <a:lnTo>
                    <a:pt x="0" y="1624107"/>
                  </a:lnTo>
                  <a:lnTo>
                    <a:pt x="8" y="1624078"/>
                  </a:lnTo>
                  <a:lnTo>
                    <a:pt x="8" y="1620605"/>
                  </a:lnTo>
                  <a:lnTo>
                    <a:pt x="973" y="1620605"/>
                  </a:lnTo>
                  <a:lnTo>
                    <a:pt x="327081" y="446368"/>
                  </a:lnTo>
                  <a:lnTo>
                    <a:pt x="322127" y="434491"/>
                  </a:lnTo>
                  <a:lnTo>
                    <a:pt x="322128" y="62072"/>
                  </a:lnTo>
                  <a:lnTo>
                    <a:pt x="322127" y="62070"/>
                  </a:lnTo>
                  <a:cubicBezTo>
                    <a:pt x="322127" y="27790"/>
                    <a:pt x="437104" y="0"/>
                    <a:pt x="578935" y="0"/>
                  </a:cubicBez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2" name="Abgerundetes Rechteck 91">
              <a:extLst>
                <a:ext uri="{FF2B5EF4-FFF2-40B4-BE49-F238E27FC236}">
                  <a16:creationId xmlns:a16="http://schemas.microsoft.com/office/drawing/2014/main" id="{7E6F61B2-0D36-18BF-13C3-644A17949438}"/>
                </a:ext>
              </a:extLst>
            </p:cNvPr>
            <p:cNvSpPr/>
            <p:nvPr/>
          </p:nvSpPr>
          <p:spPr>
            <a:xfrm>
              <a:off x="4572000" y="3720576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Abgerundetes Rechteck 92">
              <a:extLst>
                <a:ext uri="{FF2B5EF4-FFF2-40B4-BE49-F238E27FC236}">
                  <a16:creationId xmlns:a16="http://schemas.microsoft.com/office/drawing/2014/main" id="{B294CB6C-FB5B-35AD-9EF9-1DAF7EE14100}"/>
                </a:ext>
              </a:extLst>
            </p:cNvPr>
            <p:cNvSpPr/>
            <p:nvPr/>
          </p:nvSpPr>
          <p:spPr>
            <a:xfrm>
              <a:off x="4700438" y="3720576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bgerundetes Rechteck 93">
              <a:extLst>
                <a:ext uri="{FF2B5EF4-FFF2-40B4-BE49-F238E27FC236}">
                  <a16:creationId xmlns:a16="http://schemas.microsoft.com/office/drawing/2014/main" id="{FA4EB49A-C0B5-8DB2-6E3E-233840F5C33F}"/>
                </a:ext>
              </a:extLst>
            </p:cNvPr>
            <p:cNvSpPr/>
            <p:nvPr/>
          </p:nvSpPr>
          <p:spPr>
            <a:xfrm>
              <a:off x="4828876" y="3720576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Abgerundetes Rechteck 99">
              <a:extLst>
                <a:ext uri="{FF2B5EF4-FFF2-40B4-BE49-F238E27FC236}">
                  <a16:creationId xmlns:a16="http://schemas.microsoft.com/office/drawing/2014/main" id="{5BA0F73B-B405-5601-A264-85B4EC3FFC6F}"/>
                </a:ext>
              </a:extLst>
            </p:cNvPr>
            <p:cNvSpPr/>
            <p:nvPr/>
          </p:nvSpPr>
          <p:spPr>
            <a:xfrm>
              <a:off x="4628109" y="3635212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Abgerundetes Rechteck 102">
              <a:extLst>
                <a:ext uri="{FF2B5EF4-FFF2-40B4-BE49-F238E27FC236}">
                  <a16:creationId xmlns:a16="http://schemas.microsoft.com/office/drawing/2014/main" id="{9070BDE7-6862-F797-4B27-79264CE93723}"/>
                </a:ext>
              </a:extLst>
            </p:cNvPr>
            <p:cNvSpPr/>
            <p:nvPr/>
          </p:nvSpPr>
          <p:spPr>
            <a:xfrm>
              <a:off x="4766916" y="3635212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Freihandform 109">
              <a:extLst>
                <a:ext uri="{FF2B5EF4-FFF2-40B4-BE49-F238E27FC236}">
                  <a16:creationId xmlns:a16="http://schemas.microsoft.com/office/drawing/2014/main" id="{E4EEC131-74BB-4277-C5E2-A15EDC7DE6FE}"/>
                </a:ext>
              </a:extLst>
            </p:cNvPr>
            <p:cNvSpPr/>
            <p:nvPr/>
          </p:nvSpPr>
          <p:spPr>
            <a:xfrm rot="8100000">
              <a:off x="4044561" y="1307431"/>
              <a:ext cx="1399259" cy="1399085"/>
            </a:xfrm>
            <a:custGeom>
              <a:avLst/>
              <a:gdLst>
                <a:gd name="csX0" fmla="*/ 162354 w 1399259"/>
                <a:gd name="csY0" fmla="*/ 1236731 h 1399085"/>
                <a:gd name="csX1" fmla="*/ 0 w 1399259"/>
                <a:gd name="csY1" fmla="*/ 844773 h 1399085"/>
                <a:gd name="csX2" fmla="*/ 554312 w 1399259"/>
                <a:gd name="csY2" fmla="*/ 290461 h 1399085"/>
                <a:gd name="csX3" fmla="*/ 1019365 w 1399259"/>
                <a:gd name="csY3" fmla="*/ 290461 h 1399085"/>
                <a:gd name="csX4" fmla="*/ 1018403 w 1399259"/>
                <a:gd name="csY4" fmla="*/ 118716 h 1399085"/>
                <a:gd name="csX5" fmla="*/ 1137119 w 1399259"/>
                <a:gd name="csY5" fmla="*/ 0 h 1399085"/>
                <a:gd name="csX6" fmla="*/ 1399259 w 1399259"/>
                <a:gd name="csY6" fmla="*/ 262139 h 1399085"/>
                <a:gd name="csX7" fmla="*/ 1280542 w 1399259"/>
                <a:gd name="csY7" fmla="*/ 380855 h 1399085"/>
                <a:gd name="csX8" fmla="*/ 1108624 w 1399259"/>
                <a:gd name="csY8" fmla="*/ 379892 h 1399085"/>
                <a:gd name="csX9" fmla="*/ 1108624 w 1399259"/>
                <a:gd name="csY9" fmla="*/ 844773 h 1399085"/>
                <a:gd name="csX10" fmla="*/ 554312 w 1399259"/>
                <a:gd name="csY10" fmla="*/ 1399085 h 1399085"/>
                <a:gd name="csX11" fmla="*/ 162354 w 1399259"/>
                <a:gd name="csY11" fmla="*/ 1236731 h 1399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399259" h="1399085">
                  <a:moveTo>
                    <a:pt x="162354" y="1236731"/>
                  </a:moveTo>
                  <a:cubicBezTo>
                    <a:pt x="62043" y="1136420"/>
                    <a:pt x="0" y="997842"/>
                    <a:pt x="0" y="844773"/>
                  </a:cubicBezTo>
                  <a:cubicBezTo>
                    <a:pt x="0" y="538635"/>
                    <a:pt x="248174" y="290461"/>
                    <a:pt x="554312" y="290461"/>
                  </a:cubicBezTo>
                  <a:lnTo>
                    <a:pt x="1019365" y="290461"/>
                  </a:lnTo>
                  <a:lnTo>
                    <a:pt x="1018403" y="118716"/>
                  </a:lnTo>
                  <a:lnTo>
                    <a:pt x="1137119" y="0"/>
                  </a:lnTo>
                  <a:lnTo>
                    <a:pt x="1399259" y="262139"/>
                  </a:lnTo>
                  <a:lnTo>
                    <a:pt x="1280542" y="380855"/>
                  </a:lnTo>
                  <a:lnTo>
                    <a:pt x="1108624" y="379892"/>
                  </a:lnTo>
                  <a:lnTo>
                    <a:pt x="1108624" y="844773"/>
                  </a:lnTo>
                  <a:cubicBezTo>
                    <a:pt x="1108624" y="1150911"/>
                    <a:pt x="860450" y="1399085"/>
                    <a:pt x="554312" y="1399085"/>
                  </a:cubicBezTo>
                  <a:cubicBezTo>
                    <a:pt x="401243" y="1399085"/>
                    <a:pt x="262665" y="1337042"/>
                    <a:pt x="162354" y="1236731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15" name="Textfeld 114">
            <a:extLst>
              <a:ext uri="{FF2B5EF4-FFF2-40B4-BE49-F238E27FC236}">
                <a16:creationId xmlns:a16="http://schemas.microsoft.com/office/drawing/2014/main" id="{35192BAA-2026-0594-012B-4D3A29BD268C}"/>
              </a:ext>
            </a:extLst>
          </p:cNvPr>
          <p:cNvSpPr txBox="1"/>
          <p:nvPr/>
        </p:nvSpPr>
        <p:spPr>
          <a:xfrm>
            <a:off x="4457092" y="401044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Luft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BF1B16A0-F11A-3967-B39C-7A7DC97F1442}"/>
              </a:ext>
            </a:extLst>
          </p:cNvPr>
          <p:cNvGrpSpPr/>
          <p:nvPr/>
        </p:nvGrpSpPr>
        <p:grpSpPr>
          <a:xfrm rot="10800000">
            <a:off x="6070618" y="1307432"/>
            <a:ext cx="1399259" cy="2521332"/>
            <a:chOff x="6070618" y="1307432"/>
            <a:chExt cx="1399259" cy="2521332"/>
          </a:xfrm>
        </p:grpSpPr>
        <p:sp>
          <p:nvSpPr>
            <p:cNvPr id="116" name="Freihandform 115">
              <a:extLst>
                <a:ext uri="{FF2B5EF4-FFF2-40B4-BE49-F238E27FC236}">
                  <a16:creationId xmlns:a16="http://schemas.microsoft.com/office/drawing/2014/main" id="{99E3DF17-AE90-1895-124F-42BCF4D83EBE}"/>
                </a:ext>
              </a:extLst>
            </p:cNvPr>
            <p:cNvSpPr/>
            <p:nvPr/>
          </p:nvSpPr>
          <p:spPr>
            <a:xfrm>
              <a:off x="6381764" y="2600325"/>
              <a:ext cx="777263" cy="1228439"/>
            </a:xfrm>
            <a:custGeom>
              <a:avLst/>
              <a:gdLst>
                <a:gd name="csX0" fmla="*/ 578935 w 1161356"/>
                <a:gd name="csY0" fmla="*/ 0 h 1835486"/>
                <a:gd name="csX1" fmla="*/ 578936 w 1161356"/>
                <a:gd name="csY1" fmla="*/ 0 h 1835486"/>
                <a:gd name="csX2" fmla="*/ 578936 w 1161356"/>
                <a:gd name="csY2" fmla="*/ 0 h 1835486"/>
                <a:gd name="csX3" fmla="*/ 835744 w 1161356"/>
                <a:gd name="csY3" fmla="*/ 62070 h 1835486"/>
                <a:gd name="csX4" fmla="*/ 835743 w 1161356"/>
                <a:gd name="csY4" fmla="*/ 434491 h 1835486"/>
                <a:gd name="csX5" fmla="*/ 831142 w 1161356"/>
                <a:gd name="csY5" fmla="*/ 445523 h 1835486"/>
                <a:gd name="csX6" fmla="*/ 834033 w 1161356"/>
                <a:gd name="csY6" fmla="*/ 445523 h 1835486"/>
                <a:gd name="csX7" fmla="*/ 1160375 w 1161356"/>
                <a:gd name="csY7" fmla="*/ 1620605 h 1835486"/>
                <a:gd name="csX8" fmla="*/ 1161356 w 1161356"/>
                <a:gd name="csY8" fmla="*/ 1620605 h 1835486"/>
                <a:gd name="csX9" fmla="*/ 1161356 w 1161356"/>
                <a:gd name="csY9" fmla="*/ 1640383 h 1835486"/>
                <a:gd name="csX10" fmla="*/ 889066 w 1161356"/>
                <a:gd name="csY10" fmla="*/ 1835486 h 1835486"/>
                <a:gd name="csX11" fmla="*/ 272298 w 1161356"/>
                <a:gd name="csY11" fmla="*/ 1835486 h 1835486"/>
                <a:gd name="csX12" fmla="*/ 8 w 1161356"/>
                <a:gd name="csY12" fmla="*/ 1640383 h 1835486"/>
                <a:gd name="csX13" fmla="*/ 8 w 1161356"/>
                <a:gd name="csY13" fmla="*/ 1624107 h 1835486"/>
                <a:gd name="csX14" fmla="*/ 0 w 1161356"/>
                <a:gd name="csY14" fmla="*/ 1624107 h 1835486"/>
                <a:gd name="csX15" fmla="*/ 8 w 1161356"/>
                <a:gd name="csY15" fmla="*/ 1624078 h 1835486"/>
                <a:gd name="csX16" fmla="*/ 8 w 1161356"/>
                <a:gd name="csY16" fmla="*/ 1620605 h 1835486"/>
                <a:gd name="csX17" fmla="*/ 973 w 1161356"/>
                <a:gd name="csY17" fmla="*/ 1620605 h 1835486"/>
                <a:gd name="csX18" fmla="*/ 327081 w 1161356"/>
                <a:gd name="csY18" fmla="*/ 446368 h 1835486"/>
                <a:gd name="csX19" fmla="*/ 322127 w 1161356"/>
                <a:gd name="csY19" fmla="*/ 434491 h 1835486"/>
                <a:gd name="csX20" fmla="*/ 322128 w 1161356"/>
                <a:gd name="csY20" fmla="*/ 62072 h 1835486"/>
                <a:gd name="csX21" fmla="*/ 322127 w 1161356"/>
                <a:gd name="csY21" fmla="*/ 62070 h 1835486"/>
                <a:gd name="csX22" fmla="*/ 578935 w 1161356"/>
                <a:gd name="csY22" fmla="*/ 0 h 18354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1161356" h="1835486">
                  <a:moveTo>
                    <a:pt x="578935" y="0"/>
                  </a:moveTo>
                  <a:lnTo>
                    <a:pt x="578936" y="0"/>
                  </a:lnTo>
                  <a:lnTo>
                    <a:pt x="578936" y="0"/>
                  </a:lnTo>
                  <a:cubicBezTo>
                    <a:pt x="720767" y="0"/>
                    <a:pt x="835744" y="27790"/>
                    <a:pt x="835744" y="62070"/>
                  </a:cubicBezTo>
                  <a:cubicBezTo>
                    <a:pt x="835744" y="186210"/>
                    <a:pt x="835743" y="310351"/>
                    <a:pt x="835743" y="434491"/>
                  </a:cubicBezTo>
                  <a:lnTo>
                    <a:pt x="831142" y="445523"/>
                  </a:lnTo>
                  <a:lnTo>
                    <a:pt x="834033" y="445523"/>
                  </a:lnTo>
                  <a:lnTo>
                    <a:pt x="1160375" y="1620605"/>
                  </a:lnTo>
                  <a:lnTo>
                    <a:pt x="1161356" y="1620605"/>
                  </a:lnTo>
                  <a:lnTo>
                    <a:pt x="1161356" y="1640383"/>
                  </a:lnTo>
                  <a:cubicBezTo>
                    <a:pt x="1161356" y="1748136"/>
                    <a:pt x="1039448" y="1835486"/>
                    <a:pt x="889066" y="1835486"/>
                  </a:cubicBezTo>
                  <a:lnTo>
                    <a:pt x="272298" y="1835486"/>
                  </a:lnTo>
                  <a:cubicBezTo>
                    <a:pt x="121916" y="1835486"/>
                    <a:pt x="8" y="1748136"/>
                    <a:pt x="8" y="1640383"/>
                  </a:cubicBezTo>
                  <a:lnTo>
                    <a:pt x="8" y="1624107"/>
                  </a:lnTo>
                  <a:lnTo>
                    <a:pt x="0" y="1624107"/>
                  </a:lnTo>
                  <a:lnTo>
                    <a:pt x="8" y="1624078"/>
                  </a:lnTo>
                  <a:lnTo>
                    <a:pt x="8" y="1620605"/>
                  </a:lnTo>
                  <a:lnTo>
                    <a:pt x="973" y="1620605"/>
                  </a:lnTo>
                  <a:lnTo>
                    <a:pt x="327081" y="446368"/>
                  </a:lnTo>
                  <a:lnTo>
                    <a:pt x="322127" y="434491"/>
                  </a:lnTo>
                  <a:lnTo>
                    <a:pt x="322128" y="62072"/>
                  </a:lnTo>
                  <a:lnTo>
                    <a:pt x="322127" y="62070"/>
                  </a:lnTo>
                  <a:cubicBezTo>
                    <a:pt x="322127" y="27790"/>
                    <a:pt x="437104" y="0"/>
                    <a:pt x="578935" y="0"/>
                  </a:cubicBez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7" name="Abgerundetes Rechteck 116">
              <a:extLst>
                <a:ext uri="{FF2B5EF4-FFF2-40B4-BE49-F238E27FC236}">
                  <a16:creationId xmlns:a16="http://schemas.microsoft.com/office/drawing/2014/main" id="{4DF4F04A-B98B-E7F8-6DB4-807845B0BE2F}"/>
                </a:ext>
              </a:extLst>
            </p:cNvPr>
            <p:cNvSpPr/>
            <p:nvPr/>
          </p:nvSpPr>
          <p:spPr>
            <a:xfrm>
              <a:off x="6598057" y="3720577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Abgerundetes Rechteck 117">
              <a:extLst>
                <a:ext uri="{FF2B5EF4-FFF2-40B4-BE49-F238E27FC236}">
                  <a16:creationId xmlns:a16="http://schemas.microsoft.com/office/drawing/2014/main" id="{DB52F424-6F45-8DA4-6AD3-7FF3AE721767}"/>
                </a:ext>
              </a:extLst>
            </p:cNvPr>
            <p:cNvSpPr/>
            <p:nvPr/>
          </p:nvSpPr>
          <p:spPr>
            <a:xfrm>
              <a:off x="6726495" y="3720577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Abgerundetes Rechteck 118">
              <a:extLst>
                <a:ext uri="{FF2B5EF4-FFF2-40B4-BE49-F238E27FC236}">
                  <a16:creationId xmlns:a16="http://schemas.microsoft.com/office/drawing/2014/main" id="{D43A0037-BBFD-E75D-6FCF-7E642F6E41CB}"/>
                </a:ext>
              </a:extLst>
            </p:cNvPr>
            <p:cNvSpPr/>
            <p:nvPr/>
          </p:nvSpPr>
          <p:spPr>
            <a:xfrm>
              <a:off x="6854933" y="3720577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Abgerundetes Rechteck 119">
              <a:extLst>
                <a:ext uri="{FF2B5EF4-FFF2-40B4-BE49-F238E27FC236}">
                  <a16:creationId xmlns:a16="http://schemas.microsoft.com/office/drawing/2014/main" id="{1A977489-1A8C-5239-DDDF-B84D371FF3AC}"/>
                </a:ext>
              </a:extLst>
            </p:cNvPr>
            <p:cNvSpPr/>
            <p:nvPr/>
          </p:nvSpPr>
          <p:spPr>
            <a:xfrm>
              <a:off x="6654166" y="3635213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Abgerundetes Rechteck 120">
              <a:extLst>
                <a:ext uri="{FF2B5EF4-FFF2-40B4-BE49-F238E27FC236}">
                  <a16:creationId xmlns:a16="http://schemas.microsoft.com/office/drawing/2014/main" id="{14924D53-0020-F66A-CC4E-34E4B2DE080A}"/>
                </a:ext>
              </a:extLst>
            </p:cNvPr>
            <p:cNvSpPr/>
            <p:nvPr/>
          </p:nvSpPr>
          <p:spPr>
            <a:xfrm>
              <a:off x="6792973" y="3635213"/>
              <a:ext cx="91480" cy="520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Freihandform 121">
              <a:extLst>
                <a:ext uri="{FF2B5EF4-FFF2-40B4-BE49-F238E27FC236}">
                  <a16:creationId xmlns:a16="http://schemas.microsoft.com/office/drawing/2014/main" id="{FB8C84FF-60F7-EE05-D742-5EBD9908B2F7}"/>
                </a:ext>
              </a:extLst>
            </p:cNvPr>
            <p:cNvSpPr/>
            <p:nvPr/>
          </p:nvSpPr>
          <p:spPr>
            <a:xfrm rot="8100000">
              <a:off x="6070618" y="1307432"/>
              <a:ext cx="1399259" cy="1399085"/>
            </a:xfrm>
            <a:custGeom>
              <a:avLst/>
              <a:gdLst>
                <a:gd name="csX0" fmla="*/ 162354 w 1399259"/>
                <a:gd name="csY0" fmla="*/ 1236731 h 1399085"/>
                <a:gd name="csX1" fmla="*/ 0 w 1399259"/>
                <a:gd name="csY1" fmla="*/ 844773 h 1399085"/>
                <a:gd name="csX2" fmla="*/ 554312 w 1399259"/>
                <a:gd name="csY2" fmla="*/ 290461 h 1399085"/>
                <a:gd name="csX3" fmla="*/ 1019365 w 1399259"/>
                <a:gd name="csY3" fmla="*/ 290461 h 1399085"/>
                <a:gd name="csX4" fmla="*/ 1018403 w 1399259"/>
                <a:gd name="csY4" fmla="*/ 118716 h 1399085"/>
                <a:gd name="csX5" fmla="*/ 1137119 w 1399259"/>
                <a:gd name="csY5" fmla="*/ 0 h 1399085"/>
                <a:gd name="csX6" fmla="*/ 1399259 w 1399259"/>
                <a:gd name="csY6" fmla="*/ 262139 h 1399085"/>
                <a:gd name="csX7" fmla="*/ 1280542 w 1399259"/>
                <a:gd name="csY7" fmla="*/ 380855 h 1399085"/>
                <a:gd name="csX8" fmla="*/ 1108624 w 1399259"/>
                <a:gd name="csY8" fmla="*/ 379892 h 1399085"/>
                <a:gd name="csX9" fmla="*/ 1108624 w 1399259"/>
                <a:gd name="csY9" fmla="*/ 844773 h 1399085"/>
                <a:gd name="csX10" fmla="*/ 554312 w 1399259"/>
                <a:gd name="csY10" fmla="*/ 1399085 h 1399085"/>
                <a:gd name="csX11" fmla="*/ 162354 w 1399259"/>
                <a:gd name="csY11" fmla="*/ 1236731 h 1399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399259" h="1399085">
                  <a:moveTo>
                    <a:pt x="162354" y="1236731"/>
                  </a:moveTo>
                  <a:cubicBezTo>
                    <a:pt x="62043" y="1136420"/>
                    <a:pt x="0" y="997842"/>
                    <a:pt x="0" y="844773"/>
                  </a:cubicBezTo>
                  <a:cubicBezTo>
                    <a:pt x="0" y="538635"/>
                    <a:pt x="248174" y="290461"/>
                    <a:pt x="554312" y="290461"/>
                  </a:cubicBezTo>
                  <a:lnTo>
                    <a:pt x="1019365" y="290461"/>
                  </a:lnTo>
                  <a:lnTo>
                    <a:pt x="1018403" y="118716"/>
                  </a:lnTo>
                  <a:lnTo>
                    <a:pt x="1137119" y="0"/>
                  </a:lnTo>
                  <a:lnTo>
                    <a:pt x="1399259" y="262139"/>
                  </a:lnTo>
                  <a:lnTo>
                    <a:pt x="1280542" y="380855"/>
                  </a:lnTo>
                  <a:lnTo>
                    <a:pt x="1108624" y="379892"/>
                  </a:lnTo>
                  <a:lnTo>
                    <a:pt x="1108624" y="844773"/>
                  </a:lnTo>
                  <a:cubicBezTo>
                    <a:pt x="1108624" y="1150911"/>
                    <a:pt x="860450" y="1399085"/>
                    <a:pt x="554312" y="1399085"/>
                  </a:cubicBezTo>
                  <a:cubicBezTo>
                    <a:pt x="401243" y="1399085"/>
                    <a:pt x="262665" y="1337042"/>
                    <a:pt x="162354" y="1236731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23" name="Textfeld 122">
            <a:extLst>
              <a:ext uri="{FF2B5EF4-FFF2-40B4-BE49-F238E27FC236}">
                <a16:creationId xmlns:a16="http://schemas.microsoft.com/office/drawing/2014/main" id="{58E42032-618B-DF3A-142A-AE387BF13C88}"/>
              </a:ext>
            </a:extLst>
          </p:cNvPr>
          <p:cNvSpPr txBox="1"/>
          <p:nvPr/>
        </p:nvSpPr>
        <p:spPr>
          <a:xfrm>
            <a:off x="6483149" y="4010448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9A412F70-3B69-FC1A-14F6-5543EA28E524}"/>
              </a:ext>
            </a:extLst>
          </p:cNvPr>
          <p:cNvSpPr/>
          <p:nvPr/>
        </p:nvSpPr>
        <p:spPr>
          <a:xfrm>
            <a:off x="2784764" y="4520067"/>
            <a:ext cx="4624423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 O. Cheung, „</a:t>
            </a:r>
            <a:r>
              <a:rPr lang="de-DE" sz="1000" i="1" noProof="0" dirty="0" err="1">
                <a:solidFill>
                  <a:srgbClr val="002060"/>
                </a:solidFill>
              </a:rPr>
              <a:t>Visualizing</a:t>
            </a:r>
            <a:r>
              <a:rPr lang="de-DE" sz="1000" i="1" noProof="0" dirty="0">
                <a:solidFill>
                  <a:srgbClr val="002060"/>
                </a:solidFill>
              </a:rPr>
              <a:t> Gas Adsorption on </a:t>
            </a:r>
            <a:r>
              <a:rPr lang="de-DE" sz="1000" i="1" noProof="0" dirty="0" err="1">
                <a:solidFill>
                  <a:srgbClr val="002060"/>
                </a:solidFill>
              </a:rPr>
              <a:t>Porous</a:t>
            </a:r>
            <a:r>
              <a:rPr lang="de-DE" sz="1000" i="1" noProof="0" dirty="0">
                <a:solidFill>
                  <a:srgbClr val="002060"/>
                </a:solidFill>
              </a:rPr>
              <a:t> </a:t>
            </a:r>
            <a:r>
              <a:rPr lang="de-DE" sz="1000" i="1" noProof="0" dirty="0" err="1">
                <a:solidFill>
                  <a:srgbClr val="002060"/>
                </a:solidFill>
              </a:rPr>
              <a:t>Solids</a:t>
            </a:r>
            <a:r>
              <a:rPr lang="de-DE" sz="1000" i="1" noProof="0" dirty="0">
                <a:solidFill>
                  <a:srgbClr val="002060"/>
                </a:solidFill>
              </a:rPr>
              <a:t>“</a:t>
            </a:r>
            <a:r>
              <a:rPr lang="de-DE" sz="1000" i="1" dirty="0">
                <a:solidFill>
                  <a:srgbClr val="002060"/>
                </a:solidFill>
              </a:rPr>
              <a:t>,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J. Chem. Ed., Bd. 91, 2014, 1468-1472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b="1" i="1" dirty="0">
                <a:solidFill>
                  <a:srgbClr val="002060"/>
                </a:solidFill>
              </a:rPr>
              <a:t>Ein herzlicher Dank geht an Peter Sobotta, der das Experiment optimiert hat.</a:t>
            </a:r>
            <a:endParaRPr lang="de-DE" sz="1000" b="1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38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5E975-CB07-AAB3-DD70-D32A7E3B9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A3BB2982-18D7-00AE-102B-F52DF8245632}"/>
              </a:ext>
            </a:extLst>
          </p:cNvPr>
          <p:cNvSpPr txBox="1"/>
          <p:nvPr/>
        </p:nvSpPr>
        <p:spPr>
          <a:xfrm>
            <a:off x="3617083" y="763721"/>
            <a:ext cx="4042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Modellexperiment</a:t>
            </a:r>
            <a:r>
              <a:rPr lang="en-GB" sz="2000" dirty="0">
                <a:solidFill>
                  <a:schemeClr val="bg1"/>
                </a:solidFill>
              </a:rPr>
              <a:t>: CO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Adsorption</a:t>
            </a: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20B5EEF7-C141-72F6-2A50-5836D83BA962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124C74D4-027A-DD93-8655-481E7A113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D15A89E6-DCB4-E36E-69D8-B28832FDE2EC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5D2B6A47-A340-DC01-E20C-A11834E669C0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6E742BA-C55F-DA4B-7790-5682DC60DF8B}"/>
              </a:ext>
            </a:extLst>
          </p:cNvPr>
          <p:cNvSpPr/>
          <p:nvPr/>
        </p:nvSpPr>
        <p:spPr>
          <a:xfrm>
            <a:off x="8320756" y="750820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102AE61-FCE7-F4FA-30DC-CFB6591AC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sp>
        <p:nvSpPr>
          <p:cNvPr id="82" name="Freihandform 81">
            <a:extLst>
              <a:ext uri="{FF2B5EF4-FFF2-40B4-BE49-F238E27FC236}">
                <a16:creationId xmlns:a16="http://schemas.microsoft.com/office/drawing/2014/main" id="{32D944BC-ABDE-0DFB-15B6-B7E964594FAB}"/>
              </a:ext>
            </a:extLst>
          </p:cNvPr>
          <p:cNvSpPr/>
          <p:nvPr/>
        </p:nvSpPr>
        <p:spPr>
          <a:xfrm rot="10800000">
            <a:off x="4355411" y="1307431"/>
            <a:ext cx="777263" cy="1228439"/>
          </a:xfrm>
          <a:custGeom>
            <a:avLst/>
            <a:gdLst>
              <a:gd name="csX0" fmla="*/ 578935 w 1161356"/>
              <a:gd name="csY0" fmla="*/ 0 h 1835486"/>
              <a:gd name="csX1" fmla="*/ 578936 w 1161356"/>
              <a:gd name="csY1" fmla="*/ 0 h 1835486"/>
              <a:gd name="csX2" fmla="*/ 578936 w 1161356"/>
              <a:gd name="csY2" fmla="*/ 0 h 1835486"/>
              <a:gd name="csX3" fmla="*/ 835744 w 1161356"/>
              <a:gd name="csY3" fmla="*/ 62070 h 1835486"/>
              <a:gd name="csX4" fmla="*/ 835743 w 1161356"/>
              <a:gd name="csY4" fmla="*/ 434491 h 1835486"/>
              <a:gd name="csX5" fmla="*/ 831142 w 1161356"/>
              <a:gd name="csY5" fmla="*/ 445523 h 1835486"/>
              <a:gd name="csX6" fmla="*/ 834033 w 1161356"/>
              <a:gd name="csY6" fmla="*/ 445523 h 1835486"/>
              <a:gd name="csX7" fmla="*/ 1160375 w 1161356"/>
              <a:gd name="csY7" fmla="*/ 1620605 h 1835486"/>
              <a:gd name="csX8" fmla="*/ 1161356 w 1161356"/>
              <a:gd name="csY8" fmla="*/ 1620605 h 1835486"/>
              <a:gd name="csX9" fmla="*/ 1161356 w 1161356"/>
              <a:gd name="csY9" fmla="*/ 1640383 h 1835486"/>
              <a:gd name="csX10" fmla="*/ 889066 w 1161356"/>
              <a:gd name="csY10" fmla="*/ 1835486 h 1835486"/>
              <a:gd name="csX11" fmla="*/ 272298 w 1161356"/>
              <a:gd name="csY11" fmla="*/ 1835486 h 1835486"/>
              <a:gd name="csX12" fmla="*/ 8 w 1161356"/>
              <a:gd name="csY12" fmla="*/ 1640383 h 1835486"/>
              <a:gd name="csX13" fmla="*/ 8 w 1161356"/>
              <a:gd name="csY13" fmla="*/ 1624107 h 1835486"/>
              <a:gd name="csX14" fmla="*/ 0 w 1161356"/>
              <a:gd name="csY14" fmla="*/ 1624107 h 1835486"/>
              <a:gd name="csX15" fmla="*/ 8 w 1161356"/>
              <a:gd name="csY15" fmla="*/ 1624078 h 1835486"/>
              <a:gd name="csX16" fmla="*/ 8 w 1161356"/>
              <a:gd name="csY16" fmla="*/ 1620605 h 1835486"/>
              <a:gd name="csX17" fmla="*/ 973 w 1161356"/>
              <a:gd name="csY17" fmla="*/ 1620605 h 1835486"/>
              <a:gd name="csX18" fmla="*/ 327081 w 1161356"/>
              <a:gd name="csY18" fmla="*/ 446368 h 1835486"/>
              <a:gd name="csX19" fmla="*/ 322127 w 1161356"/>
              <a:gd name="csY19" fmla="*/ 434491 h 1835486"/>
              <a:gd name="csX20" fmla="*/ 322128 w 1161356"/>
              <a:gd name="csY20" fmla="*/ 62072 h 1835486"/>
              <a:gd name="csX21" fmla="*/ 322127 w 1161356"/>
              <a:gd name="csY21" fmla="*/ 62070 h 1835486"/>
              <a:gd name="csX22" fmla="*/ 578935 w 1161356"/>
              <a:gd name="csY22" fmla="*/ 0 h 18354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161356" h="1835486">
                <a:moveTo>
                  <a:pt x="578935" y="0"/>
                </a:moveTo>
                <a:lnTo>
                  <a:pt x="578936" y="0"/>
                </a:lnTo>
                <a:lnTo>
                  <a:pt x="578936" y="0"/>
                </a:lnTo>
                <a:cubicBezTo>
                  <a:pt x="720767" y="0"/>
                  <a:pt x="835744" y="27790"/>
                  <a:pt x="835744" y="62070"/>
                </a:cubicBezTo>
                <a:cubicBezTo>
                  <a:pt x="835744" y="186210"/>
                  <a:pt x="835743" y="310351"/>
                  <a:pt x="835743" y="434491"/>
                </a:cubicBezTo>
                <a:lnTo>
                  <a:pt x="831142" y="445523"/>
                </a:lnTo>
                <a:lnTo>
                  <a:pt x="834033" y="445523"/>
                </a:lnTo>
                <a:lnTo>
                  <a:pt x="1160375" y="1620605"/>
                </a:lnTo>
                <a:lnTo>
                  <a:pt x="1161356" y="1620605"/>
                </a:lnTo>
                <a:lnTo>
                  <a:pt x="1161356" y="1640383"/>
                </a:lnTo>
                <a:cubicBezTo>
                  <a:pt x="1161356" y="1748136"/>
                  <a:pt x="1039448" y="1835486"/>
                  <a:pt x="889066" y="1835486"/>
                </a:cubicBezTo>
                <a:lnTo>
                  <a:pt x="272298" y="1835486"/>
                </a:lnTo>
                <a:cubicBezTo>
                  <a:pt x="121916" y="1835486"/>
                  <a:pt x="8" y="1748136"/>
                  <a:pt x="8" y="1640383"/>
                </a:cubicBezTo>
                <a:lnTo>
                  <a:pt x="8" y="1624107"/>
                </a:lnTo>
                <a:lnTo>
                  <a:pt x="0" y="1624107"/>
                </a:lnTo>
                <a:lnTo>
                  <a:pt x="8" y="1624078"/>
                </a:lnTo>
                <a:lnTo>
                  <a:pt x="8" y="1620605"/>
                </a:lnTo>
                <a:lnTo>
                  <a:pt x="973" y="1620605"/>
                </a:lnTo>
                <a:lnTo>
                  <a:pt x="327081" y="446368"/>
                </a:lnTo>
                <a:lnTo>
                  <a:pt x="322127" y="434491"/>
                </a:lnTo>
                <a:lnTo>
                  <a:pt x="322128" y="62072"/>
                </a:lnTo>
                <a:lnTo>
                  <a:pt x="322127" y="62070"/>
                </a:lnTo>
                <a:cubicBezTo>
                  <a:pt x="322127" y="27790"/>
                  <a:pt x="437104" y="0"/>
                  <a:pt x="578935" y="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2" name="Abgerundetes Rechteck 91">
            <a:extLst>
              <a:ext uri="{FF2B5EF4-FFF2-40B4-BE49-F238E27FC236}">
                <a16:creationId xmlns:a16="http://schemas.microsoft.com/office/drawing/2014/main" id="{0CF00FE9-F901-1504-27CD-BFD49ADAEA03}"/>
              </a:ext>
            </a:extLst>
          </p:cNvPr>
          <p:cNvSpPr/>
          <p:nvPr/>
        </p:nvSpPr>
        <p:spPr>
          <a:xfrm rot="10800000">
            <a:off x="4824901" y="13635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24560479-C961-7A60-3251-EDB880FA00AD}"/>
              </a:ext>
            </a:extLst>
          </p:cNvPr>
          <p:cNvSpPr/>
          <p:nvPr/>
        </p:nvSpPr>
        <p:spPr>
          <a:xfrm rot="10800000">
            <a:off x="4696463" y="13635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Abgerundetes Rechteck 93">
            <a:extLst>
              <a:ext uri="{FF2B5EF4-FFF2-40B4-BE49-F238E27FC236}">
                <a16:creationId xmlns:a16="http://schemas.microsoft.com/office/drawing/2014/main" id="{E0B40FCD-1056-CB86-7836-6AA928609E82}"/>
              </a:ext>
            </a:extLst>
          </p:cNvPr>
          <p:cNvSpPr/>
          <p:nvPr/>
        </p:nvSpPr>
        <p:spPr>
          <a:xfrm rot="10800000">
            <a:off x="4568025" y="13635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Abgerundetes Rechteck 99">
            <a:extLst>
              <a:ext uri="{FF2B5EF4-FFF2-40B4-BE49-F238E27FC236}">
                <a16:creationId xmlns:a16="http://schemas.microsoft.com/office/drawing/2014/main" id="{E03441CE-CC34-065D-42D0-26474C019C95}"/>
              </a:ext>
            </a:extLst>
          </p:cNvPr>
          <p:cNvSpPr/>
          <p:nvPr/>
        </p:nvSpPr>
        <p:spPr>
          <a:xfrm rot="10800000">
            <a:off x="4768792" y="1448894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bgerundetes Rechteck 102">
            <a:extLst>
              <a:ext uri="{FF2B5EF4-FFF2-40B4-BE49-F238E27FC236}">
                <a16:creationId xmlns:a16="http://schemas.microsoft.com/office/drawing/2014/main" id="{35F80342-9C58-0529-EAD3-C3A73836047F}"/>
              </a:ext>
            </a:extLst>
          </p:cNvPr>
          <p:cNvSpPr/>
          <p:nvPr/>
        </p:nvSpPr>
        <p:spPr>
          <a:xfrm rot="10800000">
            <a:off x="4629985" y="1448894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D6F7EA12-2E51-1F30-5FBC-98ED7F5EF515}"/>
              </a:ext>
            </a:extLst>
          </p:cNvPr>
          <p:cNvSpPr txBox="1"/>
          <p:nvPr/>
        </p:nvSpPr>
        <p:spPr>
          <a:xfrm>
            <a:off x="4457092" y="401044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Luft</a:t>
            </a:r>
          </a:p>
        </p:txBody>
      </p:sp>
      <p:sp>
        <p:nvSpPr>
          <p:cNvPr id="116" name="Freihandform 115">
            <a:extLst>
              <a:ext uri="{FF2B5EF4-FFF2-40B4-BE49-F238E27FC236}">
                <a16:creationId xmlns:a16="http://schemas.microsoft.com/office/drawing/2014/main" id="{0D63449E-884E-3618-74D5-2AFC5CA5E7C7}"/>
              </a:ext>
            </a:extLst>
          </p:cNvPr>
          <p:cNvSpPr/>
          <p:nvPr/>
        </p:nvSpPr>
        <p:spPr>
          <a:xfrm rot="10800000">
            <a:off x="6381468" y="1307432"/>
            <a:ext cx="777263" cy="1228439"/>
          </a:xfrm>
          <a:custGeom>
            <a:avLst/>
            <a:gdLst>
              <a:gd name="csX0" fmla="*/ 578935 w 1161356"/>
              <a:gd name="csY0" fmla="*/ 0 h 1835486"/>
              <a:gd name="csX1" fmla="*/ 578936 w 1161356"/>
              <a:gd name="csY1" fmla="*/ 0 h 1835486"/>
              <a:gd name="csX2" fmla="*/ 578936 w 1161356"/>
              <a:gd name="csY2" fmla="*/ 0 h 1835486"/>
              <a:gd name="csX3" fmla="*/ 835744 w 1161356"/>
              <a:gd name="csY3" fmla="*/ 62070 h 1835486"/>
              <a:gd name="csX4" fmla="*/ 835743 w 1161356"/>
              <a:gd name="csY4" fmla="*/ 434491 h 1835486"/>
              <a:gd name="csX5" fmla="*/ 831142 w 1161356"/>
              <a:gd name="csY5" fmla="*/ 445523 h 1835486"/>
              <a:gd name="csX6" fmla="*/ 834033 w 1161356"/>
              <a:gd name="csY6" fmla="*/ 445523 h 1835486"/>
              <a:gd name="csX7" fmla="*/ 1160375 w 1161356"/>
              <a:gd name="csY7" fmla="*/ 1620605 h 1835486"/>
              <a:gd name="csX8" fmla="*/ 1161356 w 1161356"/>
              <a:gd name="csY8" fmla="*/ 1620605 h 1835486"/>
              <a:gd name="csX9" fmla="*/ 1161356 w 1161356"/>
              <a:gd name="csY9" fmla="*/ 1640383 h 1835486"/>
              <a:gd name="csX10" fmla="*/ 889066 w 1161356"/>
              <a:gd name="csY10" fmla="*/ 1835486 h 1835486"/>
              <a:gd name="csX11" fmla="*/ 272298 w 1161356"/>
              <a:gd name="csY11" fmla="*/ 1835486 h 1835486"/>
              <a:gd name="csX12" fmla="*/ 8 w 1161356"/>
              <a:gd name="csY12" fmla="*/ 1640383 h 1835486"/>
              <a:gd name="csX13" fmla="*/ 8 w 1161356"/>
              <a:gd name="csY13" fmla="*/ 1624107 h 1835486"/>
              <a:gd name="csX14" fmla="*/ 0 w 1161356"/>
              <a:gd name="csY14" fmla="*/ 1624107 h 1835486"/>
              <a:gd name="csX15" fmla="*/ 8 w 1161356"/>
              <a:gd name="csY15" fmla="*/ 1624078 h 1835486"/>
              <a:gd name="csX16" fmla="*/ 8 w 1161356"/>
              <a:gd name="csY16" fmla="*/ 1620605 h 1835486"/>
              <a:gd name="csX17" fmla="*/ 973 w 1161356"/>
              <a:gd name="csY17" fmla="*/ 1620605 h 1835486"/>
              <a:gd name="csX18" fmla="*/ 327081 w 1161356"/>
              <a:gd name="csY18" fmla="*/ 446368 h 1835486"/>
              <a:gd name="csX19" fmla="*/ 322127 w 1161356"/>
              <a:gd name="csY19" fmla="*/ 434491 h 1835486"/>
              <a:gd name="csX20" fmla="*/ 322128 w 1161356"/>
              <a:gd name="csY20" fmla="*/ 62072 h 1835486"/>
              <a:gd name="csX21" fmla="*/ 322127 w 1161356"/>
              <a:gd name="csY21" fmla="*/ 62070 h 1835486"/>
              <a:gd name="csX22" fmla="*/ 578935 w 1161356"/>
              <a:gd name="csY22" fmla="*/ 0 h 18354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161356" h="1835486">
                <a:moveTo>
                  <a:pt x="578935" y="0"/>
                </a:moveTo>
                <a:lnTo>
                  <a:pt x="578936" y="0"/>
                </a:lnTo>
                <a:lnTo>
                  <a:pt x="578936" y="0"/>
                </a:lnTo>
                <a:cubicBezTo>
                  <a:pt x="720767" y="0"/>
                  <a:pt x="835744" y="27790"/>
                  <a:pt x="835744" y="62070"/>
                </a:cubicBezTo>
                <a:cubicBezTo>
                  <a:pt x="835744" y="186210"/>
                  <a:pt x="835743" y="310351"/>
                  <a:pt x="835743" y="434491"/>
                </a:cubicBezTo>
                <a:lnTo>
                  <a:pt x="831142" y="445523"/>
                </a:lnTo>
                <a:lnTo>
                  <a:pt x="834033" y="445523"/>
                </a:lnTo>
                <a:lnTo>
                  <a:pt x="1160375" y="1620605"/>
                </a:lnTo>
                <a:lnTo>
                  <a:pt x="1161356" y="1620605"/>
                </a:lnTo>
                <a:lnTo>
                  <a:pt x="1161356" y="1640383"/>
                </a:lnTo>
                <a:cubicBezTo>
                  <a:pt x="1161356" y="1748136"/>
                  <a:pt x="1039448" y="1835486"/>
                  <a:pt x="889066" y="1835486"/>
                </a:cubicBezTo>
                <a:lnTo>
                  <a:pt x="272298" y="1835486"/>
                </a:lnTo>
                <a:cubicBezTo>
                  <a:pt x="121916" y="1835486"/>
                  <a:pt x="8" y="1748136"/>
                  <a:pt x="8" y="1640383"/>
                </a:cubicBezTo>
                <a:lnTo>
                  <a:pt x="8" y="1624107"/>
                </a:lnTo>
                <a:lnTo>
                  <a:pt x="0" y="1624107"/>
                </a:lnTo>
                <a:lnTo>
                  <a:pt x="8" y="1624078"/>
                </a:lnTo>
                <a:lnTo>
                  <a:pt x="8" y="1620605"/>
                </a:lnTo>
                <a:lnTo>
                  <a:pt x="973" y="1620605"/>
                </a:lnTo>
                <a:lnTo>
                  <a:pt x="327081" y="446368"/>
                </a:lnTo>
                <a:lnTo>
                  <a:pt x="322127" y="434491"/>
                </a:lnTo>
                <a:lnTo>
                  <a:pt x="322128" y="62072"/>
                </a:lnTo>
                <a:lnTo>
                  <a:pt x="322127" y="62070"/>
                </a:lnTo>
                <a:cubicBezTo>
                  <a:pt x="322127" y="27790"/>
                  <a:pt x="437104" y="0"/>
                  <a:pt x="578935" y="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D52ACBEA-CA51-591A-8097-AC1E3475A7AF}"/>
              </a:ext>
            </a:extLst>
          </p:cNvPr>
          <p:cNvSpPr txBox="1"/>
          <p:nvPr/>
        </p:nvSpPr>
        <p:spPr>
          <a:xfrm>
            <a:off x="6483149" y="4010448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8F2533EC-9F18-EC1C-17BD-531A3FFF2158}"/>
              </a:ext>
            </a:extLst>
          </p:cNvPr>
          <p:cNvSpPr/>
          <p:nvPr/>
        </p:nvSpPr>
        <p:spPr>
          <a:xfrm rot="10800000">
            <a:off x="6859952" y="13635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BADC30C8-9E45-0AF1-20B6-DC14508B634B}"/>
              </a:ext>
            </a:extLst>
          </p:cNvPr>
          <p:cNvSpPr/>
          <p:nvPr/>
        </p:nvSpPr>
        <p:spPr>
          <a:xfrm rot="10800000">
            <a:off x="6731514" y="13635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33A32241-47BE-24BF-746E-40D9B9D63E11}"/>
              </a:ext>
            </a:extLst>
          </p:cNvPr>
          <p:cNvSpPr/>
          <p:nvPr/>
        </p:nvSpPr>
        <p:spPr>
          <a:xfrm rot="10800000">
            <a:off x="6603076" y="13635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1148BD87-330F-B823-F1F9-0BE30489DE69}"/>
              </a:ext>
            </a:extLst>
          </p:cNvPr>
          <p:cNvSpPr/>
          <p:nvPr/>
        </p:nvSpPr>
        <p:spPr>
          <a:xfrm rot="10800000">
            <a:off x="6803843" y="1448894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948302-58E2-D6C2-B10C-587E8E36DD67}"/>
              </a:ext>
            </a:extLst>
          </p:cNvPr>
          <p:cNvSpPr/>
          <p:nvPr/>
        </p:nvSpPr>
        <p:spPr>
          <a:xfrm rot="10800000">
            <a:off x="6665036" y="1448894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ihandform 121">
            <a:extLst>
              <a:ext uri="{FF2B5EF4-FFF2-40B4-BE49-F238E27FC236}">
                <a16:creationId xmlns:a16="http://schemas.microsoft.com/office/drawing/2014/main" id="{CE6CC2ED-975F-F709-870A-BAEAE0040D90}"/>
              </a:ext>
            </a:extLst>
          </p:cNvPr>
          <p:cNvSpPr/>
          <p:nvPr/>
        </p:nvSpPr>
        <p:spPr>
          <a:xfrm rot="18900000">
            <a:off x="6070618" y="2429679"/>
            <a:ext cx="1399259" cy="1399085"/>
          </a:xfrm>
          <a:custGeom>
            <a:avLst/>
            <a:gdLst>
              <a:gd name="csX0" fmla="*/ 162354 w 1399259"/>
              <a:gd name="csY0" fmla="*/ 1236731 h 1399085"/>
              <a:gd name="csX1" fmla="*/ 0 w 1399259"/>
              <a:gd name="csY1" fmla="*/ 844773 h 1399085"/>
              <a:gd name="csX2" fmla="*/ 554312 w 1399259"/>
              <a:gd name="csY2" fmla="*/ 290461 h 1399085"/>
              <a:gd name="csX3" fmla="*/ 1019365 w 1399259"/>
              <a:gd name="csY3" fmla="*/ 290461 h 1399085"/>
              <a:gd name="csX4" fmla="*/ 1018403 w 1399259"/>
              <a:gd name="csY4" fmla="*/ 118716 h 1399085"/>
              <a:gd name="csX5" fmla="*/ 1137119 w 1399259"/>
              <a:gd name="csY5" fmla="*/ 0 h 1399085"/>
              <a:gd name="csX6" fmla="*/ 1399259 w 1399259"/>
              <a:gd name="csY6" fmla="*/ 262139 h 1399085"/>
              <a:gd name="csX7" fmla="*/ 1280542 w 1399259"/>
              <a:gd name="csY7" fmla="*/ 380855 h 1399085"/>
              <a:gd name="csX8" fmla="*/ 1108624 w 1399259"/>
              <a:gd name="csY8" fmla="*/ 379892 h 1399085"/>
              <a:gd name="csX9" fmla="*/ 1108624 w 1399259"/>
              <a:gd name="csY9" fmla="*/ 844773 h 1399085"/>
              <a:gd name="csX10" fmla="*/ 554312 w 1399259"/>
              <a:gd name="csY10" fmla="*/ 1399085 h 1399085"/>
              <a:gd name="csX11" fmla="*/ 162354 w 1399259"/>
              <a:gd name="csY11" fmla="*/ 1236731 h 13990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399259" h="1399085">
                <a:moveTo>
                  <a:pt x="162354" y="1236731"/>
                </a:moveTo>
                <a:cubicBezTo>
                  <a:pt x="62043" y="1136420"/>
                  <a:pt x="0" y="997842"/>
                  <a:pt x="0" y="844773"/>
                </a:cubicBezTo>
                <a:cubicBezTo>
                  <a:pt x="0" y="538635"/>
                  <a:pt x="248174" y="290461"/>
                  <a:pt x="554312" y="290461"/>
                </a:cubicBezTo>
                <a:lnTo>
                  <a:pt x="1019365" y="290461"/>
                </a:lnTo>
                <a:lnTo>
                  <a:pt x="1018403" y="118716"/>
                </a:lnTo>
                <a:lnTo>
                  <a:pt x="1137119" y="0"/>
                </a:lnTo>
                <a:lnTo>
                  <a:pt x="1399259" y="262139"/>
                </a:lnTo>
                <a:lnTo>
                  <a:pt x="1280542" y="380855"/>
                </a:lnTo>
                <a:lnTo>
                  <a:pt x="1108624" y="379892"/>
                </a:lnTo>
                <a:lnTo>
                  <a:pt x="1108624" y="844773"/>
                </a:lnTo>
                <a:cubicBezTo>
                  <a:pt x="1108624" y="1150911"/>
                  <a:pt x="860450" y="1399085"/>
                  <a:pt x="554312" y="1399085"/>
                </a:cubicBezTo>
                <a:cubicBezTo>
                  <a:pt x="401243" y="1399085"/>
                  <a:pt x="262665" y="1337042"/>
                  <a:pt x="162354" y="1236731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0" name="Freihandform 109">
            <a:extLst>
              <a:ext uri="{FF2B5EF4-FFF2-40B4-BE49-F238E27FC236}">
                <a16:creationId xmlns:a16="http://schemas.microsoft.com/office/drawing/2014/main" id="{A644DD6A-9A2C-D3DF-364C-88418D7B01EE}"/>
              </a:ext>
            </a:extLst>
          </p:cNvPr>
          <p:cNvSpPr/>
          <p:nvPr/>
        </p:nvSpPr>
        <p:spPr>
          <a:xfrm rot="18900000">
            <a:off x="4044561" y="2429678"/>
            <a:ext cx="1399259" cy="1399085"/>
          </a:xfrm>
          <a:custGeom>
            <a:avLst/>
            <a:gdLst>
              <a:gd name="csX0" fmla="*/ 162354 w 1399259"/>
              <a:gd name="csY0" fmla="*/ 1236731 h 1399085"/>
              <a:gd name="csX1" fmla="*/ 0 w 1399259"/>
              <a:gd name="csY1" fmla="*/ 844773 h 1399085"/>
              <a:gd name="csX2" fmla="*/ 554312 w 1399259"/>
              <a:gd name="csY2" fmla="*/ 290461 h 1399085"/>
              <a:gd name="csX3" fmla="*/ 1019365 w 1399259"/>
              <a:gd name="csY3" fmla="*/ 290461 h 1399085"/>
              <a:gd name="csX4" fmla="*/ 1018403 w 1399259"/>
              <a:gd name="csY4" fmla="*/ 118716 h 1399085"/>
              <a:gd name="csX5" fmla="*/ 1137119 w 1399259"/>
              <a:gd name="csY5" fmla="*/ 0 h 1399085"/>
              <a:gd name="csX6" fmla="*/ 1399259 w 1399259"/>
              <a:gd name="csY6" fmla="*/ 262139 h 1399085"/>
              <a:gd name="csX7" fmla="*/ 1280542 w 1399259"/>
              <a:gd name="csY7" fmla="*/ 380855 h 1399085"/>
              <a:gd name="csX8" fmla="*/ 1108624 w 1399259"/>
              <a:gd name="csY8" fmla="*/ 379892 h 1399085"/>
              <a:gd name="csX9" fmla="*/ 1108624 w 1399259"/>
              <a:gd name="csY9" fmla="*/ 844773 h 1399085"/>
              <a:gd name="csX10" fmla="*/ 554312 w 1399259"/>
              <a:gd name="csY10" fmla="*/ 1399085 h 1399085"/>
              <a:gd name="csX11" fmla="*/ 162354 w 1399259"/>
              <a:gd name="csY11" fmla="*/ 1236731 h 13990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399259" h="1399085">
                <a:moveTo>
                  <a:pt x="162354" y="1236731"/>
                </a:moveTo>
                <a:cubicBezTo>
                  <a:pt x="62043" y="1136420"/>
                  <a:pt x="0" y="997842"/>
                  <a:pt x="0" y="844773"/>
                </a:cubicBezTo>
                <a:cubicBezTo>
                  <a:pt x="0" y="538635"/>
                  <a:pt x="248174" y="290461"/>
                  <a:pt x="554312" y="290461"/>
                </a:cubicBezTo>
                <a:lnTo>
                  <a:pt x="1019365" y="290461"/>
                </a:lnTo>
                <a:lnTo>
                  <a:pt x="1018403" y="118716"/>
                </a:lnTo>
                <a:lnTo>
                  <a:pt x="1137119" y="0"/>
                </a:lnTo>
                <a:lnTo>
                  <a:pt x="1399259" y="262139"/>
                </a:lnTo>
                <a:lnTo>
                  <a:pt x="1280542" y="380855"/>
                </a:lnTo>
                <a:lnTo>
                  <a:pt x="1108624" y="379892"/>
                </a:lnTo>
                <a:lnTo>
                  <a:pt x="1108624" y="844773"/>
                </a:lnTo>
                <a:cubicBezTo>
                  <a:pt x="1108624" y="1150911"/>
                  <a:pt x="860450" y="1399085"/>
                  <a:pt x="554312" y="1399085"/>
                </a:cubicBezTo>
                <a:cubicBezTo>
                  <a:pt x="401243" y="1399085"/>
                  <a:pt x="262665" y="1337042"/>
                  <a:pt x="162354" y="1236731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5F66F9BC-FD52-2728-3838-08C1629E373B}"/>
              </a:ext>
            </a:extLst>
          </p:cNvPr>
          <p:cNvSpPr/>
          <p:nvPr/>
        </p:nvSpPr>
        <p:spPr>
          <a:xfrm>
            <a:off x="2784764" y="4520067"/>
            <a:ext cx="4624423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 O. Cheung, „</a:t>
            </a:r>
            <a:r>
              <a:rPr lang="de-DE" sz="1000" i="1" noProof="0" dirty="0" err="1">
                <a:solidFill>
                  <a:srgbClr val="002060"/>
                </a:solidFill>
              </a:rPr>
              <a:t>Visualizing</a:t>
            </a:r>
            <a:r>
              <a:rPr lang="de-DE" sz="1000" i="1" noProof="0" dirty="0">
                <a:solidFill>
                  <a:srgbClr val="002060"/>
                </a:solidFill>
              </a:rPr>
              <a:t> Gas Adsorption on </a:t>
            </a:r>
            <a:r>
              <a:rPr lang="de-DE" sz="1000" i="1" noProof="0" dirty="0" err="1">
                <a:solidFill>
                  <a:srgbClr val="002060"/>
                </a:solidFill>
              </a:rPr>
              <a:t>Porous</a:t>
            </a:r>
            <a:r>
              <a:rPr lang="de-DE" sz="1000" i="1" noProof="0" dirty="0">
                <a:solidFill>
                  <a:srgbClr val="002060"/>
                </a:solidFill>
              </a:rPr>
              <a:t> </a:t>
            </a:r>
            <a:r>
              <a:rPr lang="de-DE" sz="1000" i="1" noProof="0" dirty="0" err="1">
                <a:solidFill>
                  <a:srgbClr val="002060"/>
                </a:solidFill>
              </a:rPr>
              <a:t>Solids</a:t>
            </a:r>
            <a:r>
              <a:rPr lang="de-DE" sz="1000" i="1" noProof="0" dirty="0">
                <a:solidFill>
                  <a:srgbClr val="002060"/>
                </a:solidFill>
              </a:rPr>
              <a:t>“</a:t>
            </a:r>
            <a:r>
              <a:rPr lang="de-DE" sz="1000" i="1" dirty="0">
                <a:solidFill>
                  <a:srgbClr val="002060"/>
                </a:solidFill>
              </a:rPr>
              <a:t>,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J. Chem. Ed., Bd. 91, 2014, 1468-1472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b="1" i="1" dirty="0">
                <a:solidFill>
                  <a:srgbClr val="002060"/>
                </a:solidFill>
              </a:rPr>
              <a:t>Ein herzlicher Dank geht an Peter Sobotta, der das Experiment optimiert hat.</a:t>
            </a:r>
            <a:endParaRPr lang="de-DE" sz="1000" b="1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60494E-6 L 0.0099 0.456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2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60494E-6 L 0.0099 0.456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2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52 -0.00062 L 0.00052 0.20586 L -0.01232 0.23426 L -0.06475 0.35648 L -0.02083 0.45154 " pathEditMode="relative" ptsTypes="AAAAA">
                                      <p:cBhvr>
                                        <p:cTn id="1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52 -0.00062 L 0.00052 0.20586 L -0.01232 0.23426 L -0.06475 0.35648 L -0.02083 0.45154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225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35 0.00124 L -0.00226 0.22099 L -0.01823 0.23457 L 0.00208 0.471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234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35 0.00124 L -0.00226 0.22099 L -0.01823 0.23457 L 0.00208 0.4713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23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02257 0.45803 " pathEditMode="relative" ptsTypes="AA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33333E-6 -1.7284E-6 L 0.02257 0.458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229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61111E-6 -1.7284E-6 L 0.00503 0.2358 L 3.61111E-6 0.45895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29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7284E-6 L 0.00503 0.2358 L 4.16667E-6 0.45895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0" grpId="0" animBg="1"/>
      <p:bldP spid="103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8F4F5-D5C7-0888-A2A7-E7916AB6E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35EE2614-C187-EB7B-1855-B0C58294598E}"/>
              </a:ext>
            </a:extLst>
          </p:cNvPr>
          <p:cNvSpPr txBox="1"/>
          <p:nvPr/>
        </p:nvSpPr>
        <p:spPr>
          <a:xfrm>
            <a:off x="3617083" y="763721"/>
            <a:ext cx="4042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Modellexperiment</a:t>
            </a:r>
            <a:r>
              <a:rPr lang="en-GB" sz="2000" dirty="0">
                <a:solidFill>
                  <a:schemeClr val="bg1"/>
                </a:solidFill>
              </a:rPr>
              <a:t>: CO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Adsorption</a:t>
            </a: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D3B9D5C8-9AF1-D3A9-CC36-6F408E0B4EE0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58707A98-8DA1-A943-9004-ED876A87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6E46DAFF-08DA-840E-15DB-0AE6131B2145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1A155FEF-50B4-83A7-C5C4-8DEC562E826B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8C56C50-D8A9-CABA-0A12-5CC586479570}"/>
              </a:ext>
            </a:extLst>
          </p:cNvPr>
          <p:cNvSpPr/>
          <p:nvPr/>
        </p:nvSpPr>
        <p:spPr>
          <a:xfrm>
            <a:off x="8320756" y="750820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D264F3-B709-782C-B516-5FB64C339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1406814"/>
            <a:ext cx="2761673" cy="1919363"/>
          </a:xfrm>
          <a:prstGeom prst="rect">
            <a:avLst/>
          </a:prstGeom>
        </p:spPr>
      </p:pic>
      <p:sp>
        <p:nvSpPr>
          <p:cNvPr id="82" name="Freihandform 81">
            <a:extLst>
              <a:ext uri="{FF2B5EF4-FFF2-40B4-BE49-F238E27FC236}">
                <a16:creationId xmlns:a16="http://schemas.microsoft.com/office/drawing/2014/main" id="{38C1EC4D-0F22-D000-1CB9-2E8424707C0E}"/>
              </a:ext>
            </a:extLst>
          </p:cNvPr>
          <p:cNvSpPr/>
          <p:nvPr/>
        </p:nvSpPr>
        <p:spPr>
          <a:xfrm rot="10800000">
            <a:off x="4355411" y="1307431"/>
            <a:ext cx="777263" cy="1228439"/>
          </a:xfrm>
          <a:custGeom>
            <a:avLst/>
            <a:gdLst>
              <a:gd name="csX0" fmla="*/ 578935 w 1161356"/>
              <a:gd name="csY0" fmla="*/ 0 h 1835486"/>
              <a:gd name="csX1" fmla="*/ 578936 w 1161356"/>
              <a:gd name="csY1" fmla="*/ 0 h 1835486"/>
              <a:gd name="csX2" fmla="*/ 578936 w 1161356"/>
              <a:gd name="csY2" fmla="*/ 0 h 1835486"/>
              <a:gd name="csX3" fmla="*/ 835744 w 1161356"/>
              <a:gd name="csY3" fmla="*/ 62070 h 1835486"/>
              <a:gd name="csX4" fmla="*/ 835743 w 1161356"/>
              <a:gd name="csY4" fmla="*/ 434491 h 1835486"/>
              <a:gd name="csX5" fmla="*/ 831142 w 1161356"/>
              <a:gd name="csY5" fmla="*/ 445523 h 1835486"/>
              <a:gd name="csX6" fmla="*/ 834033 w 1161356"/>
              <a:gd name="csY6" fmla="*/ 445523 h 1835486"/>
              <a:gd name="csX7" fmla="*/ 1160375 w 1161356"/>
              <a:gd name="csY7" fmla="*/ 1620605 h 1835486"/>
              <a:gd name="csX8" fmla="*/ 1161356 w 1161356"/>
              <a:gd name="csY8" fmla="*/ 1620605 h 1835486"/>
              <a:gd name="csX9" fmla="*/ 1161356 w 1161356"/>
              <a:gd name="csY9" fmla="*/ 1640383 h 1835486"/>
              <a:gd name="csX10" fmla="*/ 889066 w 1161356"/>
              <a:gd name="csY10" fmla="*/ 1835486 h 1835486"/>
              <a:gd name="csX11" fmla="*/ 272298 w 1161356"/>
              <a:gd name="csY11" fmla="*/ 1835486 h 1835486"/>
              <a:gd name="csX12" fmla="*/ 8 w 1161356"/>
              <a:gd name="csY12" fmla="*/ 1640383 h 1835486"/>
              <a:gd name="csX13" fmla="*/ 8 w 1161356"/>
              <a:gd name="csY13" fmla="*/ 1624107 h 1835486"/>
              <a:gd name="csX14" fmla="*/ 0 w 1161356"/>
              <a:gd name="csY14" fmla="*/ 1624107 h 1835486"/>
              <a:gd name="csX15" fmla="*/ 8 w 1161356"/>
              <a:gd name="csY15" fmla="*/ 1624078 h 1835486"/>
              <a:gd name="csX16" fmla="*/ 8 w 1161356"/>
              <a:gd name="csY16" fmla="*/ 1620605 h 1835486"/>
              <a:gd name="csX17" fmla="*/ 973 w 1161356"/>
              <a:gd name="csY17" fmla="*/ 1620605 h 1835486"/>
              <a:gd name="csX18" fmla="*/ 327081 w 1161356"/>
              <a:gd name="csY18" fmla="*/ 446368 h 1835486"/>
              <a:gd name="csX19" fmla="*/ 322127 w 1161356"/>
              <a:gd name="csY19" fmla="*/ 434491 h 1835486"/>
              <a:gd name="csX20" fmla="*/ 322128 w 1161356"/>
              <a:gd name="csY20" fmla="*/ 62072 h 1835486"/>
              <a:gd name="csX21" fmla="*/ 322127 w 1161356"/>
              <a:gd name="csY21" fmla="*/ 62070 h 1835486"/>
              <a:gd name="csX22" fmla="*/ 578935 w 1161356"/>
              <a:gd name="csY22" fmla="*/ 0 h 18354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161356" h="1835486">
                <a:moveTo>
                  <a:pt x="578935" y="0"/>
                </a:moveTo>
                <a:lnTo>
                  <a:pt x="578936" y="0"/>
                </a:lnTo>
                <a:lnTo>
                  <a:pt x="578936" y="0"/>
                </a:lnTo>
                <a:cubicBezTo>
                  <a:pt x="720767" y="0"/>
                  <a:pt x="835744" y="27790"/>
                  <a:pt x="835744" y="62070"/>
                </a:cubicBezTo>
                <a:cubicBezTo>
                  <a:pt x="835744" y="186210"/>
                  <a:pt x="835743" y="310351"/>
                  <a:pt x="835743" y="434491"/>
                </a:cubicBezTo>
                <a:lnTo>
                  <a:pt x="831142" y="445523"/>
                </a:lnTo>
                <a:lnTo>
                  <a:pt x="834033" y="445523"/>
                </a:lnTo>
                <a:lnTo>
                  <a:pt x="1160375" y="1620605"/>
                </a:lnTo>
                <a:lnTo>
                  <a:pt x="1161356" y="1620605"/>
                </a:lnTo>
                <a:lnTo>
                  <a:pt x="1161356" y="1640383"/>
                </a:lnTo>
                <a:cubicBezTo>
                  <a:pt x="1161356" y="1748136"/>
                  <a:pt x="1039448" y="1835486"/>
                  <a:pt x="889066" y="1835486"/>
                </a:cubicBezTo>
                <a:lnTo>
                  <a:pt x="272298" y="1835486"/>
                </a:lnTo>
                <a:cubicBezTo>
                  <a:pt x="121916" y="1835486"/>
                  <a:pt x="8" y="1748136"/>
                  <a:pt x="8" y="1640383"/>
                </a:cubicBezTo>
                <a:lnTo>
                  <a:pt x="8" y="1624107"/>
                </a:lnTo>
                <a:lnTo>
                  <a:pt x="0" y="1624107"/>
                </a:lnTo>
                <a:lnTo>
                  <a:pt x="8" y="1624078"/>
                </a:lnTo>
                <a:lnTo>
                  <a:pt x="8" y="1620605"/>
                </a:lnTo>
                <a:lnTo>
                  <a:pt x="973" y="1620605"/>
                </a:lnTo>
                <a:lnTo>
                  <a:pt x="327081" y="446368"/>
                </a:lnTo>
                <a:lnTo>
                  <a:pt x="322127" y="434491"/>
                </a:lnTo>
                <a:lnTo>
                  <a:pt x="322128" y="62072"/>
                </a:lnTo>
                <a:lnTo>
                  <a:pt x="322127" y="62070"/>
                </a:lnTo>
                <a:cubicBezTo>
                  <a:pt x="322127" y="27790"/>
                  <a:pt x="437104" y="0"/>
                  <a:pt x="578935" y="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2" name="Abgerundetes Rechteck 91">
            <a:extLst>
              <a:ext uri="{FF2B5EF4-FFF2-40B4-BE49-F238E27FC236}">
                <a16:creationId xmlns:a16="http://schemas.microsoft.com/office/drawing/2014/main" id="{A2C2C3E1-FB4F-9A7A-7B38-7A60864299D0}"/>
              </a:ext>
            </a:extLst>
          </p:cNvPr>
          <p:cNvSpPr/>
          <p:nvPr/>
        </p:nvSpPr>
        <p:spPr>
          <a:xfrm rot="10800000">
            <a:off x="4828876" y="3697165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4C933E10-F94D-298C-D4AB-5047BD03D5D9}"/>
              </a:ext>
            </a:extLst>
          </p:cNvPr>
          <p:cNvSpPr/>
          <p:nvPr/>
        </p:nvSpPr>
        <p:spPr>
          <a:xfrm rot="10800000">
            <a:off x="4700438" y="3697165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Abgerundetes Rechteck 93">
            <a:extLst>
              <a:ext uri="{FF2B5EF4-FFF2-40B4-BE49-F238E27FC236}">
                <a16:creationId xmlns:a16="http://schemas.microsoft.com/office/drawing/2014/main" id="{5A5C2F30-4CF1-BF10-BBE2-FEE08DD522D1}"/>
              </a:ext>
            </a:extLst>
          </p:cNvPr>
          <p:cNvSpPr/>
          <p:nvPr/>
        </p:nvSpPr>
        <p:spPr>
          <a:xfrm rot="10800000">
            <a:off x="4572000" y="3697165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Abgerundetes Rechteck 99">
            <a:extLst>
              <a:ext uri="{FF2B5EF4-FFF2-40B4-BE49-F238E27FC236}">
                <a16:creationId xmlns:a16="http://schemas.microsoft.com/office/drawing/2014/main" id="{20357F60-1B5F-62FD-2C7C-8A407560C728}"/>
              </a:ext>
            </a:extLst>
          </p:cNvPr>
          <p:cNvSpPr/>
          <p:nvPr/>
        </p:nvSpPr>
        <p:spPr>
          <a:xfrm rot="10800000">
            <a:off x="4772767" y="3782529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bgerundetes Rechteck 102">
            <a:extLst>
              <a:ext uri="{FF2B5EF4-FFF2-40B4-BE49-F238E27FC236}">
                <a16:creationId xmlns:a16="http://schemas.microsoft.com/office/drawing/2014/main" id="{DC3966A5-D96B-73D0-D7C8-A4BAEEE90F12}"/>
              </a:ext>
            </a:extLst>
          </p:cNvPr>
          <p:cNvSpPr/>
          <p:nvPr/>
        </p:nvSpPr>
        <p:spPr>
          <a:xfrm rot="10800000">
            <a:off x="4633960" y="3782529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ihandform 109">
            <a:extLst>
              <a:ext uri="{FF2B5EF4-FFF2-40B4-BE49-F238E27FC236}">
                <a16:creationId xmlns:a16="http://schemas.microsoft.com/office/drawing/2014/main" id="{5ACBA757-6985-05B5-B791-34365F158B77}"/>
              </a:ext>
            </a:extLst>
          </p:cNvPr>
          <p:cNvSpPr/>
          <p:nvPr/>
        </p:nvSpPr>
        <p:spPr>
          <a:xfrm rot="18900000">
            <a:off x="4044561" y="2429678"/>
            <a:ext cx="1399259" cy="1399085"/>
          </a:xfrm>
          <a:custGeom>
            <a:avLst/>
            <a:gdLst>
              <a:gd name="csX0" fmla="*/ 162354 w 1399259"/>
              <a:gd name="csY0" fmla="*/ 1236731 h 1399085"/>
              <a:gd name="csX1" fmla="*/ 0 w 1399259"/>
              <a:gd name="csY1" fmla="*/ 844773 h 1399085"/>
              <a:gd name="csX2" fmla="*/ 554312 w 1399259"/>
              <a:gd name="csY2" fmla="*/ 290461 h 1399085"/>
              <a:gd name="csX3" fmla="*/ 1019365 w 1399259"/>
              <a:gd name="csY3" fmla="*/ 290461 h 1399085"/>
              <a:gd name="csX4" fmla="*/ 1018403 w 1399259"/>
              <a:gd name="csY4" fmla="*/ 118716 h 1399085"/>
              <a:gd name="csX5" fmla="*/ 1137119 w 1399259"/>
              <a:gd name="csY5" fmla="*/ 0 h 1399085"/>
              <a:gd name="csX6" fmla="*/ 1399259 w 1399259"/>
              <a:gd name="csY6" fmla="*/ 262139 h 1399085"/>
              <a:gd name="csX7" fmla="*/ 1280542 w 1399259"/>
              <a:gd name="csY7" fmla="*/ 380855 h 1399085"/>
              <a:gd name="csX8" fmla="*/ 1108624 w 1399259"/>
              <a:gd name="csY8" fmla="*/ 379892 h 1399085"/>
              <a:gd name="csX9" fmla="*/ 1108624 w 1399259"/>
              <a:gd name="csY9" fmla="*/ 844773 h 1399085"/>
              <a:gd name="csX10" fmla="*/ 554312 w 1399259"/>
              <a:gd name="csY10" fmla="*/ 1399085 h 1399085"/>
              <a:gd name="csX11" fmla="*/ 162354 w 1399259"/>
              <a:gd name="csY11" fmla="*/ 1236731 h 13990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399259" h="1399085">
                <a:moveTo>
                  <a:pt x="162354" y="1236731"/>
                </a:moveTo>
                <a:cubicBezTo>
                  <a:pt x="62043" y="1136420"/>
                  <a:pt x="0" y="997842"/>
                  <a:pt x="0" y="844773"/>
                </a:cubicBezTo>
                <a:cubicBezTo>
                  <a:pt x="0" y="538635"/>
                  <a:pt x="248174" y="290461"/>
                  <a:pt x="554312" y="290461"/>
                </a:cubicBezTo>
                <a:lnTo>
                  <a:pt x="1019365" y="290461"/>
                </a:lnTo>
                <a:lnTo>
                  <a:pt x="1018403" y="118716"/>
                </a:lnTo>
                <a:lnTo>
                  <a:pt x="1137119" y="0"/>
                </a:lnTo>
                <a:lnTo>
                  <a:pt x="1399259" y="262139"/>
                </a:lnTo>
                <a:lnTo>
                  <a:pt x="1280542" y="380855"/>
                </a:lnTo>
                <a:lnTo>
                  <a:pt x="1108624" y="379892"/>
                </a:lnTo>
                <a:lnTo>
                  <a:pt x="1108624" y="844773"/>
                </a:lnTo>
                <a:cubicBezTo>
                  <a:pt x="1108624" y="1150911"/>
                  <a:pt x="860450" y="1399085"/>
                  <a:pt x="554312" y="1399085"/>
                </a:cubicBezTo>
                <a:cubicBezTo>
                  <a:pt x="401243" y="1399085"/>
                  <a:pt x="262665" y="1337042"/>
                  <a:pt x="162354" y="1236731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0B2594B0-101F-F234-1AC1-8499E4B69EBB}"/>
              </a:ext>
            </a:extLst>
          </p:cNvPr>
          <p:cNvSpPr txBox="1"/>
          <p:nvPr/>
        </p:nvSpPr>
        <p:spPr>
          <a:xfrm>
            <a:off x="4457092" y="401044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Luft</a:t>
            </a:r>
          </a:p>
        </p:txBody>
      </p:sp>
      <p:sp>
        <p:nvSpPr>
          <p:cNvPr id="116" name="Freihandform 115">
            <a:extLst>
              <a:ext uri="{FF2B5EF4-FFF2-40B4-BE49-F238E27FC236}">
                <a16:creationId xmlns:a16="http://schemas.microsoft.com/office/drawing/2014/main" id="{86FD8F65-B69E-813D-4E6A-BDE8E009458E}"/>
              </a:ext>
            </a:extLst>
          </p:cNvPr>
          <p:cNvSpPr/>
          <p:nvPr/>
        </p:nvSpPr>
        <p:spPr>
          <a:xfrm rot="10800000">
            <a:off x="6381468" y="1307432"/>
            <a:ext cx="777263" cy="1228439"/>
          </a:xfrm>
          <a:custGeom>
            <a:avLst/>
            <a:gdLst>
              <a:gd name="csX0" fmla="*/ 578935 w 1161356"/>
              <a:gd name="csY0" fmla="*/ 0 h 1835486"/>
              <a:gd name="csX1" fmla="*/ 578936 w 1161356"/>
              <a:gd name="csY1" fmla="*/ 0 h 1835486"/>
              <a:gd name="csX2" fmla="*/ 578936 w 1161356"/>
              <a:gd name="csY2" fmla="*/ 0 h 1835486"/>
              <a:gd name="csX3" fmla="*/ 835744 w 1161356"/>
              <a:gd name="csY3" fmla="*/ 62070 h 1835486"/>
              <a:gd name="csX4" fmla="*/ 835743 w 1161356"/>
              <a:gd name="csY4" fmla="*/ 434491 h 1835486"/>
              <a:gd name="csX5" fmla="*/ 831142 w 1161356"/>
              <a:gd name="csY5" fmla="*/ 445523 h 1835486"/>
              <a:gd name="csX6" fmla="*/ 834033 w 1161356"/>
              <a:gd name="csY6" fmla="*/ 445523 h 1835486"/>
              <a:gd name="csX7" fmla="*/ 1160375 w 1161356"/>
              <a:gd name="csY7" fmla="*/ 1620605 h 1835486"/>
              <a:gd name="csX8" fmla="*/ 1161356 w 1161356"/>
              <a:gd name="csY8" fmla="*/ 1620605 h 1835486"/>
              <a:gd name="csX9" fmla="*/ 1161356 w 1161356"/>
              <a:gd name="csY9" fmla="*/ 1640383 h 1835486"/>
              <a:gd name="csX10" fmla="*/ 889066 w 1161356"/>
              <a:gd name="csY10" fmla="*/ 1835486 h 1835486"/>
              <a:gd name="csX11" fmla="*/ 272298 w 1161356"/>
              <a:gd name="csY11" fmla="*/ 1835486 h 1835486"/>
              <a:gd name="csX12" fmla="*/ 8 w 1161356"/>
              <a:gd name="csY12" fmla="*/ 1640383 h 1835486"/>
              <a:gd name="csX13" fmla="*/ 8 w 1161356"/>
              <a:gd name="csY13" fmla="*/ 1624107 h 1835486"/>
              <a:gd name="csX14" fmla="*/ 0 w 1161356"/>
              <a:gd name="csY14" fmla="*/ 1624107 h 1835486"/>
              <a:gd name="csX15" fmla="*/ 8 w 1161356"/>
              <a:gd name="csY15" fmla="*/ 1624078 h 1835486"/>
              <a:gd name="csX16" fmla="*/ 8 w 1161356"/>
              <a:gd name="csY16" fmla="*/ 1620605 h 1835486"/>
              <a:gd name="csX17" fmla="*/ 973 w 1161356"/>
              <a:gd name="csY17" fmla="*/ 1620605 h 1835486"/>
              <a:gd name="csX18" fmla="*/ 327081 w 1161356"/>
              <a:gd name="csY18" fmla="*/ 446368 h 1835486"/>
              <a:gd name="csX19" fmla="*/ 322127 w 1161356"/>
              <a:gd name="csY19" fmla="*/ 434491 h 1835486"/>
              <a:gd name="csX20" fmla="*/ 322128 w 1161356"/>
              <a:gd name="csY20" fmla="*/ 62072 h 1835486"/>
              <a:gd name="csX21" fmla="*/ 322127 w 1161356"/>
              <a:gd name="csY21" fmla="*/ 62070 h 1835486"/>
              <a:gd name="csX22" fmla="*/ 578935 w 1161356"/>
              <a:gd name="csY22" fmla="*/ 0 h 18354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161356" h="1835486">
                <a:moveTo>
                  <a:pt x="578935" y="0"/>
                </a:moveTo>
                <a:lnTo>
                  <a:pt x="578936" y="0"/>
                </a:lnTo>
                <a:lnTo>
                  <a:pt x="578936" y="0"/>
                </a:lnTo>
                <a:cubicBezTo>
                  <a:pt x="720767" y="0"/>
                  <a:pt x="835744" y="27790"/>
                  <a:pt x="835744" y="62070"/>
                </a:cubicBezTo>
                <a:cubicBezTo>
                  <a:pt x="835744" y="186210"/>
                  <a:pt x="835743" y="310351"/>
                  <a:pt x="835743" y="434491"/>
                </a:cubicBezTo>
                <a:lnTo>
                  <a:pt x="831142" y="445523"/>
                </a:lnTo>
                <a:lnTo>
                  <a:pt x="834033" y="445523"/>
                </a:lnTo>
                <a:lnTo>
                  <a:pt x="1160375" y="1620605"/>
                </a:lnTo>
                <a:lnTo>
                  <a:pt x="1161356" y="1620605"/>
                </a:lnTo>
                <a:lnTo>
                  <a:pt x="1161356" y="1640383"/>
                </a:lnTo>
                <a:cubicBezTo>
                  <a:pt x="1161356" y="1748136"/>
                  <a:pt x="1039448" y="1835486"/>
                  <a:pt x="889066" y="1835486"/>
                </a:cubicBezTo>
                <a:lnTo>
                  <a:pt x="272298" y="1835486"/>
                </a:lnTo>
                <a:cubicBezTo>
                  <a:pt x="121916" y="1835486"/>
                  <a:pt x="8" y="1748136"/>
                  <a:pt x="8" y="1640383"/>
                </a:cubicBezTo>
                <a:lnTo>
                  <a:pt x="8" y="1624107"/>
                </a:lnTo>
                <a:lnTo>
                  <a:pt x="0" y="1624107"/>
                </a:lnTo>
                <a:lnTo>
                  <a:pt x="8" y="1624078"/>
                </a:lnTo>
                <a:lnTo>
                  <a:pt x="8" y="1620605"/>
                </a:lnTo>
                <a:lnTo>
                  <a:pt x="973" y="1620605"/>
                </a:lnTo>
                <a:lnTo>
                  <a:pt x="327081" y="446368"/>
                </a:lnTo>
                <a:lnTo>
                  <a:pt x="322127" y="434491"/>
                </a:lnTo>
                <a:lnTo>
                  <a:pt x="322128" y="62072"/>
                </a:lnTo>
                <a:lnTo>
                  <a:pt x="322127" y="62070"/>
                </a:lnTo>
                <a:cubicBezTo>
                  <a:pt x="322127" y="27790"/>
                  <a:pt x="437104" y="0"/>
                  <a:pt x="578935" y="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7" name="Abgerundetes Rechteck 116">
            <a:extLst>
              <a:ext uri="{FF2B5EF4-FFF2-40B4-BE49-F238E27FC236}">
                <a16:creationId xmlns:a16="http://schemas.microsoft.com/office/drawing/2014/main" id="{64DE7518-4D6F-D1FF-5B91-7CEF015C8AA9}"/>
              </a:ext>
            </a:extLst>
          </p:cNvPr>
          <p:cNvSpPr/>
          <p:nvPr/>
        </p:nvSpPr>
        <p:spPr>
          <a:xfrm rot="10800000">
            <a:off x="6823905" y="35440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Abgerundetes Rechteck 117">
            <a:extLst>
              <a:ext uri="{FF2B5EF4-FFF2-40B4-BE49-F238E27FC236}">
                <a16:creationId xmlns:a16="http://schemas.microsoft.com/office/drawing/2014/main" id="{C36A01F8-D272-FFAE-B477-0405ACCD9627}"/>
              </a:ext>
            </a:extLst>
          </p:cNvPr>
          <p:cNvSpPr/>
          <p:nvPr/>
        </p:nvSpPr>
        <p:spPr>
          <a:xfrm rot="10800000">
            <a:off x="6695467" y="35440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Abgerundetes Rechteck 118">
            <a:extLst>
              <a:ext uri="{FF2B5EF4-FFF2-40B4-BE49-F238E27FC236}">
                <a16:creationId xmlns:a16="http://schemas.microsoft.com/office/drawing/2014/main" id="{AD10CDF8-493B-DBE2-6F25-DAFC00B3115E}"/>
              </a:ext>
            </a:extLst>
          </p:cNvPr>
          <p:cNvSpPr/>
          <p:nvPr/>
        </p:nvSpPr>
        <p:spPr>
          <a:xfrm rot="10800000">
            <a:off x="6567029" y="3544030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Abgerundetes Rechteck 119">
            <a:extLst>
              <a:ext uri="{FF2B5EF4-FFF2-40B4-BE49-F238E27FC236}">
                <a16:creationId xmlns:a16="http://schemas.microsoft.com/office/drawing/2014/main" id="{7EFA6D9C-0F97-3E84-4F5C-C83073BCF26A}"/>
              </a:ext>
            </a:extLst>
          </p:cNvPr>
          <p:cNvSpPr/>
          <p:nvPr/>
        </p:nvSpPr>
        <p:spPr>
          <a:xfrm rot="10800000">
            <a:off x="6767796" y="3629394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Abgerundetes Rechteck 120">
            <a:extLst>
              <a:ext uri="{FF2B5EF4-FFF2-40B4-BE49-F238E27FC236}">
                <a16:creationId xmlns:a16="http://schemas.microsoft.com/office/drawing/2014/main" id="{D4C7831B-54C3-1065-02BE-94EC30082FF4}"/>
              </a:ext>
            </a:extLst>
          </p:cNvPr>
          <p:cNvSpPr/>
          <p:nvPr/>
        </p:nvSpPr>
        <p:spPr>
          <a:xfrm rot="10800000">
            <a:off x="6628989" y="3629394"/>
            <a:ext cx="91480" cy="5208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ihandform 121">
            <a:extLst>
              <a:ext uri="{FF2B5EF4-FFF2-40B4-BE49-F238E27FC236}">
                <a16:creationId xmlns:a16="http://schemas.microsoft.com/office/drawing/2014/main" id="{05FF6AB0-67B2-FDC4-FECE-FF3A4A8F700E}"/>
              </a:ext>
            </a:extLst>
          </p:cNvPr>
          <p:cNvSpPr/>
          <p:nvPr/>
        </p:nvSpPr>
        <p:spPr>
          <a:xfrm rot="18900000">
            <a:off x="6161825" y="2503396"/>
            <a:ext cx="1201795" cy="1147592"/>
          </a:xfrm>
          <a:custGeom>
            <a:avLst/>
            <a:gdLst>
              <a:gd name="csX0" fmla="*/ 162354 w 1399259"/>
              <a:gd name="csY0" fmla="*/ 1236731 h 1399085"/>
              <a:gd name="csX1" fmla="*/ 0 w 1399259"/>
              <a:gd name="csY1" fmla="*/ 844773 h 1399085"/>
              <a:gd name="csX2" fmla="*/ 554312 w 1399259"/>
              <a:gd name="csY2" fmla="*/ 290461 h 1399085"/>
              <a:gd name="csX3" fmla="*/ 1019365 w 1399259"/>
              <a:gd name="csY3" fmla="*/ 290461 h 1399085"/>
              <a:gd name="csX4" fmla="*/ 1018403 w 1399259"/>
              <a:gd name="csY4" fmla="*/ 118716 h 1399085"/>
              <a:gd name="csX5" fmla="*/ 1137119 w 1399259"/>
              <a:gd name="csY5" fmla="*/ 0 h 1399085"/>
              <a:gd name="csX6" fmla="*/ 1399259 w 1399259"/>
              <a:gd name="csY6" fmla="*/ 262139 h 1399085"/>
              <a:gd name="csX7" fmla="*/ 1280542 w 1399259"/>
              <a:gd name="csY7" fmla="*/ 380855 h 1399085"/>
              <a:gd name="csX8" fmla="*/ 1108624 w 1399259"/>
              <a:gd name="csY8" fmla="*/ 379892 h 1399085"/>
              <a:gd name="csX9" fmla="*/ 1108624 w 1399259"/>
              <a:gd name="csY9" fmla="*/ 844773 h 1399085"/>
              <a:gd name="csX10" fmla="*/ 554312 w 1399259"/>
              <a:gd name="csY10" fmla="*/ 1399085 h 1399085"/>
              <a:gd name="csX11" fmla="*/ 162354 w 1399259"/>
              <a:gd name="csY11" fmla="*/ 1236731 h 13990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399259" h="1399085">
                <a:moveTo>
                  <a:pt x="162354" y="1236731"/>
                </a:moveTo>
                <a:cubicBezTo>
                  <a:pt x="62043" y="1136420"/>
                  <a:pt x="0" y="997842"/>
                  <a:pt x="0" y="844773"/>
                </a:cubicBezTo>
                <a:cubicBezTo>
                  <a:pt x="0" y="538635"/>
                  <a:pt x="248174" y="290461"/>
                  <a:pt x="554312" y="290461"/>
                </a:cubicBezTo>
                <a:lnTo>
                  <a:pt x="1019365" y="290461"/>
                </a:lnTo>
                <a:lnTo>
                  <a:pt x="1018403" y="118716"/>
                </a:lnTo>
                <a:lnTo>
                  <a:pt x="1137119" y="0"/>
                </a:lnTo>
                <a:lnTo>
                  <a:pt x="1399259" y="262139"/>
                </a:lnTo>
                <a:lnTo>
                  <a:pt x="1280542" y="380855"/>
                </a:lnTo>
                <a:lnTo>
                  <a:pt x="1108624" y="379892"/>
                </a:lnTo>
                <a:lnTo>
                  <a:pt x="1108624" y="844773"/>
                </a:lnTo>
                <a:cubicBezTo>
                  <a:pt x="1108624" y="1150911"/>
                  <a:pt x="860450" y="1399085"/>
                  <a:pt x="554312" y="1399085"/>
                </a:cubicBezTo>
                <a:cubicBezTo>
                  <a:pt x="401243" y="1399085"/>
                  <a:pt x="262665" y="1337042"/>
                  <a:pt x="162354" y="1236731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7766B359-D56F-71E0-0C32-B31A35679DE8}"/>
              </a:ext>
            </a:extLst>
          </p:cNvPr>
          <p:cNvSpPr txBox="1"/>
          <p:nvPr/>
        </p:nvSpPr>
        <p:spPr>
          <a:xfrm>
            <a:off x="6483149" y="4010448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7A78609E-AE3B-08FD-7AC1-366B321A70A1}"/>
              </a:ext>
            </a:extLst>
          </p:cNvPr>
          <p:cNvSpPr/>
          <p:nvPr/>
        </p:nvSpPr>
        <p:spPr>
          <a:xfrm>
            <a:off x="2784764" y="4520067"/>
            <a:ext cx="4624423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i="1" noProof="0" dirty="0">
                <a:solidFill>
                  <a:srgbClr val="002060"/>
                </a:solidFill>
              </a:rPr>
              <a:t>Quelle: O. Cheung, „</a:t>
            </a:r>
            <a:r>
              <a:rPr lang="de-DE" sz="1000" i="1" noProof="0" dirty="0" err="1">
                <a:solidFill>
                  <a:srgbClr val="002060"/>
                </a:solidFill>
              </a:rPr>
              <a:t>Visualizing</a:t>
            </a:r>
            <a:r>
              <a:rPr lang="de-DE" sz="1000" i="1" noProof="0" dirty="0">
                <a:solidFill>
                  <a:srgbClr val="002060"/>
                </a:solidFill>
              </a:rPr>
              <a:t> Gas Adsorption on </a:t>
            </a:r>
            <a:r>
              <a:rPr lang="de-DE" sz="1000" i="1" noProof="0" dirty="0" err="1">
                <a:solidFill>
                  <a:srgbClr val="002060"/>
                </a:solidFill>
              </a:rPr>
              <a:t>Porous</a:t>
            </a:r>
            <a:r>
              <a:rPr lang="de-DE" sz="1000" i="1" noProof="0" dirty="0">
                <a:solidFill>
                  <a:srgbClr val="002060"/>
                </a:solidFill>
              </a:rPr>
              <a:t> </a:t>
            </a:r>
            <a:r>
              <a:rPr lang="de-DE" sz="1000" i="1" noProof="0" dirty="0" err="1">
                <a:solidFill>
                  <a:srgbClr val="002060"/>
                </a:solidFill>
              </a:rPr>
              <a:t>Solids</a:t>
            </a:r>
            <a:r>
              <a:rPr lang="de-DE" sz="1000" i="1" noProof="0" dirty="0">
                <a:solidFill>
                  <a:srgbClr val="002060"/>
                </a:solidFill>
              </a:rPr>
              <a:t>“</a:t>
            </a:r>
            <a:r>
              <a:rPr lang="de-DE" sz="1000" i="1" dirty="0">
                <a:solidFill>
                  <a:srgbClr val="002060"/>
                </a:solidFill>
              </a:rPr>
              <a:t>,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i="1" dirty="0">
                <a:solidFill>
                  <a:srgbClr val="002060"/>
                </a:solidFill>
              </a:rPr>
              <a:t>J. Chem. Ed., Bd. 91, 2014, 1468-1472</a:t>
            </a:r>
            <a:br>
              <a:rPr lang="de-DE" sz="1000" i="1" dirty="0">
                <a:solidFill>
                  <a:srgbClr val="002060"/>
                </a:solidFill>
              </a:rPr>
            </a:br>
            <a:r>
              <a:rPr lang="de-DE" sz="1000" b="1" i="1" dirty="0">
                <a:solidFill>
                  <a:srgbClr val="002060"/>
                </a:solidFill>
              </a:rPr>
              <a:t>Ein herzlicher Dank geht an Peter Sobotta, der das Experiment optimiert hat.</a:t>
            </a:r>
            <a:endParaRPr lang="de-DE" sz="1000" b="1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F6EB-DFC6-554B-B850-F1207CBC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ieck 4">
            <a:extLst>
              <a:ext uri="{FF2B5EF4-FFF2-40B4-BE49-F238E27FC236}">
                <a16:creationId xmlns:a16="http://schemas.microsoft.com/office/drawing/2014/main" id="{36A3F665-30E1-AA04-2C0A-E983CBCFA616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037981A4-CBF4-CD12-5F97-2DBE99EC3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40C06F5-90E3-B722-ED0A-6FABE0BC9401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786CC0AA-B6CB-EDE0-EDBD-1E9808111145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09570F15-9F79-C4BA-5B40-A4AF1674740F}"/>
              </a:ext>
            </a:extLst>
          </p:cNvPr>
          <p:cNvSpPr/>
          <p:nvPr/>
        </p:nvSpPr>
        <p:spPr>
          <a:xfrm>
            <a:off x="483545" y="2483817"/>
            <a:ext cx="2109653" cy="12871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Experiment:</a:t>
            </a:r>
            <a:br>
              <a:rPr lang="en-GB" b="1" dirty="0">
                <a:solidFill>
                  <a:schemeClr val="bg1"/>
                </a:solidFill>
              </a:rPr>
            </a:b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 err="1">
                <a:solidFill>
                  <a:schemeClr val="bg1"/>
                </a:solidFill>
              </a:rPr>
              <a:t>Selektive</a:t>
            </a:r>
            <a:r>
              <a:rPr lang="en-GB" b="1" dirty="0">
                <a:solidFill>
                  <a:schemeClr val="bg1"/>
                </a:solidFill>
              </a:rPr>
              <a:t>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Speicherung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BE690D-0E47-5B61-09A6-079C92CEED71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E3F72C43-6498-D34E-7965-0B3879793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E94562D-8745-AE0D-B391-0A0848B26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58" y="1017609"/>
            <a:ext cx="2109652" cy="14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6D0C8-FBCF-E8B6-CBD2-57FA3EDD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ieck 9">
            <a:extLst>
              <a:ext uri="{FF2B5EF4-FFF2-40B4-BE49-F238E27FC236}">
                <a16:creationId xmlns:a16="http://schemas.microsoft.com/office/drawing/2014/main" id="{3F6232E6-B02E-B6CC-2856-71EA5736F7A2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Becherglas mit einfarbiger Füllung">
            <a:extLst>
              <a:ext uri="{FF2B5EF4-FFF2-40B4-BE49-F238E27FC236}">
                <a16:creationId xmlns:a16="http://schemas.microsoft.com/office/drawing/2014/main" id="{85730C9B-49AD-A16F-47C3-65C1DA30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E87A857-AB12-5BAD-18A3-AF39FBAF0A07}"/>
              </a:ext>
            </a:extLst>
          </p:cNvPr>
          <p:cNvSpPr txBox="1"/>
          <p:nvPr/>
        </p:nvSpPr>
        <p:spPr>
          <a:xfrm>
            <a:off x="8634410" y="1326624"/>
            <a:ext cx="2692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 </a:t>
            </a: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952A9E3D-A9AB-A11D-CCC9-83915A5226AA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F09EF7-69A1-E9FB-8770-D10BE7269153}"/>
              </a:ext>
            </a:extLst>
          </p:cNvPr>
          <p:cNvSpPr/>
          <p:nvPr/>
        </p:nvSpPr>
        <p:spPr>
          <a:xfrm>
            <a:off x="8311403" y="726254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19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0283 0.10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3 0.10555 L 0.02778 0.105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1F67-0F62-C44D-09D4-D1F9D3B2D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63342BF9-143C-5404-4E6B-A9DE3C4CBADE}"/>
              </a:ext>
            </a:extLst>
          </p:cNvPr>
          <p:cNvSpPr txBox="1"/>
          <p:nvPr/>
        </p:nvSpPr>
        <p:spPr>
          <a:xfrm>
            <a:off x="4134728" y="763721"/>
            <a:ext cx="300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Modellexperiment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zur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err="1">
                <a:solidFill>
                  <a:schemeClr val="bg1"/>
                </a:solidFill>
              </a:rPr>
              <a:t>Industrieabgas-Reinigung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724EBE0B-7EF4-B1A3-5097-D4BCCECF271F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Grafik 85" descr="Becherglas mit einfarbiger Füllung">
            <a:extLst>
              <a:ext uri="{FF2B5EF4-FFF2-40B4-BE49-F238E27FC236}">
                <a16:creationId xmlns:a16="http://schemas.microsoft.com/office/drawing/2014/main" id="{08ACB4B1-E06F-309D-74EF-F1942831D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287E5A8B-0ACF-2F34-6451-C11B78F7D824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8" name="Freihandform 87">
            <a:extLst>
              <a:ext uri="{FF2B5EF4-FFF2-40B4-BE49-F238E27FC236}">
                <a16:creationId xmlns:a16="http://schemas.microsoft.com/office/drawing/2014/main" id="{99F30209-84BA-CAA0-BFBE-371A88F565DE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E90072F-FF0E-BB1B-705A-0279C4B6BFA0}"/>
              </a:ext>
            </a:extLst>
          </p:cNvPr>
          <p:cNvSpPr/>
          <p:nvPr/>
        </p:nvSpPr>
        <p:spPr>
          <a:xfrm>
            <a:off x="8320756" y="750820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FF33D14D-51E9-9BCD-87D9-4690B807770F}"/>
              </a:ext>
            </a:extLst>
          </p:cNvPr>
          <p:cNvSpPr/>
          <p:nvPr/>
        </p:nvSpPr>
        <p:spPr>
          <a:xfrm>
            <a:off x="2784764" y="4520067"/>
            <a:ext cx="4624423" cy="5450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i="1" dirty="0">
                <a:solidFill>
                  <a:srgbClr val="002060"/>
                </a:solidFill>
              </a:rPr>
              <a:t>Ein herzlicher Dank geht an Peter Sobotta, der das Modellexperiment</a:t>
            </a:r>
            <a:br>
              <a:rPr lang="de-DE" sz="1000" b="1" i="1" dirty="0">
                <a:solidFill>
                  <a:srgbClr val="002060"/>
                </a:solidFill>
              </a:rPr>
            </a:br>
            <a:r>
              <a:rPr lang="de-DE" sz="1000" b="1" i="1" dirty="0">
                <a:solidFill>
                  <a:srgbClr val="002060"/>
                </a:solidFill>
              </a:rPr>
              <a:t>zur Industrieabgas-Reinigung aktuell entwickelt.</a:t>
            </a:r>
            <a:endParaRPr lang="de-DE" sz="1000" b="1" i="1" noProof="0" dirty="0">
              <a:solidFill>
                <a:srgbClr val="002060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585D39D-B72D-1883-8731-B7ED015A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93" y="1516382"/>
            <a:ext cx="3704611" cy="2789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5F4A7DA-F09B-9894-CFD4-9E548A544193}"/>
              </a:ext>
            </a:extLst>
          </p:cNvPr>
          <p:cNvSpPr txBox="1"/>
          <p:nvPr/>
        </p:nvSpPr>
        <p:spPr>
          <a:xfrm>
            <a:off x="4572000" y="1516382"/>
            <a:ext cx="593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CO</a:t>
            </a:r>
            <a:r>
              <a:rPr lang="de-DE" baseline="-25000" dirty="0">
                <a:solidFill>
                  <a:schemeClr val="bg1"/>
                </a:solidFill>
              </a:rPr>
              <a:t>2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+N</a:t>
            </a:r>
            <a:r>
              <a:rPr lang="de-DE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B2EC2EF6-FDD1-C9E5-91F6-04078A9BE5FC}"/>
              </a:ext>
            </a:extLst>
          </p:cNvPr>
          <p:cNvSpPr/>
          <p:nvPr/>
        </p:nvSpPr>
        <p:spPr>
          <a:xfrm>
            <a:off x="4799334" y="2512453"/>
            <a:ext cx="1124387" cy="335598"/>
          </a:xfrm>
          <a:custGeom>
            <a:avLst/>
            <a:gdLst>
              <a:gd name="csX0" fmla="*/ 31082 w 1124387"/>
              <a:gd name="csY0" fmla="*/ 0 h 398646"/>
              <a:gd name="csX1" fmla="*/ 11204 w 1124387"/>
              <a:gd name="csY1" fmla="*/ 344557 h 398646"/>
              <a:gd name="csX2" fmla="*/ 183482 w 1124387"/>
              <a:gd name="csY2" fmla="*/ 397565 h 398646"/>
              <a:gd name="csX3" fmla="*/ 1124387 w 1124387"/>
              <a:gd name="csY3" fmla="*/ 377687 h 398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124387" h="398646">
                <a:moveTo>
                  <a:pt x="31082" y="0"/>
                </a:moveTo>
                <a:cubicBezTo>
                  <a:pt x="8443" y="139148"/>
                  <a:pt x="-14196" y="278296"/>
                  <a:pt x="11204" y="344557"/>
                </a:cubicBezTo>
                <a:cubicBezTo>
                  <a:pt x="36604" y="410818"/>
                  <a:pt x="183482" y="397565"/>
                  <a:pt x="183482" y="397565"/>
                </a:cubicBezTo>
                <a:lnTo>
                  <a:pt x="1124387" y="377687"/>
                </a:ln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727D6829-DB65-C396-FF52-FA0DD36A4018}"/>
              </a:ext>
            </a:extLst>
          </p:cNvPr>
          <p:cNvSpPr/>
          <p:nvPr/>
        </p:nvSpPr>
        <p:spPr>
          <a:xfrm rot="5400000" flipV="1">
            <a:off x="5373174" y="3358843"/>
            <a:ext cx="1120975" cy="99392"/>
          </a:xfrm>
          <a:custGeom>
            <a:avLst/>
            <a:gdLst>
              <a:gd name="csX0" fmla="*/ 31082 w 1124387"/>
              <a:gd name="csY0" fmla="*/ 0 h 398646"/>
              <a:gd name="csX1" fmla="*/ 11204 w 1124387"/>
              <a:gd name="csY1" fmla="*/ 344557 h 398646"/>
              <a:gd name="csX2" fmla="*/ 183482 w 1124387"/>
              <a:gd name="csY2" fmla="*/ 397565 h 398646"/>
              <a:gd name="csX3" fmla="*/ 1124387 w 1124387"/>
              <a:gd name="csY3" fmla="*/ 377687 h 398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124387" h="398646">
                <a:moveTo>
                  <a:pt x="31082" y="0"/>
                </a:moveTo>
                <a:cubicBezTo>
                  <a:pt x="8443" y="139148"/>
                  <a:pt x="-14196" y="278296"/>
                  <a:pt x="11204" y="344557"/>
                </a:cubicBezTo>
                <a:cubicBezTo>
                  <a:pt x="36604" y="410818"/>
                  <a:pt x="183482" y="397565"/>
                  <a:pt x="183482" y="397565"/>
                </a:cubicBezTo>
                <a:lnTo>
                  <a:pt x="1124387" y="377687"/>
                </a:ln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87996A7D-27B5-452C-42AE-035026CDF5DB}"/>
              </a:ext>
            </a:extLst>
          </p:cNvPr>
          <p:cNvSpPr/>
          <p:nvPr/>
        </p:nvSpPr>
        <p:spPr>
          <a:xfrm rot="5400000">
            <a:off x="5952381" y="2889348"/>
            <a:ext cx="554066" cy="412602"/>
          </a:xfrm>
          <a:custGeom>
            <a:avLst/>
            <a:gdLst>
              <a:gd name="csX0" fmla="*/ 31082 w 1124387"/>
              <a:gd name="csY0" fmla="*/ 0 h 398646"/>
              <a:gd name="csX1" fmla="*/ 11204 w 1124387"/>
              <a:gd name="csY1" fmla="*/ 344557 h 398646"/>
              <a:gd name="csX2" fmla="*/ 183482 w 1124387"/>
              <a:gd name="csY2" fmla="*/ 397565 h 398646"/>
              <a:gd name="csX3" fmla="*/ 1124387 w 1124387"/>
              <a:gd name="csY3" fmla="*/ 377687 h 398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124387" h="398646">
                <a:moveTo>
                  <a:pt x="31082" y="0"/>
                </a:moveTo>
                <a:cubicBezTo>
                  <a:pt x="8443" y="139148"/>
                  <a:pt x="-14196" y="278296"/>
                  <a:pt x="11204" y="344557"/>
                </a:cubicBezTo>
                <a:cubicBezTo>
                  <a:pt x="36604" y="410818"/>
                  <a:pt x="183482" y="397565"/>
                  <a:pt x="183482" y="397565"/>
                </a:cubicBezTo>
                <a:lnTo>
                  <a:pt x="1124387" y="377687"/>
                </a:lnTo>
              </a:path>
            </a:pathLst>
          </a:custGeom>
          <a:noFill/>
          <a:ln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7B273FFB-3457-4AE3-0102-D87E41918675}"/>
              </a:ext>
            </a:extLst>
          </p:cNvPr>
          <p:cNvSpPr/>
          <p:nvPr/>
        </p:nvSpPr>
        <p:spPr>
          <a:xfrm rot="5400000" flipV="1">
            <a:off x="5924592" y="3356245"/>
            <a:ext cx="1120975" cy="45719"/>
          </a:xfrm>
          <a:custGeom>
            <a:avLst/>
            <a:gdLst>
              <a:gd name="csX0" fmla="*/ 31082 w 1124387"/>
              <a:gd name="csY0" fmla="*/ 0 h 398646"/>
              <a:gd name="csX1" fmla="*/ 11204 w 1124387"/>
              <a:gd name="csY1" fmla="*/ 344557 h 398646"/>
              <a:gd name="csX2" fmla="*/ 183482 w 1124387"/>
              <a:gd name="csY2" fmla="*/ 397565 h 398646"/>
              <a:gd name="csX3" fmla="*/ 1124387 w 1124387"/>
              <a:gd name="csY3" fmla="*/ 377687 h 398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124387" h="398646">
                <a:moveTo>
                  <a:pt x="31082" y="0"/>
                </a:moveTo>
                <a:cubicBezTo>
                  <a:pt x="8443" y="139148"/>
                  <a:pt x="-14196" y="278296"/>
                  <a:pt x="11204" y="344557"/>
                </a:cubicBezTo>
                <a:cubicBezTo>
                  <a:pt x="36604" y="410818"/>
                  <a:pt x="183482" y="397565"/>
                  <a:pt x="183482" y="397565"/>
                </a:cubicBezTo>
                <a:lnTo>
                  <a:pt x="1124387" y="377687"/>
                </a:ln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C7CC6B53-5A2F-1399-5D85-B47DC5E0B087}"/>
              </a:ext>
            </a:extLst>
          </p:cNvPr>
          <p:cNvSpPr/>
          <p:nvPr/>
        </p:nvSpPr>
        <p:spPr>
          <a:xfrm rot="5400000">
            <a:off x="6405757" y="3003905"/>
            <a:ext cx="554066" cy="242357"/>
          </a:xfrm>
          <a:custGeom>
            <a:avLst/>
            <a:gdLst>
              <a:gd name="csX0" fmla="*/ 31082 w 1124387"/>
              <a:gd name="csY0" fmla="*/ 0 h 398646"/>
              <a:gd name="csX1" fmla="*/ 11204 w 1124387"/>
              <a:gd name="csY1" fmla="*/ 344557 h 398646"/>
              <a:gd name="csX2" fmla="*/ 183482 w 1124387"/>
              <a:gd name="csY2" fmla="*/ 397565 h 398646"/>
              <a:gd name="csX3" fmla="*/ 1124387 w 1124387"/>
              <a:gd name="csY3" fmla="*/ 377687 h 398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124387" h="398646">
                <a:moveTo>
                  <a:pt x="31082" y="0"/>
                </a:moveTo>
                <a:cubicBezTo>
                  <a:pt x="8443" y="139148"/>
                  <a:pt x="-14196" y="278296"/>
                  <a:pt x="11204" y="344557"/>
                </a:cubicBezTo>
                <a:cubicBezTo>
                  <a:pt x="36604" y="410818"/>
                  <a:pt x="183482" y="397565"/>
                  <a:pt x="183482" y="397565"/>
                </a:cubicBezTo>
                <a:lnTo>
                  <a:pt x="1124387" y="377687"/>
                </a:lnTo>
              </a:path>
            </a:pathLst>
          </a:custGeom>
          <a:noFill/>
          <a:ln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A77FDFC-B2CA-CCD6-3E22-DF15BEFDF081}"/>
              </a:ext>
            </a:extLst>
          </p:cNvPr>
          <p:cNvSpPr txBox="1"/>
          <p:nvPr/>
        </p:nvSpPr>
        <p:spPr>
          <a:xfrm>
            <a:off x="5633198" y="4074833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Zeolithe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2DD4D35-2DED-FDE4-39EA-75CED6F48812}"/>
              </a:ext>
            </a:extLst>
          </p:cNvPr>
          <p:cNvSpPr txBox="1"/>
          <p:nvPr/>
        </p:nvSpPr>
        <p:spPr>
          <a:xfrm>
            <a:off x="6295699" y="4074833"/>
            <a:ext cx="944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Kalkwasser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3B80CBA-BF11-9B69-A74B-F610BE656B0D}"/>
              </a:ext>
            </a:extLst>
          </p:cNvPr>
          <p:cNvSpPr txBox="1"/>
          <p:nvPr/>
        </p:nvSpPr>
        <p:spPr>
          <a:xfrm>
            <a:off x="4936435" y="2238463"/>
            <a:ext cx="56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Ventil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245173A-5282-B5A7-7B66-9887DC97F7C3}"/>
              </a:ext>
            </a:extLst>
          </p:cNvPr>
          <p:cNvGrpSpPr/>
          <p:nvPr/>
        </p:nvGrpSpPr>
        <p:grpSpPr>
          <a:xfrm>
            <a:off x="328178" y="1017609"/>
            <a:ext cx="2929780" cy="2648208"/>
            <a:chOff x="328178" y="1122795"/>
            <a:chExt cx="2929780" cy="2648208"/>
          </a:xfrm>
        </p:grpSpPr>
        <p:pic>
          <p:nvPicPr>
            <p:cNvPr id="15364" name="Picture 4" descr="Kraftwerk, Energie, Elektrizität, Umwelt">
              <a:extLst>
                <a:ext uri="{FF2B5EF4-FFF2-40B4-BE49-F238E27FC236}">
                  <a16:creationId xmlns:a16="http://schemas.microsoft.com/office/drawing/2014/main" id="{E0F10BCB-F51C-0898-9F50-057A05306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78" y="1122795"/>
              <a:ext cx="2929780" cy="19523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Abgerundetes Rechteck 13">
              <a:extLst>
                <a:ext uri="{FF2B5EF4-FFF2-40B4-BE49-F238E27FC236}">
                  <a16:creationId xmlns:a16="http://schemas.microsoft.com/office/drawing/2014/main" id="{031F1A60-7893-BD9D-C51D-EE1F02EF30E4}"/>
                </a:ext>
              </a:extLst>
            </p:cNvPr>
            <p:cNvSpPr/>
            <p:nvPr/>
          </p:nvSpPr>
          <p:spPr>
            <a:xfrm>
              <a:off x="349124" y="2848051"/>
              <a:ext cx="2888427" cy="922952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AUSBLICK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38CF9DB7-1C7F-7FB5-6F2A-94E1ACB4DB27}"/>
              </a:ext>
            </a:extLst>
          </p:cNvPr>
          <p:cNvGrpSpPr/>
          <p:nvPr/>
        </p:nvGrpSpPr>
        <p:grpSpPr>
          <a:xfrm>
            <a:off x="5109766" y="3307915"/>
            <a:ext cx="772969" cy="905417"/>
            <a:chOff x="5109766" y="3307915"/>
            <a:chExt cx="772969" cy="90541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8E2F1A9-B233-F633-B614-3C7D29594AAB}"/>
                </a:ext>
              </a:extLst>
            </p:cNvPr>
            <p:cNvSpPr txBox="1"/>
            <p:nvPr/>
          </p:nvSpPr>
          <p:spPr>
            <a:xfrm>
              <a:off x="5109766" y="3613168"/>
              <a:ext cx="77296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b="1" dirty="0">
                  <a:solidFill>
                    <a:schemeClr val="accent5"/>
                  </a:solidFill>
                </a:rPr>
                <a:t>CO</a:t>
              </a:r>
              <a:r>
                <a:rPr lang="de-DE" sz="1100" b="1" baseline="-25000" dirty="0">
                  <a:solidFill>
                    <a:schemeClr val="accent5"/>
                  </a:solidFill>
                </a:rPr>
                <a:t>2</a:t>
              </a:r>
              <a:r>
                <a:rPr lang="de-DE" sz="1100" b="1" dirty="0">
                  <a:solidFill>
                    <a:schemeClr val="accent5"/>
                  </a:solidFill>
                </a:rPr>
                <a:t> wird</a:t>
              </a:r>
              <a:br>
                <a:rPr lang="de-DE" sz="1100" b="1" dirty="0">
                  <a:solidFill>
                    <a:schemeClr val="accent5"/>
                  </a:solidFill>
                </a:rPr>
              </a:br>
              <a:r>
                <a:rPr lang="de-DE" sz="1100" b="1" dirty="0">
                  <a:solidFill>
                    <a:schemeClr val="accent5"/>
                  </a:solidFill>
                </a:rPr>
                <a:t>„</a:t>
              </a:r>
              <a:r>
                <a:rPr lang="de-DE" sz="1100" b="1" dirty="0" err="1">
                  <a:solidFill>
                    <a:schemeClr val="accent5"/>
                  </a:solidFill>
                </a:rPr>
                <a:t>einge</a:t>
              </a:r>
              <a:r>
                <a:rPr lang="de-DE" sz="1100" b="1" dirty="0">
                  <a:solidFill>
                    <a:schemeClr val="accent5"/>
                  </a:solidFill>
                </a:rPr>
                <a:t>-</a:t>
              </a:r>
              <a:br>
                <a:rPr lang="de-DE" sz="1100" b="1" dirty="0">
                  <a:solidFill>
                    <a:schemeClr val="accent5"/>
                  </a:solidFill>
                </a:rPr>
              </a:br>
              <a:r>
                <a:rPr lang="de-DE" sz="1100" b="1" dirty="0">
                  <a:solidFill>
                    <a:schemeClr val="accent5"/>
                  </a:solidFill>
                </a:rPr>
                <a:t>fangen“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2509AFD-EEE3-F3E7-F1EC-F7749902068A}"/>
                </a:ext>
              </a:extLst>
            </p:cNvPr>
            <p:cNvSpPr txBox="1"/>
            <p:nvPr/>
          </p:nvSpPr>
          <p:spPr>
            <a:xfrm>
              <a:off x="5278785" y="3307915"/>
              <a:ext cx="529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5"/>
                  </a:solidFill>
                </a:rPr>
                <a:t>😍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108FB1F-6C62-195A-6CFE-8455A39296C6}"/>
              </a:ext>
            </a:extLst>
          </p:cNvPr>
          <p:cNvGrpSpPr/>
          <p:nvPr/>
        </p:nvGrpSpPr>
        <p:grpSpPr>
          <a:xfrm>
            <a:off x="6563656" y="3402117"/>
            <a:ext cx="928459" cy="725566"/>
            <a:chOff x="6563656" y="3433478"/>
            <a:chExt cx="928459" cy="72556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A3A5D9-4970-54E6-ACAB-3CDD8D7F974E}"/>
                </a:ext>
              </a:extLst>
            </p:cNvPr>
            <p:cNvSpPr txBox="1"/>
            <p:nvPr/>
          </p:nvSpPr>
          <p:spPr>
            <a:xfrm>
              <a:off x="6563656" y="3728157"/>
              <a:ext cx="9284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b="1" dirty="0">
                  <a:solidFill>
                    <a:schemeClr val="accent5"/>
                  </a:solidFill>
                </a:rPr>
                <a:t>Kalkwasser</a:t>
              </a:r>
              <a:br>
                <a:rPr lang="de-DE" sz="1100" b="1" dirty="0">
                  <a:solidFill>
                    <a:schemeClr val="accent5"/>
                  </a:solidFill>
                </a:rPr>
              </a:br>
              <a:r>
                <a:rPr lang="de-DE" sz="1100" b="1" dirty="0">
                  <a:solidFill>
                    <a:schemeClr val="accent5"/>
                  </a:solidFill>
                </a:rPr>
                <a:t>bleibt klar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700F7DED-6447-38F3-CE42-7C27E29324D0}"/>
                </a:ext>
              </a:extLst>
            </p:cNvPr>
            <p:cNvSpPr txBox="1"/>
            <p:nvPr/>
          </p:nvSpPr>
          <p:spPr>
            <a:xfrm>
              <a:off x="6771213" y="3433478"/>
              <a:ext cx="529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5"/>
                  </a:solidFill>
                </a:rPr>
                <a:t>😍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B253098-A42D-062F-1D9E-09DDF6FCD0F9}"/>
              </a:ext>
            </a:extLst>
          </p:cNvPr>
          <p:cNvGrpSpPr/>
          <p:nvPr/>
        </p:nvGrpSpPr>
        <p:grpSpPr>
          <a:xfrm>
            <a:off x="6561611" y="2547133"/>
            <a:ext cx="827471" cy="737779"/>
            <a:chOff x="6728639" y="2547133"/>
            <a:chExt cx="827471" cy="737779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79771F4-0639-2E0A-A0CC-ECB5DCFED809}"/>
                </a:ext>
              </a:extLst>
            </p:cNvPr>
            <p:cNvSpPr txBox="1"/>
            <p:nvPr/>
          </p:nvSpPr>
          <p:spPr>
            <a:xfrm>
              <a:off x="6728639" y="2854025"/>
              <a:ext cx="8274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b="1" dirty="0">
                  <a:solidFill>
                    <a:schemeClr val="accent5"/>
                  </a:solidFill>
                </a:rPr>
                <a:t>Nur N</a:t>
              </a:r>
              <a:r>
                <a:rPr lang="de-DE" sz="1100" b="1" baseline="-25000" dirty="0">
                  <a:solidFill>
                    <a:schemeClr val="accent5"/>
                  </a:solidFill>
                </a:rPr>
                <a:t>2</a:t>
              </a:r>
              <a:br>
                <a:rPr lang="de-DE" sz="1100" b="1" dirty="0">
                  <a:solidFill>
                    <a:schemeClr val="accent5"/>
                  </a:solidFill>
                </a:rPr>
              </a:br>
              <a:r>
                <a:rPr lang="de-DE" sz="1100" b="1" dirty="0">
                  <a:solidFill>
                    <a:schemeClr val="accent5"/>
                  </a:solidFill>
                </a:rPr>
                <a:t>entweicht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E58F65B-7CCD-1755-8D68-95AB38D27C89}"/>
                </a:ext>
              </a:extLst>
            </p:cNvPr>
            <p:cNvSpPr txBox="1"/>
            <p:nvPr/>
          </p:nvSpPr>
          <p:spPr>
            <a:xfrm>
              <a:off x="6915794" y="2547133"/>
              <a:ext cx="529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5"/>
                  </a:solidFill>
                </a:rPr>
                <a:t>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14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4C285-AFB2-8B65-2F3B-0EC9DF04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BB0E7C-0126-D5FA-F164-F505C6D2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258" y="2148107"/>
            <a:ext cx="2273484" cy="847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7483F6-5D2B-D992-0D92-97D901FD5F5D}"/>
              </a:ext>
            </a:extLst>
          </p:cNvPr>
          <p:cNvSpPr/>
          <p:nvPr/>
        </p:nvSpPr>
        <p:spPr>
          <a:xfrm>
            <a:off x="667446" y="909996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Analytische Chemie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E3C54E-B7AD-3B08-3A98-2B1061E28555}"/>
              </a:ext>
            </a:extLst>
          </p:cNvPr>
          <p:cNvSpPr/>
          <p:nvPr/>
        </p:nvSpPr>
        <p:spPr>
          <a:xfrm>
            <a:off x="1947828" y="909996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An-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organische Chemie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B09612-6724-3FE2-6B17-FCB9B45EDFA2}"/>
              </a:ext>
            </a:extLst>
          </p:cNvPr>
          <p:cNvSpPr/>
          <p:nvPr/>
        </p:nvSpPr>
        <p:spPr>
          <a:xfrm>
            <a:off x="3261722" y="909996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Bio-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organische Chemie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4A8F6F-02E2-04FC-C9A0-A87ECF00C0AF}"/>
              </a:ext>
            </a:extLst>
          </p:cNvPr>
          <p:cNvSpPr/>
          <p:nvPr/>
        </p:nvSpPr>
        <p:spPr>
          <a:xfrm>
            <a:off x="4575616" y="909996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Computer- </a:t>
            </a:r>
            <a:r>
              <a:rPr lang="de-DE" sz="1200" dirty="0" err="1">
                <a:solidFill>
                  <a:schemeClr val="tx1"/>
                </a:solidFill>
              </a:rPr>
              <a:t>chemie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8FAE6F-F914-AAAB-D219-B3571033F40A}"/>
              </a:ext>
            </a:extLst>
          </p:cNvPr>
          <p:cNvSpPr/>
          <p:nvPr/>
        </p:nvSpPr>
        <p:spPr>
          <a:xfrm>
            <a:off x="5889510" y="909996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Didaktik der Chemie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0A6181-3EE2-9247-C8DF-55303FDD9FDB}"/>
              </a:ext>
            </a:extLst>
          </p:cNvPr>
          <p:cNvSpPr/>
          <p:nvPr/>
        </p:nvSpPr>
        <p:spPr>
          <a:xfrm>
            <a:off x="7203404" y="909996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Hybride </a:t>
            </a:r>
            <a:r>
              <a:rPr lang="de-DE" sz="1200" dirty="0" err="1">
                <a:solidFill>
                  <a:schemeClr val="tx1"/>
                </a:solidFill>
              </a:rPr>
              <a:t>Nanostruk-turen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1B6A1A-B8BA-68E6-E3A9-4BAB32F041B1}"/>
              </a:ext>
            </a:extLst>
          </p:cNvPr>
          <p:cNvSpPr/>
          <p:nvPr/>
        </p:nvSpPr>
        <p:spPr>
          <a:xfrm>
            <a:off x="424521" y="2148107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Mehr-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phasen-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 err="1">
                <a:solidFill>
                  <a:schemeClr val="tx1"/>
                </a:solidFill>
              </a:rPr>
              <a:t>systeme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6C6BD-F0BB-492E-3040-A898199ED124}"/>
              </a:ext>
            </a:extLst>
          </p:cNvPr>
          <p:cNvSpPr/>
          <p:nvPr/>
        </p:nvSpPr>
        <p:spPr>
          <a:xfrm>
            <a:off x="2300462" y="3281328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Organische Chemie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8707C5-6CD8-30DE-4EA9-16D19C84F2F6}"/>
              </a:ext>
            </a:extLst>
          </p:cNvPr>
          <p:cNvSpPr/>
          <p:nvPr/>
        </p:nvSpPr>
        <p:spPr>
          <a:xfrm>
            <a:off x="3614356" y="3281328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Organische Synthese-chemie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57095-C0AC-6920-6CC6-D2DBD7F3FF54}"/>
              </a:ext>
            </a:extLst>
          </p:cNvPr>
          <p:cNvSpPr/>
          <p:nvPr/>
        </p:nvSpPr>
        <p:spPr>
          <a:xfrm>
            <a:off x="4928250" y="3281328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Physi</a:t>
            </a:r>
            <a:r>
              <a:rPr lang="de-DE" sz="1200" dirty="0">
                <a:solidFill>
                  <a:schemeClr val="tx1"/>
                </a:solidFill>
              </a:rPr>
              <a:t>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 err="1">
                <a:solidFill>
                  <a:schemeClr val="tx1"/>
                </a:solidFill>
              </a:rPr>
              <a:t>kalische</a:t>
            </a:r>
            <a:r>
              <a:rPr lang="de-DE" sz="1200" dirty="0">
                <a:solidFill>
                  <a:schemeClr val="tx1"/>
                </a:solidFill>
              </a:rPr>
              <a:t> Chemie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A93CDE-169F-E02C-0BBC-FF836EFE4A25}"/>
              </a:ext>
            </a:extLst>
          </p:cNvPr>
          <p:cNvSpPr/>
          <p:nvPr/>
        </p:nvSpPr>
        <p:spPr>
          <a:xfrm>
            <a:off x="6242144" y="3281328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Polymer-chemie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6D3A48-A741-2B26-62DB-5F25092420DA}"/>
              </a:ext>
            </a:extLst>
          </p:cNvPr>
          <p:cNvSpPr/>
          <p:nvPr/>
        </p:nvSpPr>
        <p:spPr>
          <a:xfrm>
            <a:off x="7556038" y="3281328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Polymer-materialien &amp; Polymer-technolog.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280120-4992-5273-F8D9-43BD94951C7B}"/>
              </a:ext>
            </a:extLst>
          </p:cNvPr>
          <p:cNvSpPr/>
          <p:nvPr/>
        </p:nvSpPr>
        <p:spPr>
          <a:xfrm>
            <a:off x="1775405" y="2148107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Opt</a:t>
            </a:r>
            <a:r>
              <a:rPr lang="de-DE" sz="1200" dirty="0">
                <a:solidFill>
                  <a:schemeClr val="tx1"/>
                </a:solidFill>
              </a:rPr>
              <a:t>. Sensorik u. </a:t>
            </a:r>
            <a:r>
              <a:rPr lang="de-DE" sz="1200" dirty="0" err="1">
                <a:solidFill>
                  <a:schemeClr val="tx1"/>
                </a:solidFill>
              </a:rPr>
              <a:t>Spektros</a:t>
            </a:r>
            <a:r>
              <a:rPr lang="de-DE" sz="1200" dirty="0">
                <a:solidFill>
                  <a:schemeClr val="tx1"/>
                </a:solidFill>
              </a:rPr>
              <a:t>-kopie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E29EBA-191C-EAAD-EE30-C71D7731B062}"/>
              </a:ext>
            </a:extLst>
          </p:cNvPr>
          <p:cNvSpPr/>
          <p:nvPr/>
        </p:nvSpPr>
        <p:spPr>
          <a:xfrm>
            <a:off x="6202929" y="2106809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Supra-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molekulare Chemie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C52831-DBEB-2E05-3C97-2E741F5509BB}"/>
              </a:ext>
            </a:extLst>
          </p:cNvPr>
          <p:cNvSpPr/>
          <p:nvPr/>
        </p:nvSpPr>
        <p:spPr>
          <a:xfrm>
            <a:off x="7553813" y="2106809"/>
            <a:ext cx="1107959" cy="97428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Theo-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 err="1">
                <a:solidFill>
                  <a:schemeClr val="tx1"/>
                </a:solidFill>
              </a:rPr>
              <a:t>retische</a:t>
            </a:r>
            <a:r>
              <a:rPr lang="de-DE" sz="1200" dirty="0">
                <a:solidFill>
                  <a:schemeClr val="tx1"/>
                </a:solidFill>
              </a:rPr>
              <a:t> Chemie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0307AA37-62E7-5570-987F-46F542A16D3F}"/>
              </a:ext>
            </a:extLst>
          </p:cNvPr>
          <p:cNvSpPr/>
          <p:nvPr/>
        </p:nvSpPr>
        <p:spPr>
          <a:xfrm>
            <a:off x="2954272" y="4520067"/>
            <a:ext cx="3677076" cy="545028"/>
          </a:xfrm>
          <a:prstGeom prst="roundRect">
            <a:avLst/>
          </a:prstGeom>
          <a:blipFill dpi="0" rotWithShape="1">
            <a:blip r:embed="rId4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noProof="0" dirty="0" err="1">
                <a:solidFill>
                  <a:srgbClr val="002060"/>
                </a:solidFill>
              </a:rPr>
              <a:t>chem.uni-potsdam.de</a:t>
            </a:r>
            <a:br>
              <a:rPr lang="de-DE" sz="2000" b="1" noProof="0" dirty="0">
                <a:solidFill>
                  <a:srgbClr val="002060"/>
                </a:solidFill>
              </a:rPr>
            </a:br>
            <a:r>
              <a:rPr lang="de-DE" sz="1400" b="1" noProof="0" dirty="0">
                <a:solidFill>
                  <a:srgbClr val="002060"/>
                </a:solidFill>
                <a:sym typeface="Wingdings" pitchFamily="2" charset="2"/>
              </a:rPr>
              <a:t> Studium  Angebote für Schulen</a:t>
            </a:r>
            <a:endParaRPr lang="de-DE" sz="1400" b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59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3E371-187F-55AF-9BEC-B79BAA80F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D531B86-E330-3965-F2E5-4B983A93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12500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568964F-2219-29FA-A95D-25D859E14F84}"/>
              </a:ext>
            </a:extLst>
          </p:cNvPr>
          <p:cNvSpPr/>
          <p:nvPr/>
        </p:nvSpPr>
        <p:spPr>
          <a:xfrm>
            <a:off x="2164488" y="2225555"/>
            <a:ext cx="4815036" cy="131818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Mitmachexperiment Nr. 4</a:t>
            </a:r>
          </a:p>
          <a:p>
            <a:pPr algn="ctr">
              <a:lnSpc>
                <a:spcPct val="150000"/>
              </a:lnSpc>
            </a:pPr>
            <a:r>
              <a:rPr lang="de-DE" sz="28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Der magische Weihnachtstee</a:t>
            </a:r>
            <a:endParaRPr lang="de-DE" sz="2400" b="1" i="1" spc="50" dirty="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1DA4F-0BFD-D05F-9FE7-D4C37285E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9AEF4D-D8C3-BDBC-5B76-0CED25B9A7A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e, Teekanne, Trinken, Getränk, Gesund">
            <a:extLst>
              <a:ext uri="{FF2B5EF4-FFF2-40B4-BE49-F238E27FC236}">
                <a16:creationId xmlns:a16="http://schemas.microsoft.com/office/drawing/2014/main" id="{ED78BAD3-1909-1D09-69FA-6DEACBE4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23" y="1069791"/>
            <a:ext cx="3128154" cy="300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5742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BBADC-97EE-67B8-DAD6-7FF3AC131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F911B01-1501-6991-3C9C-E82985256F9F}"/>
              </a:ext>
            </a:extLst>
          </p:cNvPr>
          <p:cNvSpPr txBox="1"/>
          <p:nvPr/>
        </p:nvSpPr>
        <p:spPr>
          <a:xfrm>
            <a:off x="3300395" y="886209"/>
            <a:ext cx="4624684" cy="2136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90000" tIns="0" rIns="90000" bIns="0" rtlCol="0">
            <a:spAutoFit/>
          </a:bodyPr>
          <a:lstStyle/>
          <a:p>
            <a:pPr algn="ctr"/>
            <a:r>
              <a:rPr lang="de-DE" sz="1400" b="1" dirty="0"/>
              <a:t>Mitmachexperiment 4: Der magische Weihnachtstee</a:t>
            </a: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6AF4D4D7-B0B6-51D3-906B-D7569981B93C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92EA7880-BCAF-707B-2523-DF88B2C61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1814AC-7437-B0D4-9546-A2457865F839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CA195BD3-B3DE-5E4C-788A-1F814EF5B596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AA223B-BDA5-B19C-CBA6-EFCACE419EC7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84F7FD4D-2FA7-BD7E-F5B2-EF0207CC2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  <p:pic>
        <p:nvPicPr>
          <p:cNvPr id="2" name="Picture 2" descr="Tee, Teekanne, Trinken, Getränk, Gesund">
            <a:extLst>
              <a:ext uri="{FF2B5EF4-FFF2-40B4-BE49-F238E27FC236}">
                <a16:creationId xmlns:a16="http://schemas.microsoft.com/office/drawing/2014/main" id="{6BCC1F21-3FEC-3139-5325-339C6ACE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8" y="922539"/>
            <a:ext cx="2239136" cy="2150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3595DAF-967C-CBFE-6924-5EFF94DB382F}"/>
              </a:ext>
            </a:extLst>
          </p:cNvPr>
          <p:cNvSpPr/>
          <p:nvPr/>
        </p:nvSpPr>
        <p:spPr>
          <a:xfrm>
            <a:off x="437879" y="2693325"/>
            <a:ext cx="2109653" cy="99694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Experiment :</a:t>
            </a:r>
            <a:br>
              <a:rPr lang="en-GB" b="1" dirty="0">
                <a:solidFill>
                  <a:schemeClr val="bg1"/>
                </a:solidFill>
              </a:rPr>
            </a:b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Der </a:t>
            </a:r>
            <a:r>
              <a:rPr lang="en-GB" b="1" dirty="0" err="1">
                <a:solidFill>
                  <a:schemeClr val="bg1"/>
                </a:solidFill>
              </a:rPr>
              <a:t>magische</a:t>
            </a:r>
            <a:r>
              <a:rPr lang="en-GB" b="1" dirty="0">
                <a:solidFill>
                  <a:schemeClr val="bg1"/>
                </a:solidFill>
              </a:rPr>
              <a:t> Tee</a:t>
            </a:r>
          </a:p>
        </p:txBody>
      </p:sp>
    </p:spTree>
    <p:extLst>
      <p:ext uri="{BB962C8B-B14F-4D97-AF65-F5344CB8AC3E}">
        <p14:creationId xmlns:p14="http://schemas.microsoft.com/office/powerpoint/2010/main" val="1608369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B7719-9E89-84DB-724D-2FE34991A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ieck 4">
            <a:extLst>
              <a:ext uri="{FF2B5EF4-FFF2-40B4-BE49-F238E27FC236}">
                <a16:creationId xmlns:a16="http://schemas.microsoft.com/office/drawing/2014/main" id="{4EDE0F51-F979-16BD-0CB8-E8510A26CF11}"/>
              </a:ext>
            </a:extLst>
          </p:cNvPr>
          <p:cNvSpPr/>
          <p:nvPr/>
        </p:nvSpPr>
        <p:spPr>
          <a:xfrm>
            <a:off x="8174496" y="924316"/>
            <a:ext cx="628541" cy="54184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  <a:alpha val="80000"/>
                </a:schemeClr>
              </a:gs>
              <a:gs pos="48000">
                <a:schemeClr val="accent4">
                  <a:lumMod val="97000"/>
                  <a:lumOff val="3000"/>
                  <a:alpha val="80000"/>
                </a:schemeClr>
              </a:gs>
              <a:gs pos="100000">
                <a:schemeClr val="accent4">
                  <a:lumMod val="60000"/>
                  <a:lumOff val="40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 descr="Becherglas mit einfarbiger Füllung">
            <a:extLst>
              <a:ext uri="{FF2B5EF4-FFF2-40B4-BE49-F238E27FC236}">
                <a16:creationId xmlns:a16="http://schemas.microsoft.com/office/drawing/2014/main" id="{E0559484-9A3D-C626-77BF-9199C2807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140" y="748358"/>
            <a:ext cx="269251" cy="269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C41161-CC46-ED37-164C-AB7C7B9AF0AD}"/>
              </a:ext>
            </a:extLst>
          </p:cNvPr>
          <p:cNvSpPr txBox="1"/>
          <p:nvPr/>
        </p:nvSpPr>
        <p:spPr>
          <a:xfrm>
            <a:off x="8633395" y="1326624"/>
            <a:ext cx="2692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A + B</a:t>
            </a:r>
            <a:b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</a:br>
            <a:r>
              <a:rPr lang="en-GB" sz="8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sym typeface="Wingdings" pitchFamily="2" charset="2"/>
              </a:rPr>
              <a:t> C</a:t>
            </a:r>
            <a:endParaRPr lang="en-GB" sz="800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D923D69C-2928-7715-3C9B-412F1A1FAAFC}"/>
              </a:ext>
            </a:extLst>
          </p:cNvPr>
          <p:cNvSpPr/>
          <p:nvPr/>
        </p:nvSpPr>
        <p:spPr>
          <a:xfrm>
            <a:off x="8107204" y="1326624"/>
            <a:ext cx="236131" cy="189759"/>
          </a:xfrm>
          <a:custGeom>
            <a:avLst/>
            <a:gdLst>
              <a:gd name="connsiteX0" fmla="*/ 231234 w 458859"/>
              <a:gd name="connsiteY0" fmla="*/ 0 h 368748"/>
              <a:gd name="connsiteX1" fmla="*/ 370411 w 458859"/>
              <a:gd name="connsiteY1" fmla="*/ 139177 h 368748"/>
              <a:gd name="connsiteX2" fmla="*/ 365710 w 458859"/>
              <a:gd name="connsiteY2" fmla="*/ 162461 h 368748"/>
              <a:gd name="connsiteX3" fmla="*/ 396831 w 458859"/>
              <a:gd name="connsiteY3" fmla="*/ 168744 h 368748"/>
              <a:gd name="connsiteX4" fmla="*/ 458859 w 458859"/>
              <a:gd name="connsiteY4" fmla="*/ 262322 h 368748"/>
              <a:gd name="connsiteX5" fmla="*/ 357300 w 458859"/>
              <a:gd name="connsiteY5" fmla="*/ 363881 h 368748"/>
              <a:gd name="connsiteX6" fmla="*/ 263722 w 458859"/>
              <a:gd name="connsiteY6" fmla="*/ 301853 h 368748"/>
              <a:gd name="connsiteX7" fmla="*/ 257891 w 458859"/>
              <a:gd name="connsiteY7" fmla="*/ 272972 h 368748"/>
              <a:gd name="connsiteX8" fmla="*/ 231234 w 458859"/>
              <a:gd name="connsiteY8" fmla="*/ 278354 h 368748"/>
              <a:gd name="connsiteX9" fmla="*/ 202053 w 458859"/>
              <a:gd name="connsiteY9" fmla="*/ 272463 h 368748"/>
              <a:gd name="connsiteX10" fmla="*/ 195137 w 458859"/>
              <a:gd name="connsiteY10" fmla="*/ 306720 h 368748"/>
              <a:gd name="connsiteX11" fmla="*/ 101559 w 458859"/>
              <a:gd name="connsiteY11" fmla="*/ 368748 h 368748"/>
              <a:gd name="connsiteX12" fmla="*/ 0 w 458859"/>
              <a:gd name="connsiteY12" fmla="*/ 267189 h 368748"/>
              <a:gd name="connsiteX13" fmla="*/ 62028 w 458859"/>
              <a:gd name="connsiteY13" fmla="*/ 173611 h 368748"/>
              <a:gd name="connsiteX14" fmla="*/ 97561 w 458859"/>
              <a:gd name="connsiteY14" fmla="*/ 166437 h 368748"/>
              <a:gd name="connsiteX15" fmla="*/ 92057 w 458859"/>
              <a:gd name="connsiteY15" fmla="*/ 139177 h 368748"/>
              <a:gd name="connsiteX16" fmla="*/ 231234 w 458859"/>
              <a:gd name="connsiteY16" fmla="*/ 0 h 3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8859" h="368748">
                <a:moveTo>
                  <a:pt x="231234" y="0"/>
                </a:moveTo>
                <a:cubicBezTo>
                  <a:pt x="308099" y="0"/>
                  <a:pt x="370411" y="62312"/>
                  <a:pt x="370411" y="139177"/>
                </a:cubicBezTo>
                <a:lnTo>
                  <a:pt x="365710" y="162461"/>
                </a:lnTo>
                <a:lnTo>
                  <a:pt x="396831" y="168744"/>
                </a:lnTo>
                <a:cubicBezTo>
                  <a:pt x="433282" y="184162"/>
                  <a:pt x="458859" y="220255"/>
                  <a:pt x="458859" y="262322"/>
                </a:cubicBezTo>
                <a:cubicBezTo>
                  <a:pt x="458859" y="318411"/>
                  <a:pt x="413389" y="363881"/>
                  <a:pt x="357300" y="363881"/>
                </a:cubicBezTo>
                <a:cubicBezTo>
                  <a:pt x="315233" y="363881"/>
                  <a:pt x="279140" y="338304"/>
                  <a:pt x="263722" y="301853"/>
                </a:cubicBezTo>
                <a:lnTo>
                  <a:pt x="257891" y="272972"/>
                </a:lnTo>
                <a:lnTo>
                  <a:pt x="231234" y="278354"/>
                </a:lnTo>
                <a:lnTo>
                  <a:pt x="202053" y="272463"/>
                </a:lnTo>
                <a:lnTo>
                  <a:pt x="195137" y="306720"/>
                </a:lnTo>
                <a:cubicBezTo>
                  <a:pt x="179719" y="343171"/>
                  <a:pt x="143626" y="368748"/>
                  <a:pt x="101559" y="368748"/>
                </a:cubicBezTo>
                <a:cubicBezTo>
                  <a:pt x="45470" y="368748"/>
                  <a:pt x="0" y="323278"/>
                  <a:pt x="0" y="267189"/>
                </a:cubicBezTo>
                <a:cubicBezTo>
                  <a:pt x="0" y="225122"/>
                  <a:pt x="25577" y="189029"/>
                  <a:pt x="62028" y="173611"/>
                </a:cubicBezTo>
                <a:lnTo>
                  <a:pt x="97561" y="166437"/>
                </a:lnTo>
                <a:lnTo>
                  <a:pt x="92057" y="139177"/>
                </a:lnTo>
                <a:cubicBezTo>
                  <a:pt x="92057" y="62312"/>
                  <a:pt x="154369" y="0"/>
                  <a:pt x="231234" y="0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55E076D3-26DC-A422-FE9F-62E7EF52199F}"/>
              </a:ext>
            </a:extLst>
          </p:cNvPr>
          <p:cNvSpPr/>
          <p:nvPr/>
        </p:nvSpPr>
        <p:spPr>
          <a:xfrm>
            <a:off x="406798" y="2036031"/>
            <a:ext cx="2264773" cy="10714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Showexperiment</a:t>
            </a:r>
            <a:r>
              <a:rPr lang="en-GB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Stickstoff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2DA151-2FA7-6121-B761-CD3DDF243192}"/>
              </a:ext>
            </a:extLst>
          </p:cNvPr>
          <p:cNvSpPr/>
          <p:nvPr/>
        </p:nvSpPr>
        <p:spPr>
          <a:xfrm>
            <a:off x="8315979" y="730713"/>
            <a:ext cx="354724" cy="3547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 descr="Videokamera mit einfarbiger Füllung">
            <a:extLst>
              <a:ext uri="{FF2B5EF4-FFF2-40B4-BE49-F238E27FC236}">
                <a16:creationId xmlns:a16="http://schemas.microsoft.com/office/drawing/2014/main" id="{DFEF1ED0-AFCA-F575-0DC7-BDCE33E41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449" y="367902"/>
            <a:ext cx="4407695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0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31FCE-43C1-7E4B-E568-C3DA34556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71E1BB2-B941-0FF7-C31F-3D93047B5699}"/>
              </a:ext>
            </a:extLst>
          </p:cNvPr>
          <p:cNvSpPr/>
          <p:nvPr/>
        </p:nvSpPr>
        <p:spPr>
          <a:xfrm>
            <a:off x="1135818" y="86842"/>
            <a:ext cx="68723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Vielen Dank eure ihre Aufmerksamkeit.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44CBF08-0FE8-C30A-011A-3FA968ABB578}"/>
              </a:ext>
            </a:extLst>
          </p:cNvPr>
          <p:cNvSpPr/>
          <p:nvPr/>
        </p:nvSpPr>
        <p:spPr>
          <a:xfrm>
            <a:off x="1816292" y="3670984"/>
            <a:ext cx="55114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Frohe Weihnachten und einen guten Rutsch</a:t>
            </a:r>
          </a:p>
          <a:p>
            <a:pPr algn="ctr"/>
            <a:r>
              <a:rPr lang="de-DE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ins Jahr 2026 wünscht das Institut für Chemie.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91618F-D811-5F50-A450-48C470D411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0747" y="1118573"/>
            <a:ext cx="2082506" cy="22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10DEA44-6972-1299-7313-5A5E944A73B5}"/>
              </a:ext>
            </a:extLst>
          </p:cNvPr>
          <p:cNvSpPr txBox="1"/>
          <p:nvPr/>
        </p:nvSpPr>
        <p:spPr>
          <a:xfrm>
            <a:off x="397518" y="771299"/>
            <a:ext cx="8348964" cy="313932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80" b="1" dirty="0"/>
              <a:t>Bildquellen (alle abgerufen am 14.12.2025):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80" dirty="0"/>
              <a:t>Titelbild und Hintergrund-Motiv: Anne-Marie Wende (Universität Potsdam, Potsdam Transfer)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80" dirty="0"/>
              <a:t>Campus Golm: </a:t>
            </a:r>
            <a:r>
              <a:rPr lang="de-DE" sz="880" dirty="0">
                <a:hlinkClick r:id="rId2"/>
              </a:rPr>
              <a:t>https://www.uni-potsdam.de/fileadmin/projects/uniges/images/Allgemein/Campus_Golm.jpg</a:t>
            </a:r>
            <a:endParaRPr lang="de-DE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80" dirty="0"/>
              <a:t>YouTube-Logo: </a:t>
            </a:r>
            <a:r>
              <a:rPr lang="de-DE" sz="880" dirty="0">
                <a:hlinkClick r:id="rId3"/>
              </a:rPr>
              <a:t>https://upload.wikimedia.org/wikipedia/commons/thumb/e/e1/Logo_of_YouTube_%282015-2017%29.svg/2560px-Logo_of_YouTube_%282015-2017%29.svg.png</a:t>
            </a:r>
            <a:endParaRPr lang="de-DE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80" dirty="0"/>
              <a:t>Alex H. Johnstone: Royal </a:t>
            </a:r>
            <a:r>
              <a:rPr lang="de-DE" sz="880" dirty="0" err="1"/>
              <a:t>Scociety</a:t>
            </a:r>
            <a:r>
              <a:rPr lang="de-DE" sz="880" dirty="0"/>
              <a:t> </a:t>
            </a:r>
            <a:r>
              <a:rPr lang="de-DE" sz="880" dirty="0" err="1"/>
              <a:t>of</a:t>
            </a:r>
            <a:r>
              <a:rPr lang="de-DE" sz="880" dirty="0"/>
              <a:t> Chemistry, Chemistry Education Research and Practice, 2006, 7 (2)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80" dirty="0"/>
              <a:t>Adventskranz mit Kerzen: </a:t>
            </a:r>
            <a:r>
              <a:rPr lang="en-GB" sz="880" dirty="0">
                <a:hlinkClick r:id="rId4"/>
              </a:rPr>
              <a:t>https://pixabay.com/de/photos/advent-weihnachten-kerze-1916295/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Weihnachtsmann</a:t>
            </a:r>
            <a:r>
              <a:rPr lang="en-GB" sz="880" dirty="0"/>
              <a:t> 1: </a:t>
            </a:r>
            <a:r>
              <a:rPr lang="en-GB" sz="880" dirty="0">
                <a:hlinkClick r:id="rId4"/>
              </a:rPr>
              <a:t>https://pixabay.com/de/photos/advent-weihnachten-kerze-1916295/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Weihnahctsmann</a:t>
            </a:r>
            <a:r>
              <a:rPr lang="en-GB" sz="880" dirty="0"/>
              <a:t> Lego: </a:t>
            </a:r>
            <a:r>
              <a:rPr lang="en-GB" sz="880" dirty="0">
                <a:hlinkClick r:id="rId5"/>
              </a:rPr>
              <a:t>https://pixabay.com/de/photos/weihnachtsmann-weihnachten-nikolaus-1680771/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Weihnachtsmann</a:t>
            </a:r>
            <a:r>
              <a:rPr lang="en-GB" sz="880" dirty="0"/>
              <a:t> 2: </a:t>
            </a:r>
            <a:r>
              <a:rPr lang="en-GB" sz="880" dirty="0">
                <a:hlinkClick r:id="rId6"/>
              </a:rPr>
              <a:t>https://pixabay.com/de/photos/weihnachtsmann-lego-spielzeug-8430150/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Wagge</a:t>
            </a:r>
            <a:r>
              <a:rPr lang="en-GB" sz="880" dirty="0"/>
              <a:t>: </a:t>
            </a:r>
            <a:r>
              <a:rPr lang="en-GB" sz="880" dirty="0">
                <a:hlinkClick r:id="rId7"/>
              </a:rPr>
              <a:t>https://pixabay.com/de/vectors/skala-waage-kochen-lebensmittel-154924/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Sodasprudler</a:t>
            </a:r>
            <a:r>
              <a:rPr lang="en-GB" sz="880" dirty="0"/>
              <a:t>: </a:t>
            </a:r>
            <a:r>
              <a:rPr lang="en-GB" sz="880" dirty="0">
                <a:hlinkClick r:id="rId8"/>
              </a:rPr>
              <a:t>https://static01.galaxus.com/productimages/3/3/8/6/9/4/3/7/7/6/6/1/1/0/0/8/3/5/9/019782b5-d46e-7826-a6e6-ff9bfeacb9af_720.jpeg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/>
              <a:t>Cyanidin-</a:t>
            </a:r>
            <a:r>
              <a:rPr lang="en-GB" sz="880" dirty="0" err="1"/>
              <a:t>Molekül</a:t>
            </a:r>
            <a:r>
              <a:rPr lang="en-GB" sz="880" dirty="0"/>
              <a:t>: </a:t>
            </a:r>
            <a:r>
              <a:rPr lang="en-GB" sz="880" dirty="0">
                <a:hlinkClick r:id="rId9"/>
              </a:rPr>
              <a:t>https://de.wikipedia.org/wiki/Cyanidin#/media/Datei:Cyanidin.svg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Rotkohlsaft</a:t>
            </a:r>
            <a:r>
              <a:rPr lang="en-GB" sz="880" dirty="0"/>
              <a:t> in Gläser: </a:t>
            </a:r>
            <a:r>
              <a:rPr lang="en-GB" sz="880" dirty="0">
                <a:hlinkClick r:id="rId10"/>
              </a:rPr>
              <a:t>https://www.schule-und-familie.de/assets/images/Experimente/Experimente%20ST/Fotos%20Experimente/2008/0808/cooler-kohl-schritt4.jpg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Seifenblasen</a:t>
            </a:r>
            <a:r>
              <a:rPr lang="en-GB" sz="880" dirty="0"/>
              <a:t>-Bild: </a:t>
            </a:r>
            <a:r>
              <a:rPr lang="en-GB" sz="880" dirty="0">
                <a:hlinkClick r:id="rId11"/>
              </a:rPr>
              <a:t>https://pixabay.com/de/photos/seifenblasen-mehrfarbig-schillernde-7337647/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/>
              <a:t>Tannenbaum am Kamin: </a:t>
            </a:r>
            <a:r>
              <a:rPr lang="en-GB" sz="880" dirty="0">
                <a:hlinkClick r:id="rId12"/>
              </a:rPr>
              <a:t>https://pixabay.com/de/illustrations/ai-generiert-baum-zimmer-kamin-8375574/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/>
              <a:t>Globus: </a:t>
            </a:r>
            <a:r>
              <a:rPr lang="en-GB" sz="880" dirty="0">
                <a:hlinkClick r:id="rId13"/>
              </a:rPr>
              <a:t>https://pixabay.com/de/illustrations/erde-welt-planet-globus-1303628/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Nobelpreis</a:t>
            </a:r>
            <a:r>
              <a:rPr lang="en-GB" sz="880" dirty="0"/>
              <a:t> Chemie 2025: </a:t>
            </a:r>
            <a:r>
              <a:rPr lang="en-GB" sz="880" dirty="0">
                <a:hlinkClick r:id="rId14"/>
              </a:rPr>
              <a:t>https://www.lindau-nobel.org/wp-content/uploads/2025/10/Nobel-Prize_Chemistry_2025-1.png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/>
              <a:t>MOF-</a:t>
            </a:r>
            <a:r>
              <a:rPr lang="en-GB" sz="880" dirty="0" err="1"/>
              <a:t>Struktur</a:t>
            </a:r>
            <a:r>
              <a:rPr lang="en-GB" sz="880" dirty="0"/>
              <a:t>: </a:t>
            </a:r>
            <a:r>
              <a:rPr lang="en-GB" sz="880" dirty="0">
                <a:hlinkClick r:id="rId15"/>
              </a:rPr>
              <a:t>https://en.wikipedia.org/wiki/HKUST-1#/media/File:HKUST-1_activated.png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Zeolithe</a:t>
            </a:r>
            <a:r>
              <a:rPr lang="en-GB" sz="880" dirty="0"/>
              <a:t> </a:t>
            </a:r>
            <a:r>
              <a:rPr lang="en-GB" sz="880" dirty="0" err="1"/>
              <a:t>Strukutr</a:t>
            </a:r>
            <a:r>
              <a:rPr lang="en-GB" sz="880" dirty="0"/>
              <a:t>: </a:t>
            </a:r>
            <a:r>
              <a:rPr lang="en-GB" sz="880" dirty="0">
                <a:hlinkClick r:id="rId16"/>
              </a:rPr>
              <a:t>https://www.iza-structure.org/databases/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Industrieabgase</a:t>
            </a:r>
            <a:r>
              <a:rPr lang="en-GB" sz="880" dirty="0"/>
              <a:t>: </a:t>
            </a:r>
            <a:r>
              <a:rPr lang="en-GB" sz="880" dirty="0">
                <a:hlinkClick r:id="rId17"/>
              </a:rPr>
              <a:t>https://pixabay.com/de/photos/kraftwerk-energie-elektrizit%c3%a4t-374097/</a:t>
            </a:r>
            <a:endParaRPr lang="en-GB" sz="88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80" dirty="0" err="1"/>
              <a:t>Teekanne</a:t>
            </a:r>
            <a:r>
              <a:rPr lang="en-GB" sz="880" dirty="0"/>
              <a:t>: </a:t>
            </a:r>
            <a:r>
              <a:rPr lang="en-GB" sz="880" dirty="0">
                <a:hlinkClick r:id="rId18"/>
              </a:rPr>
              <a:t>https://pixabay.com/de/vectors/tee-teekanne-trinken-getr%c3%a4nk-2975184/</a:t>
            </a:r>
            <a:endParaRPr lang="de-DE" sz="880" dirty="0"/>
          </a:p>
        </p:txBody>
      </p:sp>
    </p:spTree>
    <p:extLst>
      <p:ext uri="{BB962C8B-B14F-4D97-AF65-F5344CB8AC3E}">
        <p14:creationId xmlns:p14="http://schemas.microsoft.com/office/powerpoint/2010/main" val="38610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72AFEB5-4000-7CB6-EAAA-F0367BCB69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0" r="12500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B266E7A-EBEF-3E9F-A0E8-C9822A96BFFC}"/>
              </a:ext>
            </a:extLst>
          </p:cNvPr>
          <p:cNvSpPr/>
          <p:nvPr/>
        </p:nvSpPr>
        <p:spPr>
          <a:xfrm>
            <a:off x="596873" y="1760459"/>
            <a:ext cx="7950253" cy="161428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cap="none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Akt 1:</a:t>
            </a:r>
          </a:p>
          <a:p>
            <a:pPr algn="ctr">
              <a:lnSpc>
                <a:spcPct val="150000"/>
              </a:lnSpc>
            </a:pPr>
            <a:r>
              <a:rPr lang="de-DE" sz="2400" b="1" cap="none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Advent, Advent, ein Lichtlein brennt</a:t>
            </a:r>
          </a:p>
          <a:p>
            <a:pPr algn="ctr">
              <a:lnSpc>
                <a:spcPct val="150000"/>
              </a:lnSpc>
            </a:pPr>
            <a:r>
              <a:rPr lang="de-DE" sz="20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Was beim Kerzenschein wirklich passiert und wie dabei CO</a:t>
            </a:r>
            <a:r>
              <a:rPr lang="de-DE" sz="2000" b="1" i="1" spc="50" baseline="-25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2</a:t>
            </a:r>
            <a:r>
              <a:rPr lang="de-DE" sz="2000" b="1" i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 entsteht.</a:t>
            </a:r>
            <a:endParaRPr lang="de-DE" sz="2000" b="1" i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4852</Words>
  <Application>Microsoft Macintosh PowerPoint</Application>
  <PresentationFormat>Bildschirmpräsentation (16:9)</PresentationFormat>
  <Paragraphs>720</Paragraphs>
  <Slides>87</Slides>
  <Notes>69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87</vt:i4>
      </vt:variant>
    </vt:vector>
  </HeadingPairs>
  <TitlesOfParts>
    <vt:vector size="94" baseType="lpstr">
      <vt:lpstr>ADLaM Display</vt:lpstr>
      <vt:lpstr>Aptos</vt:lpstr>
      <vt:lpstr>Aptos Display</vt:lpstr>
      <vt:lpstr>Arial</vt:lpstr>
      <vt:lpstr>Candara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in vier weihnachtlichen Akten Die etwas andere Weihnachtsgeschichte</dc:title>
  <dc:creator>Amitabh Banerji</dc:creator>
  <cp:lastModifiedBy>Amitabh Banerji</cp:lastModifiedBy>
  <cp:revision>99</cp:revision>
  <dcterms:created xsi:type="dcterms:W3CDTF">2025-10-22T10:32:48Z</dcterms:created>
  <dcterms:modified xsi:type="dcterms:W3CDTF">2025-12-17T06:58:02Z</dcterms:modified>
</cp:coreProperties>
</file>