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ov" ContentType="video/quicktime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684" r:id="rId2"/>
  </p:sldMasterIdLst>
  <p:notesMasterIdLst>
    <p:notesMasterId r:id="rId159"/>
  </p:notesMasterIdLst>
  <p:sldIdLst>
    <p:sldId id="260" r:id="rId3"/>
    <p:sldId id="418" r:id="rId4"/>
    <p:sldId id="587" r:id="rId5"/>
    <p:sldId id="413" r:id="rId6"/>
    <p:sldId id="588" r:id="rId7"/>
    <p:sldId id="593" r:id="rId8"/>
    <p:sldId id="924" r:id="rId9"/>
    <p:sldId id="914" r:id="rId10"/>
    <p:sldId id="794" r:id="rId11"/>
    <p:sldId id="795" r:id="rId12"/>
    <p:sldId id="796" r:id="rId13"/>
    <p:sldId id="797" r:id="rId14"/>
    <p:sldId id="798" r:id="rId15"/>
    <p:sldId id="799" r:id="rId16"/>
    <p:sldId id="800" r:id="rId17"/>
    <p:sldId id="801" r:id="rId18"/>
    <p:sldId id="802" r:id="rId19"/>
    <p:sldId id="803" r:id="rId20"/>
    <p:sldId id="804" r:id="rId21"/>
    <p:sldId id="812" r:id="rId22"/>
    <p:sldId id="813" r:id="rId23"/>
    <p:sldId id="814" r:id="rId24"/>
    <p:sldId id="815" r:id="rId25"/>
    <p:sldId id="816" r:id="rId26"/>
    <p:sldId id="928" r:id="rId27"/>
    <p:sldId id="805" r:id="rId28"/>
    <p:sldId id="806" r:id="rId29"/>
    <p:sldId id="807" r:id="rId30"/>
    <p:sldId id="808" r:id="rId31"/>
    <p:sldId id="809" r:id="rId32"/>
    <p:sldId id="810" r:id="rId33"/>
    <p:sldId id="811" r:id="rId34"/>
    <p:sldId id="932" r:id="rId35"/>
    <p:sldId id="819" r:id="rId36"/>
    <p:sldId id="820" r:id="rId37"/>
    <p:sldId id="821" r:id="rId38"/>
    <p:sldId id="822" r:id="rId39"/>
    <p:sldId id="823" r:id="rId40"/>
    <p:sldId id="824" r:id="rId41"/>
    <p:sldId id="825" r:id="rId42"/>
    <p:sldId id="826" r:id="rId43"/>
    <p:sldId id="827" r:id="rId44"/>
    <p:sldId id="828" r:id="rId45"/>
    <p:sldId id="829" r:id="rId46"/>
    <p:sldId id="830" r:id="rId47"/>
    <p:sldId id="831" r:id="rId48"/>
    <p:sldId id="832" r:id="rId49"/>
    <p:sldId id="833" r:id="rId50"/>
    <p:sldId id="817" r:id="rId51"/>
    <p:sldId id="818" r:id="rId52"/>
    <p:sldId id="834" r:id="rId53"/>
    <p:sldId id="835" r:id="rId54"/>
    <p:sldId id="836" r:id="rId55"/>
    <p:sldId id="837" r:id="rId56"/>
    <p:sldId id="838" r:id="rId57"/>
    <p:sldId id="839" r:id="rId58"/>
    <p:sldId id="840" r:id="rId59"/>
    <p:sldId id="841" r:id="rId60"/>
    <p:sldId id="847" r:id="rId61"/>
    <p:sldId id="848" r:id="rId62"/>
    <p:sldId id="930" r:id="rId63"/>
    <p:sldId id="931" r:id="rId64"/>
    <p:sldId id="849" r:id="rId65"/>
    <p:sldId id="852" r:id="rId66"/>
    <p:sldId id="854" r:id="rId67"/>
    <p:sldId id="855" r:id="rId68"/>
    <p:sldId id="850" r:id="rId69"/>
    <p:sldId id="851" r:id="rId70"/>
    <p:sldId id="842" r:id="rId71"/>
    <p:sldId id="843" r:id="rId72"/>
    <p:sldId id="844" r:id="rId73"/>
    <p:sldId id="622" r:id="rId74"/>
    <p:sldId id="929" r:id="rId75"/>
    <p:sldId id="959" r:id="rId76"/>
    <p:sldId id="960" r:id="rId77"/>
    <p:sldId id="961" r:id="rId78"/>
    <p:sldId id="962" r:id="rId79"/>
    <p:sldId id="963" r:id="rId80"/>
    <p:sldId id="964" r:id="rId81"/>
    <p:sldId id="949" r:id="rId82"/>
    <p:sldId id="950" r:id="rId83"/>
    <p:sldId id="951" r:id="rId84"/>
    <p:sldId id="952" r:id="rId85"/>
    <p:sldId id="953" r:id="rId86"/>
    <p:sldId id="954" r:id="rId87"/>
    <p:sldId id="955" r:id="rId88"/>
    <p:sldId id="956" r:id="rId89"/>
    <p:sldId id="957" r:id="rId90"/>
    <p:sldId id="958" r:id="rId91"/>
    <p:sldId id="857" r:id="rId92"/>
    <p:sldId id="858" r:id="rId93"/>
    <p:sldId id="859" r:id="rId94"/>
    <p:sldId id="860" r:id="rId95"/>
    <p:sldId id="861" r:id="rId96"/>
    <p:sldId id="862" r:id="rId97"/>
    <p:sldId id="921" r:id="rId98"/>
    <p:sldId id="937" r:id="rId99"/>
    <p:sldId id="863" r:id="rId100"/>
    <p:sldId id="864" r:id="rId101"/>
    <p:sldId id="865" r:id="rId102"/>
    <p:sldId id="866" r:id="rId103"/>
    <p:sldId id="942" r:id="rId104"/>
    <p:sldId id="867" r:id="rId105"/>
    <p:sldId id="868" r:id="rId106"/>
    <p:sldId id="869" r:id="rId107"/>
    <p:sldId id="965" r:id="rId108"/>
    <p:sldId id="871" r:id="rId109"/>
    <p:sldId id="872" r:id="rId110"/>
    <p:sldId id="944" r:id="rId111"/>
    <p:sldId id="945" r:id="rId112"/>
    <p:sldId id="946" r:id="rId113"/>
    <p:sldId id="947" r:id="rId114"/>
    <p:sldId id="948" r:id="rId115"/>
    <p:sldId id="877" r:id="rId116"/>
    <p:sldId id="878" r:id="rId117"/>
    <p:sldId id="879" r:id="rId118"/>
    <p:sldId id="880" r:id="rId119"/>
    <p:sldId id="881" r:id="rId120"/>
    <p:sldId id="882" r:id="rId121"/>
    <p:sldId id="883" r:id="rId122"/>
    <p:sldId id="884" r:id="rId123"/>
    <p:sldId id="885" r:id="rId124"/>
    <p:sldId id="886" r:id="rId125"/>
    <p:sldId id="887" r:id="rId126"/>
    <p:sldId id="888" r:id="rId127"/>
    <p:sldId id="889" r:id="rId128"/>
    <p:sldId id="890" r:id="rId129"/>
    <p:sldId id="891" r:id="rId130"/>
    <p:sldId id="892" r:id="rId131"/>
    <p:sldId id="893" r:id="rId132"/>
    <p:sldId id="894" r:id="rId133"/>
    <p:sldId id="895" r:id="rId134"/>
    <p:sldId id="870" r:id="rId135"/>
    <p:sldId id="896" r:id="rId136"/>
    <p:sldId id="943" r:id="rId137"/>
    <p:sldId id="897" r:id="rId138"/>
    <p:sldId id="898" r:id="rId139"/>
    <p:sldId id="899" r:id="rId140"/>
    <p:sldId id="900" r:id="rId141"/>
    <p:sldId id="901" r:id="rId142"/>
    <p:sldId id="902" r:id="rId143"/>
    <p:sldId id="903" r:id="rId144"/>
    <p:sldId id="904" r:id="rId145"/>
    <p:sldId id="905" r:id="rId146"/>
    <p:sldId id="906" r:id="rId147"/>
    <p:sldId id="907" r:id="rId148"/>
    <p:sldId id="908" r:id="rId149"/>
    <p:sldId id="912" r:id="rId150"/>
    <p:sldId id="922" r:id="rId151"/>
    <p:sldId id="913" r:id="rId152"/>
    <p:sldId id="923" r:id="rId153"/>
    <p:sldId id="941" r:id="rId154"/>
    <p:sldId id="909" r:id="rId155"/>
    <p:sldId id="940" r:id="rId156"/>
    <p:sldId id="916" r:id="rId157"/>
    <p:sldId id="911" r:id="rId158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inführung" id="{C8BB9403-8359-4E4C-AE55-B8BB196A2E6C}">
          <p14:sldIdLst>
            <p14:sldId id="260"/>
            <p14:sldId id="418"/>
            <p14:sldId id="587"/>
            <p14:sldId id="413"/>
            <p14:sldId id="588"/>
            <p14:sldId id="593"/>
            <p14:sldId id="924"/>
            <p14:sldId id="914"/>
          </p14:sldIdLst>
        </p14:section>
        <p14:section name="3 Arbeitsphasen" id="{1F2CA07D-E252-1841-B5F7-119344852F61}">
          <p14:sldIdLst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12"/>
            <p14:sldId id="813"/>
            <p14:sldId id="814"/>
            <p14:sldId id="815"/>
            <p14:sldId id="816"/>
            <p14:sldId id="928"/>
            <p14:sldId id="805"/>
            <p14:sldId id="806"/>
            <p14:sldId id="807"/>
            <p14:sldId id="808"/>
            <p14:sldId id="809"/>
            <p14:sldId id="810"/>
            <p14:sldId id="811"/>
            <p14:sldId id="932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17"/>
            <p14:sldId id="818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7"/>
            <p14:sldId id="848"/>
            <p14:sldId id="930"/>
            <p14:sldId id="931"/>
            <p14:sldId id="849"/>
            <p14:sldId id="852"/>
            <p14:sldId id="854"/>
            <p14:sldId id="855"/>
            <p14:sldId id="850"/>
            <p14:sldId id="851"/>
            <p14:sldId id="842"/>
            <p14:sldId id="843"/>
            <p14:sldId id="844"/>
            <p14:sldId id="622"/>
            <p14:sldId id="929"/>
            <p14:sldId id="959"/>
            <p14:sldId id="960"/>
            <p14:sldId id="961"/>
            <p14:sldId id="962"/>
            <p14:sldId id="963"/>
            <p14:sldId id="964"/>
            <p14:sldId id="949"/>
            <p14:sldId id="950"/>
            <p14:sldId id="951"/>
            <p14:sldId id="952"/>
            <p14:sldId id="953"/>
            <p14:sldId id="954"/>
            <p14:sldId id="955"/>
            <p14:sldId id="956"/>
            <p14:sldId id="957"/>
            <p14:sldId id="958"/>
            <p14:sldId id="857"/>
            <p14:sldId id="858"/>
            <p14:sldId id="859"/>
            <p14:sldId id="860"/>
            <p14:sldId id="861"/>
            <p14:sldId id="862"/>
            <p14:sldId id="921"/>
            <p14:sldId id="937"/>
            <p14:sldId id="863"/>
            <p14:sldId id="864"/>
            <p14:sldId id="865"/>
            <p14:sldId id="866"/>
            <p14:sldId id="942"/>
            <p14:sldId id="867"/>
            <p14:sldId id="868"/>
            <p14:sldId id="869"/>
            <p14:sldId id="965"/>
            <p14:sldId id="871"/>
            <p14:sldId id="872"/>
            <p14:sldId id="944"/>
            <p14:sldId id="945"/>
            <p14:sldId id="946"/>
            <p14:sldId id="947"/>
            <p14:sldId id="948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870"/>
            <p14:sldId id="896"/>
            <p14:sldId id="943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12"/>
            <p14:sldId id="922"/>
            <p14:sldId id="913"/>
            <p14:sldId id="923"/>
            <p14:sldId id="941"/>
            <p14:sldId id="909"/>
            <p14:sldId id="940"/>
            <p14:sldId id="916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B9BD5"/>
    <a:srgbClr val="CA3C62"/>
    <a:srgbClr val="F07A47"/>
    <a:srgbClr val="01A59E"/>
    <a:srgbClr val="5D4288"/>
    <a:srgbClr val="2E7EBB"/>
    <a:srgbClr val="319C53"/>
    <a:srgbClr val="A0B2C9"/>
    <a:srgbClr val="0080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26" autoAdjust="0"/>
    <p:restoredTop sz="84457" autoAdjust="0"/>
  </p:normalViewPr>
  <p:slideViewPr>
    <p:cSldViewPr snapToGrid="0">
      <p:cViewPr varScale="1">
        <p:scale>
          <a:sx n="135" d="100"/>
          <a:sy n="135" d="100"/>
        </p:scale>
        <p:origin x="1360" y="176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45" d="100"/>
        <a:sy n="34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presProps" Target="presProp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C60C22-35F8-411A-9C06-0772FE27B090}" type="datetimeFigureOut">
              <a:rPr lang="de-DE" smtClean="0"/>
              <a:t>23.09.25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2D10BF-3BD8-47A1-BCF1-F5D8D96808A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20282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Hier auf Animation im Hintergrund eingehen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023109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FAB34-0012-75EA-1A1D-725D4643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C37436B-7D0D-D0D4-36C6-AF8CD1D16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E625629-FF99-8EBC-1132-3BCC98DD68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15CC3CE-1D70-DCA9-F449-F994F9AE5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32122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C56E2-FA6C-97B0-32B5-F7052CA004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22489AA-1E01-E404-A005-96B3FF8148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32E7EAA-A113-94A6-4C65-BD055139F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5A77CF-5D8E-4964-38E5-387168E0FD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6672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64E6C3-BF4C-B9CA-7F02-12B523CB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C2AAB1D-4A2C-AF9F-02E4-3A3C292798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AC88B9-3FF7-D9F7-1A0E-F7806BFD3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6D2F84-C8FC-8E0B-0120-D9A91F78EC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0555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DC6043-B5EE-0F1C-3C83-D73D4D8736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51CD2AA-1AC2-1883-72BD-F9F21F5DE6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5427F1-6F3B-D6FA-214F-3B47A08A8B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46E4255-34CD-A4DC-E37D-89A56AF5BA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4351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8DC2F5-1870-1607-1B93-8A553D3AD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0CA0D08-9893-CD15-B464-AD772D8F3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F812A80-EB9B-998C-F1AD-5581780612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3B6CCF6-F025-2A07-323B-729708F15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3975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A9C2B-262B-2848-FAEA-13882AA9D4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2278DD5-BDBB-F10D-5354-FE28FC7428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2AD1DB2-7A9A-8787-0023-51B021C0EB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9E98866-FCAD-B8AF-F896-0DD52F41F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7579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635C42-7D20-134B-4CB2-1B0CC7E5B3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43F5D8F-6BA5-A61E-E0EC-B55141FF2D9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E641D949-ED6C-A183-E475-938BF3681A6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91439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1D3A93E3-B4C9-1BB9-DD0B-285E7ED4D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CD32CAFA-231B-2639-DB27-05B2FFFE5A9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89024C7E-8317-29BF-98FF-49F546A30B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438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8163B5F2-5E16-7871-7287-9A0FB13D80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3C00294-CCC5-2228-DED3-95DF1D66DD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0843C4FC-253F-4BA8-32BC-019DC90674D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8940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2D13162E-B223-DFFB-526A-E5DCA589E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0855A77D-8E47-74A3-BD4D-033407ED8D6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743C08D5-9FC6-BDCD-7FFD-41CA599D36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69707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68376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18331-8F49-BADF-D9B8-313BED4D1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6C14CC6-3AEE-BA69-AC7A-C4B5400148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068DF61A-C900-7BD6-53A3-3914B19FDC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AD4CAF-1E39-351F-C0AD-94F0E0F7F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870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FA64C-8B07-9185-40DE-928A12116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88A7768-06B5-7EF8-9DFD-3886416A8C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53EFDF7-98AE-428D-B775-AECCBFF55C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030897-70D4-5364-51D7-E5EA0399E0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3534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7AA7AF-7C00-ACC1-FCC0-AB92971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3659450D-9364-4BBA-3D75-15F0B50E0E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5D3A1429-D404-8A5C-5849-01BD7E5101E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52509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5F0AA5-4A44-5FD4-45FE-85201C4B5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A85D20B-E87B-14EB-6B4B-ABDA11B22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CFEAD28-CE99-BA80-5F9A-CD9F9ABED2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3CE74D5-6EFE-7467-BDD9-BA5DE528C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9897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CB92E-A015-4570-A5B0-2861CA9D73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8016E50-CA41-C8F7-5834-4E57AED45B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69821D8-4053-E563-0A74-3531634D1F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C40F69E-7390-5531-1536-DF0542AEEC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49105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B4380-3096-06C3-7D6C-CD6EEC85A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1281AC-6929-255F-097B-A0FC9ED94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90B9BE9-5FC5-DE1C-1EAD-A5E844F576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84B80E1-6BE8-EE16-CBDD-9E5E7502AA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2515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57AF8E-427B-20D5-72EE-544C3B43B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9156CF-25B1-F354-591B-930D31FDED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F7DC614-C781-0A88-C709-D81EE7B4E1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F42B98F-A833-D4A1-2E22-EA481AA09A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17328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96B0A-33B3-5FEA-5CEF-4E959B0025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D712E14-7212-CF6D-29D6-75B8FC9B9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C0AFE06E-8DC9-CCE7-769D-E63F7D1757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A9DA209-555B-0CFE-53B5-DD4245A7A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413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8BBD7-432A-AC61-62F5-3E8563DF5C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FC2CEF1-87C1-D8DD-A518-D6033CCDB1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831C8A8-3F51-F10B-46ED-E72BBD70F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8E461B-5E46-1ABA-6E43-B337C5DF06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41095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6DD678-5967-91F1-7D11-D0C3FB47A8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2327A55A-75F0-EB09-5079-C50D544F7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1C34206-0428-84D3-EA68-F201AE540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C7056B-EB11-C5E0-F05E-1452590985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41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62936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A54B5-12F3-730B-DFCB-F6C71E3360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A1A6AF07-0592-C91E-ED52-28C4DEDF8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7692080-2745-335A-1BAB-D1932A23B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B0BBD5B-20CC-6E85-FC1C-4577A97244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60650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E93266-1574-7461-8BA6-118F78E2B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C8C0FFA-68C2-C5EF-B590-2CB7B3186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A920A43-AECD-E233-773F-D8C72F28FD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F48DCD-9D94-C730-85FC-C683118688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7435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573C8-26CC-CF26-D1D2-187A3367F7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2F3D1BA-5486-B78C-883C-5278C70E08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348E357-080A-F093-CBDB-DD757B26CC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3811574-A384-31EA-F403-63D23C4A0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3682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68BA05-902F-9819-3147-67E00EFCB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A87E68E-B479-9891-ECFE-56C6839212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4ABC83A-AA63-4080-39B6-6A9EC0ED1C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E27A8D0-2422-6D56-FB09-A73C10BD3C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98274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FE5FBB-EEAC-5BE8-6948-851F5DB24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B7E3FB5-9391-BF54-076A-E6D3291698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F11949D-C46F-D5CC-DE21-A30E90FD1C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17B833-62E6-03E8-2AAD-565CBEA3DA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72740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C9029-F52F-129A-30A8-A580970167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FD8492B-CC1B-60B7-71F1-EFE2B5439E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297FB6-93AD-3D16-FE50-C33D9651B7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4AEACDE-9786-28B9-ED28-E855F7A57F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70685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6B1A-560C-75C0-1D26-2BFBE66A3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971CB8D-D43B-A719-C0A4-3A01BFC325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F5C283-5148-8FB5-F751-D661FC14AF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9E4304-D0DE-6719-3F6F-B3B919CBB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360745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388BB-D896-795A-1ADE-2635ED9C9C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19870D8-C5FC-59F1-B24D-61D239A251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9E409F7-F882-45B9-7BD4-499529141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D1165ED-EEEA-AEF7-77C8-BC71945F5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95440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92E9AB-9E2E-C8F7-89D4-6DB6CF4A3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1DA9612-7952-3D97-7F65-560C851F7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073CE21-633A-0C9C-803F-4477B9ED62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26867F0-8657-F7B6-7112-C13987F03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263297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5BD7-7DC2-3DDA-02C6-BD0AA86BB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5312D5EE-BB58-980A-56F8-14D3B9916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D50552F-E4C9-E8C3-B15B-474E8D7D5F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4F097D2-9FB4-5BC4-0D8F-FB99A7528D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7495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518412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25ACEA-8493-A2C1-78D1-F126AE72DE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23C9B04-2DAF-E584-6877-078F8A2F74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3187280-32EF-E5BA-9C7A-63DDF4CF17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8F7704-0B39-0B2A-13B4-9AC05903D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14206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2CB5A7-9BD7-E3FE-D365-39C78D29E5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521C3A0-801B-606F-1C07-B93BE4190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915320F-B977-2AB4-233C-16BF64ABBA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D96AB1-D680-9492-5A77-4F66E51B87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42918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3F718-C6D5-C7DA-1D38-2135D0377A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D96336D-5BC6-891A-089C-4B581840A5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747983F-DB30-6F64-CD60-6A7CDEE2B0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AF4C2F7-6BB1-3E24-F224-3233B0A938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699173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20E2-3275-81F2-1E46-D44597169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AA10B83-3574-526E-A21D-7EBF4CD63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9EF5CB0-604C-7106-340E-EE491D56B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40CAC5-9013-B7BA-EB94-88340EE83D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581486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2F98F-1767-E6E6-D724-8E8D65F7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7E15978-F38B-8ADB-BDF9-071D87B29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FA31981-C5A3-D11D-75AD-5FC1CB50D9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DE3A93-5CDC-6FE6-10DC-E4AD4F710A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6559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E5AFC-4460-349D-04CB-F1918FBD1B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E78D639-898A-53CE-AC00-96014D7030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CE83461-7DDB-C9CA-DE70-150958D96C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3F5100E-5673-0207-A08D-368DB9DEC4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084417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A2B24-65C7-3E61-1F86-57FD29C7D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AC32EDB-37D7-91CB-7794-2725980075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6A995CF-0DA9-82BA-1480-10A471399E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74D5BCB-A03B-22A1-B348-1407618498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873175-9DCC-BD49-BBB7-5A42C6CF2E1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895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83645-C6C2-54B4-BC2F-79DB3AFF7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BB6CEA-A513-21E6-39E9-7FA73FD9FF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E51F0F4-BD86-04C7-1D89-B5275BFF39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0B1FA1E-B5D4-CF09-08B4-91EA4283F5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8605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300A8F-3B64-ACAB-722E-DD40EFDDC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751A797-4581-A85D-A31D-68EC54147C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816DBC24-2BA5-E823-4474-64BEDFFA18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32EEBE-3C87-5D90-2BDF-171AD272F0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013382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EFABB-DD29-17CA-23EF-091583157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F593C35-0FFB-4386-9C44-AA53331D33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D06F3BA-62B7-8F1F-A92F-247CDE20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94E291B-3C66-FAE9-1890-D21959AEB8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9488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4 Lernziele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275272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CA2A4-FFCC-1C52-0EA0-9A1C1B278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FFE3FB7-1DBF-3299-0685-24464084F5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BB8CA61-2D56-0E68-3D7A-0C18FA1362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D7119E4-2D0B-EA56-475B-68AF57D9F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2408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801088-41BB-FBD1-04F9-CB0F9C67E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32BC5FA-5278-D942-109D-0B52B578639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BEF7C2A-435C-236F-2E81-1165F2B469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BF88BC7-FF6A-FA71-979B-CA1721AF3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6618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Weiter auf nächste Folie!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150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539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DC9B8-E72A-A0A6-B99B-6F91E4E05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1E29E15-DDE3-9A69-14BB-60D7D8F54B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90FD637-E66D-AF53-189C-80F89CF70C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4D4ABBF-88CA-C7F2-8143-3987BB8969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2577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34868-57EE-B878-A477-823EB4FF3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601EAF1-1416-EFBB-B599-37DC5194D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8D34CC0-AA8C-7960-DBF2-C8A6B1C64C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A5A2B94-2947-4ADD-AF18-972CF6555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2991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157887-1A85-E266-A79F-5C7FAFA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070E576-D604-6BD8-5E44-95B40B52D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EE52EF8-1CAD-5CB2-54BB-EA472E92CC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459973A-85BF-1B70-C49B-5EDAB775E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5121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3357E-BFCD-55C4-4AA9-F4F99D66A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45FEA77-2251-9B3D-94F4-206264B06C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9EA2C4-48B2-D10B-A84C-AFD1E0347D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61AC53-64B1-1ABB-0B30-83C002867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4681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jpe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2170415" y="1951449"/>
            <a:ext cx="4803169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088368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2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5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964441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73413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90663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092636" cy="2405976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1" y="1152000"/>
            <a:ext cx="5231970" cy="367957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77953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112091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0" y="1152000"/>
            <a:ext cx="5231970" cy="365841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7790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1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61187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092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092000" y="1152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6753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(leer)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Leere Titelfolie - Durch Klicken bearbeiten</a:t>
            </a:r>
            <a:endParaRPr lang="en-US" dirty="0"/>
          </a:p>
        </p:txBody>
      </p:sp>
      <p:pic>
        <p:nvPicPr>
          <p:cNvPr id="5" name="Grafik 2" descr="Foto Neues Palais Haus 11 (Karla Fritze)" title="Foto Neues Palais Haus 11 (Karla Fritze)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97" y="0"/>
            <a:ext cx="9144793" cy="4955628"/>
          </a:xfrm>
          <a:prstGeom prst="rect">
            <a:avLst/>
          </a:prstGeom>
        </p:spPr>
      </p:pic>
      <p:pic>
        <p:nvPicPr>
          <p:cNvPr id="6" name="Grafik Logo 3" descr="Logo Universität Potsdam" title="Logo Universität Potsdam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67494"/>
            <a:ext cx="881493" cy="982235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2691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73412" y="440839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3" descr="Foto Neues Palais Haus 9 (Karla Fritze)" title="Foto Neues Palais Haus 9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3" r="6278" b="26629"/>
          <a:stretch/>
        </p:blipFill>
        <p:spPr>
          <a:xfrm>
            <a:off x="-4520" y="1059583"/>
            <a:ext cx="9145561" cy="2736304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3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67712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 - Standorte Universität Potsdam (Foto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pic>
        <p:nvPicPr>
          <p:cNvPr id="10" name="Grafik 2" descr="Foto Neues Palais (Karla Fritze)" title="Foto Neues Palais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20" b="12187"/>
          <a:stretch/>
        </p:blipFill>
        <p:spPr>
          <a:xfrm>
            <a:off x="0" y="1059582"/>
            <a:ext cx="3040380" cy="1753280"/>
          </a:xfrm>
          <a:prstGeom prst="rect">
            <a:avLst/>
          </a:prstGeom>
        </p:spPr>
      </p:pic>
      <p:sp>
        <p:nvSpPr>
          <p:cNvPr id="12" name="Textplatzhalter 3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1" name="Grafik 4" descr="Foto Griebnitzsee (Karla Fritze)" title="Foto Griebnitzsee (Karla Fritze)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53"/>
          <a:stretch/>
        </p:blipFill>
        <p:spPr>
          <a:xfrm>
            <a:off x="3114328" y="1059582"/>
            <a:ext cx="2812878" cy="1753280"/>
          </a:xfrm>
          <a:prstGeom prst="rect">
            <a:avLst/>
          </a:prstGeom>
        </p:spPr>
      </p:pic>
      <p:sp>
        <p:nvSpPr>
          <p:cNvPr id="15" name="Textplatzhalter 5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8" name="Grafik 6" descr="Foto Golm (Karla Fritze)" title="Foto Golm (Karla Fritze)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6"/>
          <a:stretch/>
        </p:blipFill>
        <p:spPr>
          <a:xfrm>
            <a:off x="6004560" y="1059582"/>
            <a:ext cx="3145180" cy="1753280"/>
          </a:xfrm>
          <a:prstGeom prst="rect">
            <a:avLst/>
          </a:prstGeom>
        </p:spPr>
      </p:pic>
      <p:sp>
        <p:nvSpPr>
          <p:cNvPr id="16" name="Textplatzhalter 7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8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2" name="Datumsplatzhalter 10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7" name="Foliennummernplatzhalt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768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584000"/>
            <a:ext cx="8426747" cy="3199753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992961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44000" y="1152000"/>
            <a:ext cx="1549859" cy="3625174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152000"/>
            <a:ext cx="6770452" cy="362517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52960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1584000"/>
            <a:ext cx="8426748" cy="319326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6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8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12061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1080000"/>
            <a:ext cx="8443527" cy="678180"/>
          </a:xfrm>
        </p:spPr>
        <p:txBody>
          <a:bodyPr anchor="t">
            <a:noAutofit/>
          </a:bodyPr>
          <a:lstStyle>
            <a:lvl1pPr algn="ctr">
              <a:defRPr sz="32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468000" y="1944000"/>
            <a:ext cx="8443528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140000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4485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720000"/>
            <a:ext cx="8426748" cy="416873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6499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720000"/>
            <a:ext cx="8437360" cy="4166288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11702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080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20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43956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780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356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080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9287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720000"/>
            <a:ext cx="4041437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44000" y="720000"/>
            <a:ext cx="4271009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96588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720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1368000"/>
            <a:ext cx="4024769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44000" y="720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44000" y="1368000"/>
            <a:ext cx="4274820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2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3512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312023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27796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364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1584000"/>
            <a:ext cx="8437360" cy="3197361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5557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092636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0" y="360000"/>
            <a:ext cx="5246371" cy="450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0733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112091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1" y="360000"/>
            <a:ext cx="5120569" cy="4500000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16055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03832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128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128000" y="1116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33326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720000"/>
            <a:ext cx="8426747" cy="4140000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56126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54111" y="360000"/>
            <a:ext cx="1549859" cy="4500000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360000"/>
            <a:ext cx="6770452" cy="45000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1960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588D9DE-A257-4416-4FAB-E71197E94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342B556-6DE1-C2E0-ABB2-4A3123CEE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9679785-8D55-58DB-F676-D8AC5DA9A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3748887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73B6C9-7D13-97E1-9A9A-01DD47F6DD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CED6402C-DC0A-BA3F-DA72-86EEADD896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3147" y="1653778"/>
            <a:ext cx="7561659" cy="2592158"/>
          </a:xfrm>
        </p:spPr>
        <p:txBody>
          <a:bodyPr/>
          <a:lstStyle>
            <a:lvl1pPr>
              <a:spcBef>
                <a:spcPts val="1950"/>
              </a:spcBef>
              <a:defRPr/>
            </a:lvl1pPr>
            <a:lvl2pPr>
              <a:spcBef>
                <a:spcPts val="1575"/>
              </a:spcBef>
              <a:defRPr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BC346CD-9908-36AD-3EF4-CA3D03AFDAC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5851317-5E0E-4AEB-A6EE-0F6F8918A190}" type="datetime1">
              <a:rPr lang="de-DE" smtClean="0"/>
              <a:t>23.09.25</a:t>
            </a:fld>
            <a:endParaRPr lang="de-DE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16926887-FF4D-702B-248E-A6AF3A6187E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e-DE"/>
              <a:t>Seite </a:t>
            </a:r>
            <a:fld id="{CE6CAF4D-DD0D-4F34-9F3A-F974D54A280A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 9">
            <a:extLst>
              <a:ext uri="{FF2B5EF4-FFF2-40B4-BE49-F238E27FC236}">
                <a16:creationId xmlns:a16="http://schemas.microsoft.com/office/drawing/2014/main" id="{54BE6173-8A76-EAE7-7D9C-534A7D2BDC8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 flipH="1">
            <a:off x="1493705" y="4873325"/>
            <a:ext cx="4860493" cy="115416"/>
          </a:xfrm>
        </p:spPr>
        <p:txBody>
          <a:bodyPr/>
          <a:lstStyle/>
          <a:p>
            <a:r>
              <a:rPr lang="de-DE" dirty="0"/>
              <a:t>Constantin Egerer, Prof. Dr. Amitabh Banerji | Universität Potsdam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1823988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89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9486ED0-F11C-2EAA-9BEB-2FBB6F8F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37D302C-654B-46C2-1DAB-42F3F29C2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3CCE7-A618-897F-0D36-731BF5F00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5F8379B-5BD5-8AEA-7D3B-E4A7B541EC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179EBD1-FE37-3A77-CAC4-0B9E12B16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2CB464E3-A0C0-BD5D-D47F-305343F23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9253582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56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10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97528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428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152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883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1582366"/>
            <a:ext cx="4041437" cy="317770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29149" y="1582365"/>
            <a:ext cx="4271009" cy="317770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0659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1584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2309594"/>
            <a:ext cx="4024769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584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29150" y="2309594"/>
            <a:ext cx="4274820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3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15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440398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023404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6276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1141726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type="body" idx="1"/>
          </p:nvPr>
        </p:nvSpPr>
        <p:spPr>
          <a:xfrm>
            <a:off x="468000" y="1584000"/>
            <a:ext cx="8426747" cy="3287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Kopfzeilenplatzhalter Grau 3" descr="Background" title="Background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Kopfzeilenplatzhalter Logo 4" descr="Hintergrund Kopfbereich Logo Universität Potsdam MathNat Fakultät" title="Hintergrund Kopfbereich Logo Universität Potsdam MathNat Fakultät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229791"/>
            <a:ext cx="3022602" cy="800417"/>
          </a:xfrm>
          <a:prstGeom prst="rect">
            <a:avLst/>
          </a:prstGeom>
        </p:spPr>
      </p:pic>
      <p:sp>
        <p:nvSpPr>
          <p:cNvPr id="11" name="Fußzeilenplatzhalter BG 7" descr="Background" title="Background"/>
          <p:cNvSpPr/>
          <p:nvPr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9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l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6" name="Foliennummernplatzhalter 10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r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1690862A-D10B-46C5-E51C-4609D95C2EB4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  <p:pic>
        <p:nvPicPr>
          <p:cNvPr id="10" name="Grafik 9" descr="Ein Bild, das Screenshot, Schrift, Grafiken, Grafikdesign enthält.&#10;&#10;Automatisch generierte Beschreibung">
            <a:extLst>
              <a:ext uri="{FF2B5EF4-FFF2-40B4-BE49-F238E27FC236}">
                <a16:creationId xmlns:a16="http://schemas.microsoft.com/office/drawing/2014/main" id="{839C6760-8965-E33F-753B-55D1069827AE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130175"/>
            <a:ext cx="1867175" cy="717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651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6" cy="3574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68000" y="720000"/>
            <a:ext cx="8426747" cy="41548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Kopfzeilenplatzhalter Grau 3" descr="Kopfbereich Hintergrund Balken grau" title="Kopfbereich Hintergrund Balken grau"/>
          <p:cNvSpPr/>
          <p:nvPr userDrawn="1"/>
        </p:nvSpPr>
        <p:spPr>
          <a:xfrm>
            <a:off x="0" y="0"/>
            <a:ext cx="9144000" cy="350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Kopfzeilenplatzhalter BG 4" descr="Background" title="Background"/>
          <p:cNvSpPr/>
          <p:nvPr userDrawn="1"/>
        </p:nvSpPr>
        <p:spPr>
          <a:xfrm>
            <a:off x="-1" y="242622"/>
            <a:ext cx="2610000" cy="108000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Fußzeilenplatzhalter BG 5" descr="Background" title="Background"/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7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6" name="Foliennummernplatzhalter 8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2D515A48-F0BE-955A-499B-EE3EBAFFCE10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3010182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702" r:id="rId15"/>
    <p:sldLayoutId id="2147483703" r:id="rId16"/>
    <p:sldLayoutId id="2147483741" r:id="rId17"/>
    <p:sldLayoutId id="2147483768" r:id="rId18"/>
    <p:sldLayoutId id="2147483769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hyperlink" Target="http://www.banerji-lab.com/champ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30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62.gif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0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0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3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notesSlide" Target="../notesSlides/notesSlide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1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0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0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9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1.sv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hyperlink" Target="http://www.banerji-lab.com/champ" TargetMode="Externa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69.sv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0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0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6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8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8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1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lernen.digital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4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6.sv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8.sv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8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1.sv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66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1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svg"/><Relationship Id="rId9" Type="http://schemas.openxmlformats.org/officeDocument/2006/relationships/hyperlink" Target="https://www.kappenberg.com/akminilabor/apps/start.html" TargetMode="Externa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3.sv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48.jp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52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gi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183130D6-7CA4-49B8-A1B4-E307414F9E7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612358" y="1919622"/>
            <a:ext cx="1895620" cy="189562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8C48C77C-B5E3-C6D6-F008-3ABE039B1D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275" y="1254826"/>
            <a:ext cx="8426746" cy="527042"/>
          </a:xfrm>
        </p:spPr>
        <p:txBody>
          <a:bodyPr/>
          <a:lstStyle/>
          <a:p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CHAMP -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emische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A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nimationen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m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it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P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owerPoint</a:t>
            </a:r>
            <a:endParaRPr lang="de-DE" sz="3200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FDF741B-F53D-64AF-D493-5A6D36204A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801109"/>
            <a:ext cx="8443528" cy="427632"/>
          </a:xfrm>
        </p:spPr>
        <p:txBody>
          <a:bodyPr/>
          <a:lstStyle/>
          <a:p>
            <a:r>
              <a:rPr lang="de-DE" sz="1800" dirty="0"/>
              <a:t>Alle Materialien finden Sie unter </a:t>
            </a:r>
            <a:r>
              <a:rPr lang="de-DE" sz="1800" dirty="0">
                <a:hlinkClick r:id="rId4"/>
              </a:rPr>
              <a:t>banerji-lab.com/champ</a:t>
            </a:r>
            <a:r>
              <a:rPr lang="de-DE" sz="1800" dirty="0"/>
              <a:t> </a:t>
            </a:r>
          </a:p>
          <a:p>
            <a:r>
              <a:rPr lang="de-DE" sz="1800" u="sng" dirty="0"/>
              <a:t>Constantin Egerer</a:t>
            </a:r>
            <a:r>
              <a:rPr lang="de-DE" sz="1800" dirty="0"/>
              <a:t>, Prof. Dr. Amitabh Banerji (Universität Potsdam)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3ECFB45-C7A7-C93E-AE85-AF25E0311A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8000" y="4588442"/>
            <a:ext cx="8443528" cy="370046"/>
          </a:xfrm>
        </p:spPr>
        <p:txBody>
          <a:bodyPr/>
          <a:lstStyle/>
          <a:p>
            <a:r>
              <a:rPr lang="de-DE" sz="1800" dirty="0"/>
              <a:t>Landesinstitut Brandenburg für Schule </a:t>
            </a:r>
            <a:r>
              <a:rPr lang="de-DE" sz="1800"/>
              <a:t>und Lehrkräftebildung - </a:t>
            </a:r>
            <a:r>
              <a:rPr lang="de-DE" sz="1800" dirty="0"/>
              <a:t>24. September 2025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660F972-4F20-7E5A-990F-600CA3ABC798}"/>
              </a:ext>
            </a:extLst>
          </p:cNvPr>
          <p:cNvGrpSpPr/>
          <p:nvPr/>
        </p:nvGrpSpPr>
        <p:grpSpPr>
          <a:xfrm>
            <a:off x="3810197" y="-927734"/>
            <a:ext cx="1023257" cy="729343"/>
            <a:chOff x="5072743" y="1741714"/>
            <a:chExt cx="1023257" cy="72934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01DE0FC-D082-5C46-9F8D-D22257FD27A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D5A0F74-46AF-6BEA-F098-C3CC08AF203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E5DFCF91-854F-4D33-9FCB-EDF84B4D91D1}"/>
              </a:ext>
            </a:extLst>
          </p:cNvPr>
          <p:cNvGrpSpPr/>
          <p:nvPr/>
        </p:nvGrpSpPr>
        <p:grpSpPr>
          <a:xfrm>
            <a:off x="-802676" y="3997559"/>
            <a:ext cx="658588" cy="595997"/>
            <a:chOff x="2688771" y="3687533"/>
            <a:chExt cx="658588" cy="595997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92B93A3-ABDC-513B-11EB-268E00535FA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8507A3-E2AE-C110-663C-8477DD075E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CE43D96-00AE-4699-84DC-4D08F3FCE3E1}"/>
              </a:ext>
            </a:extLst>
          </p:cNvPr>
          <p:cNvGrpSpPr/>
          <p:nvPr/>
        </p:nvGrpSpPr>
        <p:grpSpPr>
          <a:xfrm>
            <a:off x="9307015" y="3798893"/>
            <a:ext cx="658588" cy="595997"/>
            <a:chOff x="2688771" y="3687533"/>
            <a:chExt cx="658588" cy="595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8302CD0-CBD2-1327-E846-FBE88F61842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3BC8F8B-5895-6EEB-4191-E1D41B6C474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D2B7573-5273-5C8A-ECA3-D5C37E02882F}"/>
              </a:ext>
            </a:extLst>
          </p:cNvPr>
          <p:cNvGrpSpPr/>
          <p:nvPr/>
        </p:nvGrpSpPr>
        <p:grpSpPr>
          <a:xfrm rot="1482553">
            <a:off x="3980935" y="2139160"/>
            <a:ext cx="1012378" cy="718458"/>
            <a:chOff x="8919859" y="1864134"/>
            <a:chExt cx="1012378" cy="71845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E5F8D5A-B4D3-EC68-C40A-CCAE8F1947C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F39B0A7-F4DD-0739-8AAD-7EEF09FF94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1275028-A8BC-2C9F-D81F-B2B25F0219F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7CE458D-06EA-B38D-844A-C3ED46CDAB1D}"/>
              </a:ext>
            </a:extLst>
          </p:cNvPr>
          <p:cNvGrpSpPr/>
          <p:nvPr/>
        </p:nvGrpSpPr>
        <p:grpSpPr>
          <a:xfrm rot="17216785">
            <a:off x="3985653" y="2046135"/>
            <a:ext cx="1012378" cy="718458"/>
            <a:chOff x="8919859" y="1864134"/>
            <a:chExt cx="1012378" cy="71845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AEF6301-D18F-4423-6EFD-DBB4B6A4357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2243175-2733-581B-9665-C668AA4162E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8FCFDD-BA68-9114-4669-2D78E5BAFDD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" name="Textfeld 30">
            <a:extLst>
              <a:ext uri="{FF2B5EF4-FFF2-40B4-BE49-F238E27FC236}">
                <a16:creationId xmlns:a16="http://schemas.microsoft.com/office/drawing/2014/main" id="{10C7F6EB-0AE1-9D6F-5C07-244E503286F0}"/>
              </a:ext>
            </a:extLst>
          </p:cNvPr>
          <p:cNvSpPr txBox="1"/>
          <p:nvPr/>
        </p:nvSpPr>
        <p:spPr>
          <a:xfrm>
            <a:off x="2555913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2DFAAA2F-DAC2-18FB-6801-3BD6FD18EE23}"/>
              </a:ext>
            </a:extLst>
          </p:cNvPr>
          <p:cNvSpPr txBox="1"/>
          <p:nvPr/>
        </p:nvSpPr>
        <p:spPr>
          <a:xfrm>
            <a:off x="3657600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DF3A37F-456B-1C1D-22B9-657608927520}"/>
              </a:ext>
            </a:extLst>
          </p:cNvPr>
          <p:cNvGrpSpPr/>
          <p:nvPr/>
        </p:nvGrpSpPr>
        <p:grpSpPr>
          <a:xfrm>
            <a:off x="7513784" y="-988176"/>
            <a:ext cx="1023257" cy="729343"/>
            <a:chOff x="5072743" y="1741714"/>
            <a:chExt cx="1023257" cy="72934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6364A48-7BEF-55A3-B351-7B7CAB5C202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3904261E-3F7A-9FC1-AA60-49BB85251885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A1D3964E-43BB-ED1D-7C64-A9FD1B1091DA}"/>
              </a:ext>
            </a:extLst>
          </p:cNvPr>
          <p:cNvGrpSpPr/>
          <p:nvPr/>
        </p:nvGrpSpPr>
        <p:grpSpPr>
          <a:xfrm>
            <a:off x="2914885" y="5507897"/>
            <a:ext cx="658588" cy="595997"/>
            <a:chOff x="2688771" y="3687533"/>
            <a:chExt cx="658588" cy="59599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53285492-3272-B7DA-83C7-7245988AE6B5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BB313F0-98DC-36BB-0A1F-169A1C6303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D9407B6A-9692-90BE-91DA-7F7ECFEDC7C9}"/>
              </a:ext>
            </a:extLst>
          </p:cNvPr>
          <p:cNvGrpSpPr/>
          <p:nvPr/>
        </p:nvGrpSpPr>
        <p:grpSpPr>
          <a:xfrm>
            <a:off x="13024576" y="5309231"/>
            <a:ext cx="658588" cy="595997"/>
            <a:chOff x="2688771" y="3687533"/>
            <a:chExt cx="658588" cy="59599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0FA060E-F72E-B905-F429-D11C8658D6FB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9CE8C5F-899F-4EDD-EDC1-E44C996EA96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05AEB091-95FB-92A1-F176-9BFC0DEFCA2A}"/>
              </a:ext>
            </a:extLst>
          </p:cNvPr>
          <p:cNvGrpSpPr/>
          <p:nvPr/>
        </p:nvGrpSpPr>
        <p:grpSpPr>
          <a:xfrm rot="1482553">
            <a:off x="7698496" y="3649498"/>
            <a:ext cx="1012378" cy="718458"/>
            <a:chOff x="8919859" y="1864134"/>
            <a:chExt cx="1012378" cy="71845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50DFC77-CCDE-AD48-0D1A-CA8929F123C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5BD8DD2-90BE-DBFB-B832-E1B833F9015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5B203EA-9F48-F6C3-DB63-3A22C131D9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BCC7974-FA9A-247F-5CBE-65DB68690A5C}"/>
              </a:ext>
            </a:extLst>
          </p:cNvPr>
          <p:cNvGrpSpPr/>
          <p:nvPr/>
        </p:nvGrpSpPr>
        <p:grpSpPr>
          <a:xfrm rot="17216785">
            <a:off x="7703214" y="3556473"/>
            <a:ext cx="1012378" cy="718458"/>
            <a:chOff x="8919859" y="1864134"/>
            <a:chExt cx="1012378" cy="718458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5E4CF3FD-1DA5-B65F-F996-D1EA4A7F7B1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BA0AAFC-6C58-ACAF-D695-B62A40FBFB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E1637B46-0F30-EE7C-70C6-3C0FAB2EA65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E98DE6DB-B00E-AFF8-DBAF-DC4C25FDF108}"/>
              </a:ext>
            </a:extLst>
          </p:cNvPr>
          <p:cNvGrpSpPr/>
          <p:nvPr/>
        </p:nvGrpSpPr>
        <p:grpSpPr>
          <a:xfrm>
            <a:off x="271172" y="-1146117"/>
            <a:ext cx="1023257" cy="729343"/>
            <a:chOff x="5072743" y="1741714"/>
            <a:chExt cx="1023257" cy="729343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60C5958-2CB9-EB0C-5A0F-D5E780CC1B0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7A6DE3D-67A6-36E3-BD7C-27C9F876230B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FC9BE5F2-8E43-3768-A08F-E0D38FA622F4}"/>
              </a:ext>
            </a:extLst>
          </p:cNvPr>
          <p:cNvGrpSpPr/>
          <p:nvPr/>
        </p:nvGrpSpPr>
        <p:grpSpPr>
          <a:xfrm>
            <a:off x="-4292432" y="4824333"/>
            <a:ext cx="658588" cy="595997"/>
            <a:chOff x="2688771" y="3687533"/>
            <a:chExt cx="658588" cy="595997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B73EB1C-1F77-A9ED-4304-8A6CCA3240B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20E9C8D-3AF7-DF92-2A8F-8751F4ED478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ACA4A0E-AEA3-BF62-68B8-D0FF5B9293E7}"/>
              </a:ext>
            </a:extLst>
          </p:cNvPr>
          <p:cNvGrpSpPr/>
          <p:nvPr/>
        </p:nvGrpSpPr>
        <p:grpSpPr>
          <a:xfrm>
            <a:off x="5687957" y="5221664"/>
            <a:ext cx="658588" cy="595997"/>
            <a:chOff x="2688771" y="3687533"/>
            <a:chExt cx="658588" cy="595997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730ABF6-AE87-6810-E98C-4DFA74D6CE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6C5CA2C-9966-D829-3810-FBF465EB87C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7C02148F-6A60-7D90-9B2B-20494E6930BD}"/>
              </a:ext>
            </a:extLst>
          </p:cNvPr>
          <p:cNvGrpSpPr/>
          <p:nvPr/>
        </p:nvGrpSpPr>
        <p:grpSpPr>
          <a:xfrm rot="1482553">
            <a:off x="491179" y="2965934"/>
            <a:ext cx="1012378" cy="718458"/>
            <a:chOff x="8919859" y="1864134"/>
            <a:chExt cx="1012378" cy="718458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CB6A44B-F14D-25B2-0EC8-1EC74CD2927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A9C24E01-20BC-C297-73A5-0A7CB4976D7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9160EF6E-C8CF-8CA4-659A-2D1D35ACE83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E5CB58C0-9C53-D500-A02B-52D61B220F80}"/>
              </a:ext>
            </a:extLst>
          </p:cNvPr>
          <p:cNvGrpSpPr/>
          <p:nvPr/>
        </p:nvGrpSpPr>
        <p:grpSpPr>
          <a:xfrm rot="17216785">
            <a:off x="495897" y="2872909"/>
            <a:ext cx="1012378" cy="718458"/>
            <a:chOff x="8919859" y="1864134"/>
            <a:chExt cx="1012378" cy="71845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8587B13-BA6E-766C-B538-6B89A393D3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0E15F48-4650-4E4A-22C5-9CE88D87643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CECF69E-6C9F-AD67-6BE7-DCC9026BB084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75" name="Explosion 1 74">
            <a:extLst>
              <a:ext uri="{FF2B5EF4-FFF2-40B4-BE49-F238E27FC236}">
                <a16:creationId xmlns:a16="http://schemas.microsoft.com/office/drawing/2014/main" id="{2D0F7177-1E87-1BB0-4F69-4E4CFEE3612F}"/>
              </a:ext>
            </a:extLst>
          </p:cNvPr>
          <p:cNvSpPr/>
          <p:nvPr/>
        </p:nvSpPr>
        <p:spPr>
          <a:xfrm>
            <a:off x="173590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Explosion 1 29">
            <a:extLst>
              <a:ext uri="{FF2B5EF4-FFF2-40B4-BE49-F238E27FC236}">
                <a16:creationId xmlns:a16="http://schemas.microsoft.com/office/drawing/2014/main" id="{65B251E4-63E0-BBC7-384F-BA3FFFC4E08A}"/>
              </a:ext>
            </a:extLst>
          </p:cNvPr>
          <p:cNvSpPr/>
          <p:nvPr/>
        </p:nvSpPr>
        <p:spPr>
          <a:xfrm>
            <a:off x="3658130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7" name="Explosion 1 56">
            <a:extLst>
              <a:ext uri="{FF2B5EF4-FFF2-40B4-BE49-F238E27FC236}">
                <a16:creationId xmlns:a16="http://schemas.microsoft.com/office/drawing/2014/main" id="{96DF7375-9346-F55B-B092-26FDB681D3FC}"/>
              </a:ext>
            </a:extLst>
          </p:cNvPr>
          <p:cNvSpPr/>
          <p:nvPr/>
        </p:nvSpPr>
        <p:spPr>
          <a:xfrm>
            <a:off x="7350866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1ADA4BF-5211-171D-0596-611D5D7ED29D}"/>
              </a:ext>
            </a:extLst>
          </p:cNvPr>
          <p:cNvGrpSpPr/>
          <p:nvPr/>
        </p:nvGrpSpPr>
        <p:grpSpPr>
          <a:xfrm>
            <a:off x="3742160" y="-927734"/>
            <a:ext cx="1023257" cy="729343"/>
            <a:chOff x="5072743" y="1741714"/>
            <a:chExt cx="1023257" cy="729343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0397A1B-05EB-7DCD-EC56-242F784D72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3B7AC65-85BF-4715-C80E-CFED02C660B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971D3C46-47CB-DD17-959E-12B24F3EC2F1}"/>
              </a:ext>
            </a:extLst>
          </p:cNvPr>
          <p:cNvGrpSpPr/>
          <p:nvPr/>
        </p:nvGrpSpPr>
        <p:grpSpPr>
          <a:xfrm>
            <a:off x="-870713" y="3997559"/>
            <a:ext cx="658588" cy="595997"/>
            <a:chOff x="2688771" y="3687533"/>
            <a:chExt cx="658588" cy="59599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2D42937-48EB-13B7-6DB3-B6023B00459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4F57613-1D0E-CAE2-95BD-46870FFFDAF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B3B1F2D-9B8A-CAE3-43CE-730214644304}"/>
              </a:ext>
            </a:extLst>
          </p:cNvPr>
          <p:cNvGrpSpPr/>
          <p:nvPr/>
        </p:nvGrpSpPr>
        <p:grpSpPr>
          <a:xfrm>
            <a:off x="9238978" y="3798893"/>
            <a:ext cx="658588" cy="595997"/>
            <a:chOff x="2688771" y="3687533"/>
            <a:chExt cx="658588" cy="595997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51C01B2-BB27-0084-53A4-10BA3B3CCA3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75F6C31-0909-0B5B-DBC0-4ED7AD2693D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605B48F1-7A2E-0EF2-D91E-AE4CF7A1A138}"/>
              </a:ext>
            </a:extLst>
          </p:cNvPr>
          <p:cNvGrpSpPr/>
          <p:nvPr/>
        </p:nvGrpSpPr>
        <p:grpSpPr>
          <a:xfrm rot="1482553">
            <a:off x="3912898" y="2139160"/>
            <a:ext cx="1012378" cy="718458"/>
            <a:chOff x="8919859" y="1864134"/>
            <a:chExt cx="1012378" cy="718458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DB6BC0C-2A44-3D44-0E6F-B6F2092FF5B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BC087DC-D7E8-2F27-8C2F-90EDEFED5F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07AC4F9-C373-C4F5-F19F-BD5B2C441DF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43215F5-A87B-3CBE-D2FE-C311AAC1C6B5}"/>
              </a:ext>
            </a:extLst>
          </p:cNvPr>
          <p:cNvGrpSpPr/>
          <p:nvPr/>
        </p:nvGrpSpPr>
        <p:grpSpPr>
          <a:xfrm rot="17216785">
            <a:off x="3917616" y="2046135"/>
            <a:ext cx="1012378" cy="718458"/>
            <a:chOff x="8919859" y="1864134"/>
            <a:chExt cx="1012378" cy="718458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A16E02D8-121B-76DD-BE72-EFDECC1977F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B7F5DE3-2FDA-6B5F-8BA7-D7D3675CC05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A05F6-665C-0CA0-22C7-3AFE7B10B46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82" name="Textfeld 81">
            <a:extLst>
              <a:ext uri="{FF2B5EF4-FFF2-40B4-BE49-F238E27FC236}">
                <a16:creationId xmlns:a16="http://schemas.microsoft.com/office/drawing/2014/main" id="{098738D6-0F7F-A94A-CA5F-14650911EDF7}"/>
              </a:ext>
            </a:extLst>
          </p:cNvPr>
          <p:cNvSpPr txBox="1"/>
          <p:nvPr/>
        </p:nvSpPr>
        <p:spPr>
          <a:xfrm>
            <a:off x="2487876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AB689048-5DBB-F893-5036-097CFD4387D8}"/>
              </a:ext>
            </a:extLst>
          </p:cNvPr>
          <p:cNvSpPr txBox="1"/>
          <p:nvPr/>
        </p:nvSpPr>
        <p:spPr>
          <a:xfrm>
            <a:off x="3589563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0C9E8679-A164-69B3-71D0-34423B6CDCB3}"/>
              </a:ext>
            </a:extLst>
          </p:cNvPr>
          <p:cNvGrpSpPr/>
          <p:nvPr/>
        </p:nvGrpSpPr>
        <p:grpSpPr>
          <a:xfrm>
            <a:off x="7445747" y="-988176"/>
            <a:ext cx="1023257" cy="729343"/>
            <a:chOff x="5072743" y="1741714"/>
            <a:chExt cx="1023257" cy="729343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2933BCE-5B52-C6AA-5C50-901FC8D23E07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DD7C5C89-34F3-A6EE-A81A-92A2A8770D23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C547E62-9A60-C652-7C5B-486A39CEC2BA}"/>
              </a:ext>
            </a:extLst>
          </p:cNvPr>
          <p:cNvGrpSpPr/>
          <p:nvPr/>
        </p:nvGrpSpPr>
        <p:grpSpPr>
          <a:xfrm>
            <a:off x="2846848" y="5507897"/>
            <a:ext cx="658588" cy="595997"/>
            <a:chOff x="2688771" y="3687533"/>
            <a:chExt cx="658588" cy="59599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637F32A-8ED1-7938-08FF-C5B20B4FE28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B061FFD-3591-C224-581C-DF96D94918E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7C568E81-EDE8-6280-6C9F-6DF9B3F95869}"/>
              </a:ext>
            </a:extLst>
          </p:cNvPr>
          <p:cNvGrpSpPr/>
          <p:nvPr/>
        </p:nvGrpSpPr>
        <p:grpSpPr>
          <a:xfrm>
            <a:off x="12956539" y="5309231"/>
            <a:ext cx="658588" cy="595997"/>
            <a:chOff x="2688771" y="3687533"/>
            <a:chExt cx="658588" cy="595997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7F873A8-7411-D2DD-D99F-C478FF68B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78705DF4-77A3-4A93-6F27-4EFC13570C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27B38399-C41A-4B4E-D639-233296D26DDB}"/>
              </a:ext>
            </a:extLst>
          </p:cNvPr>
          <p:cNvGrpSpPr/>
          <p:nvPr/>
        </p:nvGrpSpPr>
        <p:grpSpPr>
          <a:xfrm rot="1482553">
            <a:off x="7630459" y="3649498"/>
            <a:ext cx="1012378" cy="718458"/>
            <a:chOff x="8919859" y="1864134"/>
            <a:chExt cx="1012378" cy="718458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1A6D29D-1AA4-07A1-8426-6157758FB55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784689DD-75FE-6044-23A6-937604FA591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B6AE069-B9AD-14C3-2535-86E2B9812C9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9276486C-92FC-882F-1C58-8382F64423B0}"/>
              </a:ext>
            </a:extLst>
          </p:cNvPr>
          <p:cNvGrpSpPr/>
          <p:nvPr/>
        </p:nvGrpSpPr>
        <p:grpSpPr>
          <a:xfrm rot="17216785">
            <a:off x="7635177" y="3556473"/>
            <a:ext cx="1012378" cy="718458"/>
            <a:chOff x="8919859" y="1864134"/>
            <a:chExt cx="1012378" cy="718458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B21C2C1-B73F-152D-37B2-F7EC53EC41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11ECD0C-4B43-DF02-102B-97322BD7053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3FBAC-56E0-5273-D102-4E376AC0C6D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16BC901D-381A-9F33-BAAA-7EE0D9B518FE}"/>
              </a:ext>
            </a:extLst>
          </p:cNvPr>
          <p:cNvGrpSpPr/>
          <p:nvPr/>
        </p:nvGrpSpPr>
        <p:grpSpPr>
          <a:xfrm>
            <a:off x="203135" y="-1146117"/>
            <a:ext cx="1023257" cy="729343"/>
            <a:chOff x="5072743" y="1741714"/>
            <a:chExt cx="1023257" cy="729343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499A116-1C25-71B6-4357-51B0A979C1E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6874F6F-4D1F-26CE-DA6B-43E63DF635C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FEE9F8DA-4705-F7F9-4836-61F1B618EF27}"/>
              </a:ext>
            </a:extLst>
          </p:cNvPr>
          <p:cNvGrpSpPr/>
          <p:nvPr/>
        </p:nvGrpSpPr>
        <p:grpSpPr>
          <a:xfrm>
            <a:off x="-4360469" y="4824333"/>
            <a:ext cx="658588" cy="595997"/>
            <a:chOff x="2688771" y="3687533"/>
            <a:chExt cx="658588" cy="59599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4DA24C5-5426-0EB0-6BC9-DCB2B474311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AE64BD5-2D2D-488D-4391-A2A2464776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06495BB-A44B-3BFE-B8C6-EA7A81A95C8E}"/>
              </a:ext>
            </a:extLst>
          </p:cNvPr>
          <p:cNvGrpSpPr/>
          <p:nvPr/>
        </p:nvGrpSpPr>
        <p:grpSpPr>
          <a:xfrm>
            <a:off x="5619920" y="5221664"/>
            <a:ext cx="658588" cy="595997"/>
            <a:chOff x="2688771" y="3687533"/>
            <a:chExt cx="658588" cy="595997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6E493F3-4645-8480-F999-E98A6F0D246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F084595-1CD7-B141-6977-1A49109D7A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2D25F96E-20A5-F730-6E47-F308B87D053F}"/>
              </a:ext>
            </a:extLst>
          </p:cNvPr>
          <p:cNvGrpSpPr/>
          <p:nvPr/>
        </p:nvGrpSpPr>
        <p:grpSpPr>
          <a:xfrm rot="1482553">
            <a:off x="423142" y="2965934"/>
            <a:ext cx="1012378" cy="718458"/>
            <a:chOff x="8919859" y="1864134"/>
            <a:chExt cx="1012378" cy="71845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D08266D-1BE6-DA2E-8637-FFFF556D2FEF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DFB2B97F-FE1D-DCDC-2D13-8A58FE6124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9E3C92FA-1C07-9A49-E951-69BCF65FEF2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632CED7-0BEC-EB56-CC49-4F159D561BEB}"/>
              </a:ext>
            </a:extLst>
          </p:cNvPr>
          <p:cNvGrpSpPr/>
          <p:nvPr/>
        </p:nvGrpSpPr>
        <p:grpSpPr>
          <a:xfrm rot="17216785">
            <a:off x="427860" y="2872909"/>
            <a:ext cx="1012378" cy="718458"/>
            <a:chOff x="8919859" y="1864134"/>
            <a:chExt cx="1012378" cy="718458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8BB6010A-D4C6-6588-331D-A459D815DA5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CFC2B2D-324A-1D24-B66F-369A2DA2A79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334D60D7-2B2E-C4F3-D877-7AFAF6375AB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18" name="Explosion 1 117">
            <a:extLst>
              <a:ext uri="{FF2B5EF4-FFF2-40B4-BE49-F238E27FC236}">
                <a16:creationId xmlns:a16="http://schemas.microsoft.com/office/drawing/2014/main" id="{E0E2EE37-8C44-DDEB-10D4-B1CF04233DEF}"/>
              </a:ext>
            </a:extLst>
          </p:cNvPr>
          <p:cNvSpPr/>
          <p:nvPr/>
        </p:nvSpPr>
        <p:spPr>
          <a:xfrm>
            <a:off x="105553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9" name="Explosion 1 118">
            <a:extLst>
              <a:ext uri="{FF2B5EF4-FFF2-40B4-BE49-F238E27FC236}">
                <a16:creationId xmlns:a16="http://schemas.microsoft.com/office/drawing/2014/main" id="{35EC2F85-F9D2-E130-0573-1C3277A6D40F}"/>
              </a:ext>
            </a:extLst>
          </p:cNvPr>
          <p:cNvSpPr/>
          <p:nvPr/>
        </p:nvSpPr>
        <p:spPr>
          <a:xfrm>
            <a:off x="3590093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0" name="Explosion 1 119">
            <a:extLst>
              <a:ext uri="{FF2B5EF4-FFF2-40B4-BE49-F238E27FC236}">
                <a16:creationId xmlns:a16="http://schemas.microsoft.com/office/drawing/2014/main" id="{A160E5FC-7B0D-1675-64F1-4817207E3B68}"/>
              </a:ext>
            </a:extLst>
          </p:cNvPr>
          <p:cNvSpPr/>
          <p:nvPr/>
        </p:nvSpPr>
        <p:spPr>
          <a:xfrm>
            <a:off x="7282829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38E9DC8-C450-264B-48EA-78C76DA2B577}"/>
              </a:ext>
            </a:extLst>
          </p:cNvPr>
          <p:cNvGrpSpPr/>
          <p:nvPr/>
        </p:nvGrpSpPr>
        <p:grpSpPr>
          <a:xfrm>
            <a:off x="3761416" y="-927734"/>
            <a:ext cx="1023257" cy="729343"/>
            <a:chOff x="5072743" y="1741714"/>
            <a:chExt cx="1023257" cy="729343"/>
          </a:xfrm>
        </p:grpSpPr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3464667-3330-5FB2-0B5F-43792FA0500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40631415-DD01-19DB-2D7F-D9AB9B43CFF1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08EB565-029D-6F88-84DB-C2B9C5720DA7}"/>
              </a:ext>
            </a:extLst>
          </p:cNvPr>
          <p:cNvGrpSpPr/>
          <p:nvPr/>
        </p:nvGrpSpPr>
        <p:grpSpPr>
          <a:xfrm>
            <a:off x="-851457" y="3997559"/>
            <a:ext cx="658588" cy="595997"/>
            <a:chOff x="2688771" y="3687533"/>
            <a:chExt cx="658588" cy="595997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2BF1F4BE-5567-E742-1F05-45A69E8BF06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F8ABA4F3-7E24-8D8C-D9BB-37B095DE707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FDAA2B2B-D784-83F7-ACE4-CE85BD410795}"/>
              </a:ext>
            </a:extLst>
          </p:cNvPr>
          <p:cNvGrpSpPr/>
          <p:nvPr/>
        </p:nvGrpSpPr>
        <p:grpSpPr>
          <a:xfrm>
            <a:off x="9258234" y="3798893"/>
            <a:ext cx="658588" cy="595997"/>
            <a:chOff x="2688771" y="3687533"/>
            <a:chExt cx="658588" cy="595997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64D247D8-12E8-54EC-75FB-68C015920D1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0492821A-6873-302E-0C1A-B71022E6E0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145CE730-89DF-4165-A096-C3670A54F7BD}"/>
              </a:ext>
            </a:extLst>
          </p:cNvPr>
          <p:cNvGrpSpPr/>
          <p:nvPr/>
        </p:nvGrpSpPr>
        <p:grpSpPr>
          <a:xfrm rot="1482553">
            <a:off x="3932154" y="2139160"/>
            <a:ext cx="1012378" cy="718458"/>
            <a:chOff x="8919859" y="1864134"/>
            <a:chExt cx="1012378" cy="718458"/>
          </a:xfrm>
        </p:grpSpPr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BBE53207-510A-CADE-0B40-CD710D586B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D6142C0C-B4AC-9081-2AA1-100C86C08BE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06B97967-18C2-CEAC-6D58-CB091833642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7564888E-18C1-5311-29F7-3E88C0B2520B}"/>
              </a:ext>
            </a:extLst>
          </p:cNvPr>
          <p:cNvGrpSpPr/>
          <p:nvPr/>
        </p:nvGrpSpPr>
        <p:grpSpPr>
          <a:xfrm rot="17216785">
            <a:off x="3936872" y="2046135"/>
            <a:ext cx="1012378" cy="718458"/>
            <a:chOff x="8919859" y="1864134"/>
            <a:chExt cx="1012378" cy="718458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0893A309-F74E-4ADD-4B90-20A8C651B6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9E0F34BD-144F-BCEA-24B8-854AECBB6F7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EED9A2A-9553-4D3C-8606-23DF45E5DFA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98" name="Textfeld 197">
            <a:extLst>
              <a:ext uri="{FF2B5EF4-FFF2-40B4-BE49-F238E27FC236}">
                <a16:creationId xmlns:a16="http://schemas.microsoft.com/office/drawing/2014/main" id="{CA2DC2C1-D0D3-6D77-944A-D07407FD2DD6}"/>
              </a:ext>
            </a:extLst>
          </p:cNvPr>
          <p:cNvSpPr txBox="1"/>
          <p:nvPr/>
        </p:nvSpPr>
        <p:spPr>
          <a:xfrm>
            <a:off x="2507132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19C4A2A7-2678-4D91-8BD4-D962FEECA85A}"/>
              </a:ext>
            </a:extLst>
          </p:cNvPr>
          <p:cNvSpPr txBox="1"/>
          <p:nvPr/>
        </p:nvSpPr>
        <p:spPr>
          <a:xfrm>
            <a:off x="3608819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4D83CD4-B6B8-0D56-B0A8-CCACBC14F7D1}"/>
              </a:ext>
            </a:extLst>
          </p:cNvPr>
          <p:cNvGrpSpPr/>
          <p:nvPr/>
        </p:nvGrpSpPr>
        <p:grpSpPr>
          <a:xfrm>
            <a:off x="7465003" y="-988176"/>
            <a:ext cx="1023257" cy="729343"/>
            <a:chOff x="5072743" y="1741714"/>
            <a:chExt cx="1023257" cy="729343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4B0EFB64-3FD7-3803-CF6B-FC776D71A2BD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F7AB4DE-945E-FBA9-66DA-684926859288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95C8B27-0E0D-4A6C-BB03-6BE4BF9475EF}"/>
              </a:ext>
            </a:extLst>
          </p:cNvPr>
          <p:cNvGrpSpPr/>
          <p:nvPr/>
        </p:nvGrpSpPr>
        <p:grpSpPr>
          <a:xfrm>
            <a:off x="2866104" y="5507897"/>
            <a:ext cx="658588" cy="595997"/>
            <a:chOff x="2688771" y="3687533"/>
            <a:chExt cx="658588" cy="595997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B8B1E933-A5A3-C05B-DA0F-2FE27A3C91A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8024C02C-3DFB-F8AF-1D9A-19299741AA1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03D3A189-C67F-96C1-5E6F-809474A0ECC5}"/>
              </a:ext>
            </a:extLst>
          </p:cNvPr>
          <p:cNvGrpSpPr/>
          <p:nvPr/>
        </p:nvGrpSpPr>
        <p:grpSpPr>
          <a:xfrm>
            <a:off x="12975795" y="5309231"/>
            <a:ext cx="658588" cy="595997"/>
            <a:chOff x="2688771" y="3687533"/>
            <a:chExt cx="658588" cy="595997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F21C19D8-C0A1-53A4-4E51-BBE49627616C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6BCDF863-5B5F-157E-BEEA-D28DA5DA8C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C759B65A-AADD-53EB-306F-5F186C81430B}"/>
              </a:ext>
            </a:extLst>
          </p:cNvPr>
          <p:cNvGrpSpPr/>
          <p:nvPr/>
        </p:nvGrpSpPr>
        <p:grpSpPr>
          <a:xfrm rot="1482553">
            <a:off x="7649715" y="3649498"/>
            <a:ext cx="1012378" cy="718458"/>
            <a:chOff x="8919859" y="1864134"/>
            <a:chExt cx="1012378" cy="718458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8D84189B-B07D-BD7E-246F-8718B6D99E6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5369DFC0-F280-7DB8-BFD8-B6ECA2E0AF7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C8CB672-42A8-4503-DC8A-87C4616FDAD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7E936197-92FA-53BC-6EA8-BDE0D05F3609}"/>
              </a:ext>
            </a:extLst>
          </p:cNvPr>
          <p:cNvGrpSpPr/>
          <p:nvPr/>
        </p:nvGrpSpPr>
        <p:grpSpPr>
          <a:xfrm rot="17216785">
            <a:off x="7654433" y="3556473"/>
            <a:ext cx="1012378" cy="718458"/>
            <a:chOff x="8919859" y="1864134"/>
            <a:chExt cx="1012378" cy="718458"/>
          </a:xfrm>
        </p:grpSpPr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9CBB5AC-D1C6-E3B2-6E1C-E2E8F405272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31F14467-0235-F8F5-371B-1F658B82C52B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E9A2AAB-4658-0B25-60C4-5C3A6DCCEEA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BF50F61F-C14B-6402-9122-17C3C0A5B085}"/>
              </a:ext>
            </a:extLst>
          </p:cNvPr>
          <p:cNvGrpSpPr/>
          <p:nvPr/>
        </p:nvGrpSpPr>
        <p:grpSpPr>
          <a:xfrm>
            <a:off x="222391" y="-1146117"/>
            <a:ext cx="1023257" cy="729343"/>
            <a:chOff x="5072743" y="1741714"/>
            <a:chExt cx="1023257" cy="729343"/>
          </a:xfrm>
        </p:grpSpPr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A98F4DA1-DE88-314F-52BF-F4CA110EA9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449C941-38FD-3EBB-5EAF-0B4DB17FE212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CCD320F5-6F51-7212-29F0-1C7BC497C11A}"/>
              </a:ext>
            </a:extLst>
          </p:cNvPr>
          <p:cNvGrpSpPr/>
          <p:nvPr/>
        </p:nvGrpSpPr>
        <p:grpSpPr>
          <a:xfrm>
            <a:off x="-4341213" y="4824333"/>
            <a:ext cx="658588" cy="595997"/>
            <a:chOff x="2688771" y="3687533"/>
            <a:chExt cx="658588" cy="595997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1376AF82-F480-3A00-6FD0-C095B6C6C30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DE16354B-67A9-C3CB-FC79-02E4DD97F74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966BE80F-7698-FB90-7B75-EE56A6C78D62}"/>
              </a:ext>
            </a:extLst>
          </p:cNvPr>
          <p:cNvGrpSpPr/>
          <p:nvPr/>
        </p:nvGrpSpPr>
        <p:grpSpPr>
          <a:xfrm>
            <a:off x="5639176" y="5221664"/>
            <a:ext cx="658588" cy="595997"/>
            <a:chOff x="2688771" y="3687533"/>
            <a:chExt cx="658588" cy="595997"/>
          </a:xfrm>
        </p:grpSpPr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66D6DCE9-1337-FAEC-8DB7-2CD556B38FD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0963301-66F2-AB43-30A8-6599D65CDCA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6" name="Gruppieren 225">
            <a:extLst>
              <a:ext uri="{FF2B5EF4-FFF2-40B4-BE49-F238E27FC236}">
                <a16:creationId xmlns:a16="http://schemas.microsoft.com/office/drawing/2014/main" id="{107B5FE7-B69B-4B53-EC79-57EBA566BC7C}"/>
              </a:ext>
            </a:extLst>
          </p:cNvPr>
          <p:cNvGrpSpPr/>
          <p:nvPr/>
        </p:nvGrpSpPr>
        <p:grpSpPr>
          <a:xfrm rot="1482553">
            <a:off x="442398" y="2965934"/>
            <a:ext cx="1012378" cy="718458"/>
            <a:chOff x="8919859" y="1864134"/>
            <a:chExt cx="1012378" cy="718458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9DAC390-9305-4B56-F734-6BC1B5A0999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CB13541-7F7C-D789-954C-BAB903852A9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1A31F072-DEB0-24E9-A2AD-6F5EDEA197B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80611A92-E7F9-699D-1F13-241566545FF9}"/>
              </a:ext>
            </a:extLst>
          </p:cNvPr>
          <p:cNvGrpSpPr/>
          <p:nvPr/>
        </p:nvGrpSpPr>
        <p:grpSpPr>
          <a:xfrm rot="17216785">
            <a:off x="447116" y="2872909"/>
            <a:ext cx="1012378" cy="718458"/>
            <a:chOff x="8919859" y="1864134"/>
            <a:chExt cx="1012378" cy="718458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2AA163E-3C19-9185-107C-DB5DA4659B66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95996F5-2197-93BD-61C6-83E72614C59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23D7431E-C139-4D1C-4A0B-85659E17A4C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34" name="Explosion 1 233">
            <a:extLst>
              <a:ext uri="{FF2B5EF4-FFF2-40B4-BE49-F238E27FC236}">
                <a16:creationId xmlns:a16="http://schemas.microsoft.com/office/drawing/2014/main" id="{79D20FD9-C37E-4D89-0A22-B411405AB7AC}"/>
              </a:ext>
            </a:extLst>
          </p:cNvPr>
          <p:cNvSpPr/>
          <p:nvPr/>
        </p:nvSpPr>
        <p:spPr>
          <a:xfrm>
            <a:off x="124809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5" name="Explosion 1 234">
            <a:extLst>
              <a:ext uri="{FF2B5EF4-FFF2-40B4-BE49-F238E27FC236}">
                <a16:creationId xmlns:a16="http://schemas.microsoft.com/office/drawing/2014/main" id="{196329D2-69DC-DD0C-D1DF-76126BD4AF14}"/>
              </a:ext>
            </a:extLst>
          </p:cNvPr>
          <p:cNvSpPr/>
          <p:nvPr/>
        </p:nvSpPr>
        <p:spPr>
          <a:xfrm>
            <a:off x="3609349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6" name="Explosion 1 235">
            <a:extLst>
              <a:ext uri="{FF2B5EF4-FFF2-40B4-BE49-F238E27FC236}">
                <a16:creationId xmlns:a16="http://schemas.microsoft.com/office/drawing/2014/main" id="{47D47DB0-19E1-2E9B-82B5-F750B73DBAA8}"/>
              </a:ext>
            </a:extLst>
          </p:cNvPr>
          <p:cNvSpPr/>
          <p:nvPr/>
        </p:nvSpPr>
        <p:spPr>
          <a:xfrm>
            <a:off x="7302085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2B887AE8-9C5C-E748-04F5-609E9A526BFC}"/>
              </a:ext>
            </a:extLst>
          </p:cNvPr>
          <p:cNvGrpSpPr/>
          <p:nvPr/>
        </p:nvGrpSpPr>
        <p:grpSpPr>
          <a:xfrm>
            <a:off x="3796223" y="-933846"/>
            <a:ext cx="1023257" cy="729343"/>
            <a:chOff x="5072743" y="1741714"/>
            <a:chExt cx="1023257" cy="729343"/>
          </a:xfrm>
        </p:grpSpPr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DAF462AA-7DB0-9D30-392A-8F383407CFE5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C2F85F2-3E9C-DFB3-E8C9-B9AE5B57373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15813604-1C7F-C946-DD8A-636DF03E32AA}"/>
              </a:ext>
            </a:extLst>
          </p:cNvPr>
          <p:cNvGrpSpPr/>
          <p:nvPr/>
        </p:nvGrpSpPr>
        <p:grpSpPr>
          <a:xfrm>
            <a:off x="-816650" y="3991447"/>
            <a:ext cx="658588" cy="595997"/>
            <a:chOff x="2688771" y="3687533"/>
            <a:chExt cx="658588" cy="595997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59BE86A9-A2DE-A4AE-D824-58055461F25D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ED8A9FD-F7D0-762B-763F-664EAE24FE4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3" name="Gruppieren 242">
            <a:extLst>
              <a:ext uri="{FF2B5EF4-FFF2-40B4-BE49-F238E27FC236}">
                <a16:creationId xmlns:a16="http://schemas.microsoft.com/office/drawing/2014/main" id="{2D9BB941-3381-E04B-4AF7-FDA22797F08E}"/>
              </a:ext>
            </a:extLst>
          </p:cNvPr>
          <p:cNvGrpSpPr/>
          <p:nvPr/>
        </p:nvGrpSpPr>
        <p:grpSpPr>
          <a:xfrm>
            <a:off x="9293041" y="3792781"/>
            <a:ext cx="658588" cy="595997"/>
            <a:chOff x="2688771" y="3687533"/>
            <a:chExt cx="658588" cy="595997"/>
          </a:xfrm>
        </p:grpSpPr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C59F64BD-F1E2-2A2B-8F1D-E12D4D5F1A0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72685F5-4BF2-B191-F343-232467F19A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6" name="Gruppieren 245">
            <a:extLst>
              <a:ext uri="{FF2B5EF4-FFF2-40B4-BE49-F238E27FC236}">
                <a16:creationId xmlns:a16="http://schemas.microsoft.com/office/drawing/2014/main" id="{6518CDE7-A687-C743-25BF-116852A3CE35}"/>
              </a:ext>
            </a:extLst>
          </p:cNvPr>
          <p:cNvGrpSpPr/>
          <p:nvPr/>
        </p:nvGrpSpPr>
        <p:grpSpPr>
          <a:xfrm rot="1482553">
            <a:off x="3966961" y="2133048"/>
            <a:ext cx="1012378" cy="718458"/>
            <a:chOff x="8919859" y="1864134"/>
            <a:chExt cx="1012378" cy="718458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EAADCC88-4F38-741D-F55B-08AA76F3802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7D557D1-E4BD-A017-16E2-E11537413D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3563E93F-2517-940B-DE80-1EDA6EB70C1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E589855-7E00-D244-BB20-6C88DCA5C79F}"/>
              </a:ext>
            </a:extLst>
          </p:cNvPr>
          <p:cNvGrpSpPr/>
          <p:nvPr/>
        </p:nvGrpSpPr>
        <p:grpSpPr>
          <a:xfrm rot="17216785">
            <a:off x="3971679" y="2040023"/>
            <a:ext cx="1012378" cy="718458"/>
            <a:chOff x="8919859" y="1864134"/>
            <a:chExt cx="1012378" cy="718458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E1896D0A-DA4B-1EFD-511F-67DED202E51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681370E-35C9-B06D-DC85-8B3A4C92096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7A84EBFC-E416-3685-42BF-1398F567D42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54" name="Textfeld 253">
            <a:extLst>
              <a:ext uri="{FF2B5EF4-FFF2-40B4-BE49-F238E27FC236}">
                <a16:creationId xmlns:a16="http://schemas.microsoft.com/office/drawing/2014/main" id="{0ECB747D-000D-CA16-B7D1-92784DF7632A}"/>
              </a:ext>
            </a:extLst>
          </p:cNvPr>
          <p:cNvSpPr txBox="1"/>
          <p:nvPr/>
        </p:nvSpPr>
        <p:spPr>
          <a:xfrm>
            <a:off x="2541939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255" name="Textfeld 254">
            <a:extLst>
              <a:ext uri="{FF2B5EF4-FFF2-40B4-BE49-F238E27FC236}">
                <a16:creationId xmlns:a16="http://schemas.microsoft.com/office/drawing/2014/main" id="{161BF35E-048E-215F-481B-817B3904EFC0}"/>
              </a:ext>
            </a:extLst>
          </p:cNvPr>
          <p:cNvSpPr txBox="1"/>
          <p:nvPr/>
        </p:nvSpPr>
        <p:spPr>
          <a:xfrm>
            <a:off x="3643626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56" name="Gruppieren 255">
            <a:extLst>
              <a:ext uri="{FF2B5EF4-FFF2-40B4-BE49-F238E27FC236}">
                <a16:creationId xmlns:a16="http://schemas.microsoft.com/office/drawing/2014/main" id="{3032B8D6-E954-770B-9F95-5B8D18B53418}"/>
              </a:ext>
            </a:extLst>
          </p:cNvPr>
          <p:cNvGrpSpPr/>
          <p:nvPr/>
        </p:nvGrpSpPr>
        <p:grpSpPr>
          <a:xfrm>
            <a:off x="7499810" y="-994288"/>
            <a:ext cx="1023257" cy="729343"/>
            <a:chOff x="5072743" y="1741714"/>
            <a:chExt cx="1023257" cy="729343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C2AD4865-C5C8-DCBC-0A41-5C7CBDE7931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603FDC3B-6C82-93FC-EBB7-48813B6AF75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BB1AD0C-48E8-D592-50D1-919ECDCFDF5F}"/>
              </a:ext>
            </a:extLst>
          </p:cNvPr>
          <p:cNvGrpSpPr/>
          <p:nvPr/>
        </p:nvGrpSpPr>
        <p:grpSpPr>
          <a:xfrm>
            <a:off x="2900911" y="5501785"/>
            <a:ext cx="658588" cy="595997"/>
            <a:chOff x="2688771" y="3687533"/>
            <a:chExt cx="658588" cy="595997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3F0769-C3B5-C45F-06B2-AFFB697054E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8F9AA2BB-B9CC-FC46-4F5A-394420FB704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C7FB6DD2-5C1B-BC51-B3C4-E9014A6AE7BD}"/>
              </a:ext>
            </a:extLst>
          </p:cNvPr>
          <p:cNvGrpSpPr/>
          <p:nvPr/>
        </p:nvGrpSpPr>
        <p:grpSpPr>
          <a:xfrm>
            <a:off x="13010602" y="5303119"/>
            <a:ext cx="658588" cy="595997"/>
            <a:chOff x="2688771" y="3687533"/>
            <a:chExt cx="658588" cy="595997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FBF0AC7-E5BE-3E6D-7394-6A5942AD8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4A52F1B5-6DCB-38B7-8B95-0471544DD2C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1130B31F-6FEC-558D-FC8D-95AEB586D09D}"/>
              </a:ext>
            </a:extLst>
          </p:cNvPr>
          <p:cNvGrpSpPr/>
          <p:nvPr/>
        </p:nvGrpSpPr>
        <p:grpSpPr>
          <a:xfrm rot="1482553">
            <a:off x="7684522" y="3643386"/>
            <a:ext cx="1012378" cy="718458"/>
            <a:chOff x="8919859" y="1864134"/>
            <a:chExt cx="1012378" cy="718458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0B38ACCC-E8AB-DBDC-5B57-9C978AB2070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32F70460-8F0F-AA6F-0A41-BFDF0DF3B85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88720B16-A1A3-7B14-4F14-254F833C6031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9" name="Gruppieren 268">
            <a:extLst>
              <a:ext uri="{FF2B5EF4-FFF2-40B4-BE49-F238E27FC236}">
                <a16:creationId xmlns:a16="http://schemas.microsoft.com/office/drawing/2014/main" id="{B39E9A71-5508-60FB-A341-52752DABFB3D}"/>
              </a:ext>
            </a:extLst>
          </p:cNvPr>
          <p:cNvGrpSpPr/>
          <p:nvPr/>
        </p:nvGrpSpPr>
        <p:grpSpPr>
          <a:xfrm rot="17216785">
            <a:off x="7689240" y="3550361"/>
            <a:ext cx="1012378" cy="718458"/>
            <a:chOff x="8919859" y="1864134"/>
            <a:chExt cx="1012378" cy="718458"/>
          </a:xfrm>
        </p:grpSpPr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03B53547-4FC1-C894-E52A-71B2929A7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A20FB8D7-EF66-C2B9-885A-A4CDA42AB3E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DF74C73-3C85-6E27-547A-570E732C53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3" name="Gruppieren 272">
            <a:extLst>
              <a:ext uri="{FF2B5EF4-FFF2-40B4-BE49-F238E27FC236}">
                <a16:creationId xmlns:a16="http://schemas.microsoft.com/office/drawing/2014/main" id="{701AC04E-45E5-257B-6913-E81B44B1E513}"/>
              </a:ext>
            </a:extLst>
          </p:cNvPr>
          <p:cNvGrpSpPr/>
          <p:nvPr/>
        </p:nvGrpSpPr>
        <p:grpSpPr>
          <a:xfrm>
            <a:off x="257198" y="-1152229"/>
            <a:ext cx="1023257" cy="729343"/>
            <a:chOff x="5072743" y="1741714"/>
            <a:chExt cx="1023257" cy="729343"/>
          </a:xfrm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6A1D0D6F-6F57-1DF8-B404-A035A71B5CA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D3A12844-35F2-0184-2ADE-ECF525A86E5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6" name="Gruppieren 275">
            <a:extLst>
              <a:ext uri="{FF2B5EF4-FFF2-40B4-BE49-F238E27FC236}">
                <a16:creationId xmlns:a16="http://schemas.microsoft.com/office/drawing/2014/main" id="{D4B16370-86F4-0DAD-6896-C56F2268FEA4}"/>
              </a:ext>
            </a:extLst>
          </p:cNvPr>
          <p:cNvGrpSpPr/>
          <p:nvPr/>
        </p:nvGrpSpPr>
        <p:grpSpPr>
          <a:xfrm>
            <a:off x="-4306406" y="4818221"/>
            <a:ext cx="658588" cy="595997"/>
            <a:chOff x="2688771" y="3687533"/>
            <a:chExt cx="658588" cy="595997"/>
          </a:xfrm>
        </p:grpSpPr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3589CBC8-9364-19F9-F446-DF627F2FC8D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31DC465A-F8B1-F337-33CA-49A82B3F924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9" name="Gruppieren 278">
            <a:extLst>
              <a:ext uri="{FF2B5EF4-FFF2-40B4-BE49-F238E27FC236}">
                <a16:creationId xmlns:a16="http://schemas.microsoft.com/office/drawing/2014/main" id="{54D39B94-9A9B-7E2A-5AD0-B4700517CA11}"/>
              </a:ext>
            </a:extLst>
          </p:cNvPr>
          <p:cNvGrpSpPr/>
          <p:nvPr/>
        </p:nvGrpSpPr>
        <p:grpSpPr>
          <a:xfrm>
            <a:off x="5673983" y="5215552"/>
            <a:ext cx="658588" cy="595997"/>
            <a:chOff x="2688771" y="3687533"/>
            <a:chExt cx="658588" cy="595997"/>
          </a:xfrm>
        </p:grpSpPr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FA1161BD-83D6-9FE0-E804-00D0F0B5256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2F9ECAD5-9B02-B3B6-DF4A-FCD03F5D6E8A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C971237C-E56B-4097-CF24-EB0E1E6081F9}"/>
              </a:ext>
            </a:extLst>
          </p:cNvPr>
          <p:cNvGrpSpPr/>
          <p:nvPr/>
        </p:nvGrpSpPr>
        <p:grpSpPr>
          <a:xfrm rot="1482553">
            <a:off x="477205" y="2959822"/>
            <a:ext cx="1012378" cy="718458"/>
            <a:chOff x="8919859" y="1864134"/>
            <a:chExt cx="1012378" cy="718458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4BEB078-114E-B886-0FAB-B75144F17ED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DDE03AB1-0507-E0D5-20CB-CC332F9932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580CA8DF-2450-C65D-BB4F-EF3C162F931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6" name="Gruppieren 285">
            <a:extLst>
              <a:ext uri="{FF2B5EF4-FFF2-40B4-BE49-F238E27FC236}">
                <a16:creationId xmlns:a16="http://schemas.microsoft.com/office/drawing/2014/main" id="{6A1355C6-CD6F-9B17-651A-9168267B3696}"/>
              </a:ext>
            </a:extLst>
          </p:cNvPr>
          <p:cNvGrpSpPr/>
          <p:nvPr/>
        </p:nvGrpSpPr>
        <p:grpSpPr>
          <a:xfrm rot="17216785">
            <a:off x="481923" y="2866797"/>
            <a:ext cx="1012378" cy="718458"/>
            <a:chOff x="8919859" y="1864134"/>
            <a:chExt cx="1012378" cy="718458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7E518EAE-4AF9-77FB-4A76-7A1D0A4201A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69EAB5B-69E4-F08A-6258-3A0BC29B811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015CA8C-706F-8E3E-F5ED-5A562BC89C9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90" name="Explosion 1 289">
            <a:extLst>
              <a:ext uri="{FF2B5EF4-FFF2-40B4-BE49-F238E27FC236}">
                <a16:creationId xmlns:a16="http://schemas.microsoft.com/office/drawing/2014/main" id="{6ACAF553-D746-E070-7896-89069EAA0A7A}"/>
              </a:ext>
            </a:extLst>
          </p:cNvPr>
          <p:cNvSpPr/>
          <p:nvPr/>
        </p:nvSpPr>
        <p:spPr>
          <a:xfrm>
            <a:off x="159616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1" name="Explosion 1 290">
            <a:extLst>
              <a:ext uri="{FF2B5EF4-FFF2-40B4-BE49-F238E27FC236}">
                <a16:creationId xmlns:a16="http://schemas.microsoft.com/office/drawing/2014/main" id="{96F12F2F-3786-4C89-AE7B-2738081326CB}"/>
              </a:ext>
            </a:extLst>
          </p:cNvPr>
          <p:cNvSpPr/>
          <p:nvPr/>
        </p:nvSpPr>
        <p:spPr>
          <a:xfrm>
            <a:off x="3644156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2" name="Explosion 1 291">
            <a:extLst>
              <a:ext uri="{FF2B5EF4-FFF2-40B4-BE49-F238E27FC236}">
                <a16:creationId xmlns:a16="http://schemas.microsoft.com/office/drawing/2014/main" id="{FEE92B56-6491-3EF7-C9C4-088EF60BAA17}"/>
              </a:ext>
            </a:extLst>
          </p:cNvPr>
          <p:cNvSpPr/>
          <p:nvPr/>
        </p:nvSpPr>
        <p:spPr>
          <a:xfrm>
            <a:off x="7336892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3" name="Gruppieren 292">
            <a:extLst>
              <a:ext uri="{FF2B5EF4-FFF2-40B4-BE49-F238E27FC236}">
                <a16:creationId xmlns:a16="http://schemas.microsoft.com/office/drawing/2014/main" id="{92081651-9C82-6941-3989-468DB1A83050}"/>
              </a:ext>
            </a:extLst>
          </p:cNvPr>
          <p:cNvGrpSpPr/>
          <p:nvPr/>
        </p:nvGrpSpPr>
        <p:grpSpPr>
          <a:xfrm>
            <a:off x="3728186" y="-933846"/>
            <a:ext cx="1023257" cy="729343"/>
            <a:chOff x="5072743" y="1741714"/>
            <a:chExt cx="1023257" cy="729343"/>
          </a:xfrm>
        </p:grpSpPr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0D2DE031-6FA7-6CAD-A5D3-6C6B34CC9053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3079090-913E-22E3-A27C-8305B3CDB3C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6" name="Gruppieren 295">
            <a:extLst>
              <a:ext uri="{FF2B5EF4-FFF2-40B4-BE49-F238E27FC236}">
                <a16:creationId xmlns:a16="http://schemas.microsoft.com/office/drawing/2014/main" id="{53885CA3-A3B6-4B8F-7F7C-622B3C42C69C}"/>
              </a:ext>
            </a:extLst>
          </p:cNvPr>
          <p:cNvGrpSpPr/>
          <p:nvPr/>
        </p:nvGrpSpPr>
        <p:grpSpPr>
          <a:xfrm>
            <a:off x="-884687" y="3991447"/>
            <a:ext cx="658588" cy="595997"/>
            <a:chOff x="2688771" y="3687533"/>
            <a:chExt cx="658588" cy="595997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FBF43C3-86BA-E919-4DF2-D6BB4F61605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9C607E84-4FE6-529F-A6F8-ACFE3A18AE0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9" name="Gruppieren 298">
            <a:extLst>
              <a:ext uri="{FF2B5EF4-FFF2-40B4-BE49-F238E27FC236}">
                <a16:creationId xmlns:a16="http://schemas.microsoft.com/office/drawing/2014/main" id="{311B99C3-CD66-BCC2-1A45-6D296A597722}"/>
              </a:ext>
            </a:extLst>
          </p:cNvPr>
          <p:cNvGrpSpPr/>
          <p:nvPr/>
        </p:nvGrpSpPr>
        <p:grpSpPr>
          <a:xfrm>
            <a:off x="9225004" y="3792781"/>
            <a:ext cx="658588" cy="595997"/>
            <a:chOff x="2688771" y="3687533"/>
            <a:chExt cx="658588" cy="595997"/>
          </a:xfrm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75C7801C-017D-B8AB-B3EC-F8B594B426C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BFF95CC-1A2E-6ECE-8CD6-92377E60010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2" name="Gruppieren 301">
            <a:extLst>
              <a:ext uri="{FF2B5EF4-FFF2-40B4-BE49-F238E27FC236}">
                <a16:creationId xmlns:a16="http://schemas.microsoft.com/office/drawing/2014/main" id="{C9595ABF-3CBD-5391-A2E6-999F20D3FD03}"/>
              </a:ext>
            </a:extLst>
          </p:cNvPr>
          <p:cNvGrpSpPr/>
          <p:nvPr/>
        </p:nvGrpSpPr>
        <p:grpSpPr>
          <a:xfrm rot="1482553">
            <a:off x="3898924" y="2133048"/>
            <a:ext cx="1012378" cy="718458"/>
            <a:chOff x="8919859" y="1864134"/>
            <a:chExt cx="1012378" cy="718458"/>
          </a:xfrm>
        </p:grpSpPr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077C7992-DA2B-0D87-7690-5DB24A660C2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D8A4F172-4E15-EF46-3814-C90FE2EF22D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26FF0D59-9EE2-7A17-F7BA-DAF8B11278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8B0EAA4A-0CAA-94E7-A148-8AAA4B0E6FD2}"/>
              </a:ext>
            </a:extLst>
          </p:cNvPr>
          <p:cNvGrpSpPr/>
          <p:nvPr/>
        </p:nvGrpSpPr>
        <p:grpSpPr>
          <a:xfrm rot="17216785">
            <a:off x="3903642" y="2040023"/>
            <a:ext cx="1012378" cy="718458"/>
            <a:chOff x="8919859" y="1864134"/>
            <a:chExt cx="1012378" cy="718458"/>
          </a:xfrm>
        </p:grpSpPr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30FBE2FC-1721-7222-7210-489F77FA68F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6D0D35B6-A16A-AD05-CCCF-63FD23BA0B2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41304B82-8041-F0FF-ADC3-E0AAEBEE777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0" name="Textfeld 309">
            <a:extLst>
              <a:ext uri="{FF2B5EF4-FFF2-40B4-BE49-F238E27FC236}">
                <a16:creationId xmlns:a16="http://schemas.microsoft.com/office/drawing/2014/main" id="{73054A6A-D6A4-5269-8E2C-D4193B2111D7}"/>
              </a:ext>
            </a:extLst>
          </p:cNvPr>
          <p:cNvSpPr txBox="1"/>
          <p:nvPr/>
        </p:nvSpPr>
        <p:spPr>
          <a:xfrm>
            <a:off x="2473902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11" name="Textfeld 310">
            <a:extLst>
              <a:ext uri="{FF2B5EF4-FFF2-40B4-BE49-F238E27FC236}">
                <a16:creationId xmlns:a16="http://schemas.microsoft.com/office/drawing/2014/main" id="{08F6C0B7-34EA-F2F2-D84F-5CA05EF7BCFF}"/>
              </a:ext>
            </a:extLst>
          </p:cNvPr>
          <p:cNvSpPr txBox="1"/>
          <p:nvPr/>
        </p:nvSpPr>
        <p:spPr>
          <a:xfrm>
            <a:off x="3575589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9FA1DBFF-E92D-DDBE-2BFB-50F6E52FFB18}"/>
              </a:ext>
            </a:extLst>
          </p:cNvPr>
          <p:cNvGrpSpPr/>
          <p:nvPr/>
        </p:nvGrpSpPr>
        <p:grpSpPr>
          <a:xfrm>
            <a:off x="7431773" y="-994288"/>
            <a:ext cx="1023257" cy="729343"/>
            <a:chOff x="5072743" y="1741714"/>
            <a:chExt cx="1023257" cy="729343"/>
          </a:xfrm>
        </p:grpSpPr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EA845648-A450-800C-77CF-7ABF91F4BF6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AB97AF50-BB86-8A1D-A2E2-E18B46119CF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1E9A8D02-8621-BA11-A060-28160980140D}"/>
              </a:ext>
            </a:extLst>
          </p:cNvPr>
          <p:cNvGrpSpPr/>
          <p:nvPr/>
        </p:nvGrpSpPr>
        <p:grpSpPr>
          <a:xfrm>
            <a:off x="2832874" y="5501785"/>
            <a:ext cx="658588" cy="595997"/>
            <a:chOff x="2688771" y="3687533"/>
            <a:chExt cx="658588" cy="595997"/>
          </a:xfrm>
        </p:grpSpPr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5AA471BB-F100-0231-D94D-C0A6B9284A1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237AD45E-9B97-D7FE-C901-72C61AC6620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B291B4CE-4DDD-315C-27DB-F03E0E11AE97}"/>
              </a:ext>
            </a:extLst>
          </p:cNvPr>
          <p:cNvGrpSpPr/>
          <p:nvPr/>
        </p:nvGrpSpPr>
        <p:grpSpPr>
          <a:xfrm>
            <a:off x="12942565" y="5303119"/>
            <a:ext cx="658588" cy="595997"/>
            <a:chOff x="2688771" y="3687533"/>
            <a:chExt cx="658588" cy="595997"/>
          </a:xfrm>
        </p:grpSpPr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77120319-8B3E-A958-8011-BF92232183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88474FB9-EE8C-6F0B-660B-2B75BE80539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1" name="Gruppieren 320">
            <a:extLst>
              <a:ext uri="{FF2B5EF4-FFF2-40B4-BE49-F238E27FC236}">
                <a16:creationId xmlns:a16="http://schemas.microsoft.com/office/drawing/2014/main" id="{4C222FB6-D999-5813-2A78-37FC64EB6A25}"/>
              </a:ext>
            </a:extLst>
          </p:cNvPr>
          <p:cNvGrpSpPr/>
          <p:nvPr/>
        </p:nvGrpSpPr>
        <p:grpSpPr>
          <a:xfrm rot="1482553">
            <a:off x="7616485" y="3643386"/>
            <a:ext cx="1012378" cy="718458"/>
            <a:chOff x="8919859" y="1864134"/>
            <a:chExt cx="1012378" cy="718458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EEBB9AD7-B325-3443-FC3A-2FE95E80EED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88B6B983-AF40-90EC-9565-F348C8FCC7C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7328063E-5D01-0C5C-21A4-9E2B6A856DF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849A1311-166C-F674-7FA9-30E572F2493B}"/>
              </a:ext>
            </a:extLst>
          </p:cNvPr>
          <p:cNvGrpSpPr/>
          <p:nvPr/>
        </p:nvGrpSpPr>
        <p:grpSpPr>
          <a:xfrm rot="17216785">
            <a:off x="7621203" y="3550361"/>
            <a:ext cx="1012378" cy="718458"/>
            <a:chOff x="8919859" y="1864134"/>
            <a:chExt cx="1012378" cy="718458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6391D88B-4965-103A-AB5D-47F1D4C05FE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8E2EE6C-ACDE-FB6D-0F80-95C4454E2A96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3A71FE3-0662-3C43-FB66-A99BB84DA6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9" name="Gruppieren 328">
            <a:extLst>
              <a:ext uri="{FF2B5EF4-FFF2-40B4-BE49-F238E27FC236}">
                <a16:creationId xmlns:a16="http://schemas.microsoft.com/office/drawing/2014/main" id="{6F2BE8D3-AA8B-D02B-E7CD-B632CD1508CF}"/>
              </a:ext>
            </a:extLst>
          </p:cNvPr>
          <p:cNvGrpSpPr/>
          <p:nvPr/>
        </p:nvGrpSpPr>
        <p:grpSpPr>
          <a:xfrm>
            <a:off x="189161" y="-1152229"/>
            <a:ext cx="1023257" cy="729343"/>
            <a:chOff x="5072743" y="1741714"/>
            <a:chExt cx="1023257" cy="729343"/>
          </a:xfrm>
        </p:grpSpPr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A7672602-F4EB-3EE3-85D6-1E1627E4FBB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61268737-97E9-C94D-FEF7-5D5420839DD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58611004-F1BB-385E-45A7-7FA29DA9D33F}"/>
              </a:ext>
            </a:extLst>
          </p:cNvPr>
          <p:cNvGrpSpPr/>
          <p:nvPr/>
        </p:nvGrpSpPr>
        <p:grpSpPr>
          <a:xfrm>
            <a:off x="-4374443" y="4818221"/>
            <a:ext cx="658588" cy="595997"/>
            <a:chOff x="2688771" y="3687533"/>
            <a:chExt cx="658588" cy="595997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E28B58-5CDA-710F-1733-38DE54F33D8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032BD399-EF18-8932-082E-E9D8FE6EE70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5" name="Gruppieren 334">
            <a:extLst>
              <a:ext uri="{FF2B5EF4-FFF2-40B4-BE49-F238E27FC236}">
                <a16:creationId xmlns:a16="http://schemas.microsoft.com/office/drawing/2014/main" id="{FA92340C-8A63-C8C6-5F7C-981A8D3C5335}"/>
              </a:ext>
            </a:extLst>
          </p:cNvPr>
          <p:cNvGrpSpPr/>
          <p:nvPr/>
        </p:nvGrpSpPr>
        <p:grpSpPr>
          <a:xfrm>
            <a:off x="5605946" y="5215552"/>
            <a:ext cx="658588" cy="595997"/>
            <a:chOff x="2688771" y="3687533"/>
            <a:chExt cx="658588" cy="595997"/>
          </a:xfrm>
        </p:grpSpPr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D99AEE0A-5C6A-1FEA-5683-2B2F43B14FC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B4A17A14-CC82-6590-DF0D-ABA91DCD7B7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6E718950-ECF1-AD3D-92AB-609A31FF1969}"/>
              </a:ext>
            </a:extLst>
          </p:cNvPr>
          <p:cNvGrpSpPr/>
          <p:nvPr/>
        </p:nvGrpSpPr>
        <p:grpSpPr>
          <a:xfrm rot="1482553">
            <a:off x="409168" y="2959822"/>
            <a:ext cx="1012378" cy="718458"/>
            <a:chOff x="8919859" y="1864134"/>
            <a:chExt cx="1012378" cy="718458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302C7C2-6536-3E9B-E90C-50E7EEE83D2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9799E020-CF77-90A6-488D-5EB01B2ADF2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2382550B-EB7D-2363-188C-6F691A76073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02C9D4A5-0CA1-595E-E3B1-AC02AAB3BDF3}"/>
              </a:ext>
            </a:extLst>
          </p:cNvPr>
          <p:cNvGrpSpPr/>
          <p:nvPr/>
        </p:nvGrpSpPr>
        <p:grpSpPr>
          <a:xfrm rot="17216785">
            <a:off x="413886" y="2866797"/>
            <a:ext cx="1012378" cy="718458"/>
            <a:chOff x="8919859" y="1864134"/>
            <a:chExt cx="1012378" cy="718458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7B72CA21-A5E1-EE87-56E4-DB6A3982168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290AE87-C98F-7FAB-E536-D07A9FD8F31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BE55A78D-689E-A4AC-4D62-CBE75CA536C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46" name="Explosion 1 345">
            <a:extLst>
              <a:ext uri="{FF2B5EF4-FFF2-40B4-BE49-F238E27FC236}">
                <a16:creationId xmlns:a16="http://schemas.microsoft.com/office/drawing/2014/main" id="{3344F6CD-3F1D-3DC5-CAA0-7302D21F2B23}"/>
              </a:ext>
            </a:extLst>
          </p:cNvPr>
          <p:cNvSpPr/>
          <p:nvPr/>
        </p:nvSpPr>
        <p:spPr>
          <a:xfrm>
            <a:off x="91579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7" name="Explosion 1 346">
            <a:extLst>
              <a:ext uri="{FF2B5EF4-FFF2-40B4-BE49-F238E27FC236}">
                <a16:creationId xmlns:a16="http://schemas.microsoft.com/office/drawing/2014/main" id="{F5F236DC-4B94-77CC-1EAD-8E3AA91A2852}"/>
              </a:ext>
            </a:extLst>
          </p:cNvPr>
          <p:cNvSpPr/>
          <p:nvPr/>
        </p:nvSpPr>
        <p:spPr>
          <a:xfrm>
            <a:off x="3576119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8" name="Explosion 1 347">
            <a:extLst>
              <a:ext uri="{FF2B5EF4-FFF2-40B4-BE49-F238E27FC236}">
                <a16:creationId xmlns:a16="http://schemas.microsoft.com/office/drawing/2014/main" id="{F8655A06-0B27-24BC-BA85-CFDB2B130E2B}"/>
              </a:ext>
            </a:extLst>
          </p:cNvPr>
          <p:cNvSpPr/>
          <p:nvPr/>
        </p:nvSpPr>
        <p:spPr>
          <a:xfrm>
            <a:off x="7268855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5C3D4F53-DED4-9388-61E9-894A2518CAFB}"/>
              </a:ext>
            </a:extLst>
          </p:cNvPr>
          <p:cNvGrpSpPr/>
          <p:nvPr/>
        </p:nvGrpSpPr>
        <p:grpSpPr>
          <a:xfrm>
            <a:off x="3747442" y="-933846"/>
            <a:ext cx="1023257" cy="729343"/>
            <a:chOff x="5072743" y="1741714"/>
            <a:chExt cx="1023257" cy="729343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DC0397B7-98F4-A6B1-D495-AEDB217046D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484B4FA-9B18-8FBD-A2D9-6F918EC234E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FC484763-FE13-BC65-E096-6CBACE46059E}"/>
              </a:ext>
            </a:extLst>
          </p:cNvPr>
          <p:cNvGrpSpPr/>
          <p:nvPr/>
        </p:nvGrpSpPr>
        <p:grpSpPr>
          <a:xfrm>
            <a:off x="-865431" y="3991447"/>
            <a:ext cx="658588" cy="595997"/>
            <a:chOff x="2688771" y="3687533"/>
            <a:chExt cx="658588" cy="59599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02907B1-3C39-A709-3D5A-9C50C784223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CF11AB44-A660-CFD6-CCC0-81957057C9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5" name="Gruppieren 354">
            <a:extLst>
              <a:ext uri="{FF2B5EF4-FFF2-40B4-BE49-F238E27FC236}">
                <a16:creationId xmlns:a16="http://schemas.microsoft.com/office/drawing/2014/main" id="{96B88921-A281-645C-D141-1CD7CE798834}"/>
              </a:ext>
            </a:extLst>
          </p:cNvPr>
          <p:cNvGrpSpPr/>
          <p:nvPr/>
        </p:nvGrpSpPr>
        <p:grpSpPr>
          <a:xfrm>
            <a:off x="9244260" y="3792781"/>
            <a:ext cx="658588" cy="595997"/>
            <a:chOff x="2688771" y="3687533"/>
            <a:chExt cx="658588" cy="595997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8C617EC-9C8E-BBDF-E669-3DDCE90DC03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B5B4F45-8474-1029-03FB-A27FC4675A9F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8" name="Gruppieren 357">
            <a:extLst>
              <a:ext uri="{FF2B5EF4-FFF2-40B4-BE49-F238E27FC236}">
                <a16:creationId xmlns:a16="http://schemas.microsoft.com/office/drawing/2014/main" id="{F63B77B7-430A-8514-1303-3EA86A100D2F}"/>
              </a:ext>
            </a:extLst>
          </p:cNvPr>
          <p:cNvGrpSpPr/>
          <p:nvPr/>
        </p:nvGrpSpPr>
        <p:grpSpPr>
          <a:xfrm rot="1482553">
            <a:off x="3918180" y="2133048"/>
            <a:ext cx="1012378" cy="718458"/>
            <a:chOff x="8919859" y="1864134"/>
            <a:chExt cx="1012378" cy="718458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64C5EC4-101F-ECF3-091E-009E5DFE030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701743DB-7084-E7D8-1FF1-2947AE20C24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5B5FEC5-AF8F-3780-DF9E-DCF30BCEE428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62" name="Gruppieren 361">
            <a:extLst>
              <a:ext uri="{FF2B5EF4-FFF2-40B4-BE49-F238E27FC236}">
                <a16:creationId xmlns:a16="http://schemas.microsoft.com/office/drawing/2014/main" id="{902907FD-530C-C875-CF65-07E8C98825F9}"/>
              </a:ext>
            </a:extLst>
          </p:cNvPr>
          <p:cNvGrpSpPr/>
          <p:nvPr/>
        </p:nvGrpSpPr>
        <p:grpSpPr>
          <a:xfrm rot="17216785">
            <a:off x="3922898" y="2040023"/>
            <a:ext cx="1012378" cy="718458"/>
            <a:chOff x="8919859" y="1864134"/>
            <a:chExt cx="1012378" cy="718458"/>
          </a:xfrm>
        </p:grpSpPr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6A8CC2C0-8669-935D-01D7-123F81D89A2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1BA3C322-8337-8FF6-22EB-E1FA82E0B66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6D6EEC-119C-8D71-AD8F-6A7F83EDEC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66" name="Textfeld 365">
            <a:extLst>
              <a:ext uri="{FF2B5EF4-FFF2-40B4-BE49-F238E27FC236}">
                <a16:creationId xmlns:a16="http://schemas.microsoft.com/office/drawing/2014/main" id="{722CAB65-0690-7B1A-1C64-579E6A1D7DFF}"/>
              </a:ext>
            </a:extLst>
          </p:cNvPr>
          <p:cNvSpPr txBox="1"/>
          <p:nvPr/>
        </p:nvSpPr>
        <p:spPr>
          <a:xfrm>
            <a:off x="2493158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67" name="Textfeld 366">
            <a:extLst>
              <a:ext uri="{FF2B5EF4-FFF2-40B4-BE49-F238E27FC236}">
                <a16:creationId xmlns:a16="http://schemas.microsoft.com/office/drawing/2014/main" id="{242277BB-4855-8B5B-AB7C-891105E5F3F6}"/>
              </a:ext>
            </a:extLst>
          </p:cNvPr>
          <p:cNvSpPr txBox="1"/>
          <p:nvPr/>
        </p:nvSpPr>
        <p:spPr>
          <a:xfrm>
            <a:off x="3594845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68" name="Gruppieren 367">
            <a:extLst>
              <a:ext uri="{FF2B5EF4-FFF2-40B4-BE49-F238E27FC236}">
                <a16:creationId xmlns:a16="http://schemas.microsoft.com/office/drawing/2014/main" id="{92233F0F-3767-3F31-4543-581585DE3F4F}"/>
              </a:ext>
            </a:extLst>
          </p:cNvPr>
          <p:cNvGrpSpPr/>
          <p:nvPr/>
        </p:nvGrpSpPr>
        <p:grpSpPr>
          <a:xfrm>
            <a:off x="7451029" y="-994288"/>
            <a:ext cx="1023257" cy="729343"/>
            <a:chOff x="5072743" y="1741714"/>
            <a:chExt cx="1023257" cy="729343"/>
          </a:xfrm>
        </p:grpSpPr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04098D60-08FB-D857-963C-DA84F775947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D36AC2-70E9-1CDC-7E9C-7AB7B39DB59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71BCAD56-9CBC-EBE7-E50A-5D44F7A68DA7}"/>
              </a:ext>
            </a:extLst>
          </p:cNvPr>
          <p:cNvGrpSpPr/>
          <p:nvPr/>
        </p:nvGrpSpPr>
        <p:grpSpPr>
          <a:xfrm>
            <a:off x="2852130" y="5501785"/>
            <a:ext cx="658588" cy="595997"/>
            <a:chOff x="2688771" y="3687533"/>
            <a:chExt cx="658588" cy="595997"/>
          </a:xfrm>
        </p:grpSpPr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33FA18CC-26A2-6FD4-B1CD-2978B41E04A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000854C4-EA1E-B918-AEBF-0C1499A9CC5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4" name="Gruppieren 373">
            <a:extLst>
              <a:ext uri="{FF2B5EF4-FFF2-40B4-BE49-F238E27FC236}">
                <a16:creationId xmlns:a16="http://schemas.microsoft.com/office/drawing/2014/main" id="{E6580DD3-B5AD-DDBF-C277-8FFB669E6BC8}"/>
              </a:ext>
            </a:extLst>
          </p:cNvPr>
          <p:cNvGrpSpPr/>
          <p:nvPr/>
        </p:nvGrpSpPr>
        <p:grpSpPr>
          <a:xfrm>
            <a:off x="12961821" y="5303119"/>
            <a:ext cx="658588" cy="595997"/>
            <a:chOff x="2688771" y="3687533"/>
            <a:chExt cx="658588" cy="595997"/>
          </a:xfrm>
        </p:grpSpPr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53196AF-25D8-8A49-F338-A39A8D6414A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F947D5D4-7707-6408-C750-5EBC077E18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87099CD5-669A-24DB-610F-5B1DF9B4CA57}"/>
              </a:ext>
            </a:extLst>
          </p:cNvPr>
          <p:cNvGrpSpPr/>
          <p:nvPr/>
        </p:nvGrpSpPr>
        <p:grpSpPr>
          <a:xfrm rot="1482553">
            <a:off x="7635741" y="3643386"/>
            <a:ext cx="1012378" cy="718458"/>
            <a:chOff x="8919859" y="1864134"/>
            <a:chExt cx="1012378" cy="718458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56ED8EEC-6EFD-5895-8A4F-B602D2316E9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CF58233D-8C89-CDC5-4ECB-7B73709F747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F47E62A8-653D-10BE-CF7A-5761EA440B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736D198F-2C4D-171E-A608-7F320142C9CF}"/>
              </a:ext>
            </a:extLst>
          </p:cNvPr>
          <p:cNvGrpSpPr/>
          <p:nvPr/>
        </p:nvGrpSpPr>
        <p:grpSpPr>
          <a:xfrm rot="17216785">
            <a:off x="7640459" y="3550361"/>
            <a:ext cx="1012378" cy="718458"/>
            <a:chOff x="8919859" y="1864134"/>
            <a:chExt cx="1012378" cy="718458"/>
          </a:xfrm>
        </p:grpSpPr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3A6BF3B7-F424-0042-45A2-D72E29073F6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BCEB3A9A-ECE5-FA47-211D-33B14CB2EE2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4CB1F273-E0B3-5095-0AB1-B8B51E3D326E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5" name="Gruppieren 384">
            <a:extLst>
              <a:ext uri="{FF2B5EF4-FFF2-40B4-BE49-F238E27FC236}">
                <a16:creationId xmlns:a16="http://schemas.microsoft.com/office/drawing/2014/main" id="{F38F1854-A0DF-5620-61F8-92B9DDB57981}"/>
              </a:ext>
            </a:extLst>
          </p:cNvPr>
          <p:cNvGrpSpPr/>
          <p:nvPr/>
        </p:nvGrpSpPr>
        <p:grpSpPr>
          <a:xfrm>
            <a:off x="208417" y="-1152229"/>
            <a:ext cx="1023257" cy="729343"/>
            <a:chOff x="5072743" y="1741714"/>
            <a:chExt cx="1023257" cy="729343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F492AF0-E6DD-A4B6-13EB-0D92B0EB4D0E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721E41EC-DF8E-C45B-CF41-6C9EE03FCDB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8" name="Gruppieren 387">
            <a:extLst>
              <a:ext uri="{FF2B5EF4-FFF2-40B4-BE49-F238E27FC236}">
                <a16:creationId xmlns:a16="http://schemas.microsoft.com/office/drawing/2014/main" id="{E83585A5-5E7E-8F0F-FD02-EB9256234DA8}"/>
              </a:ext>
            </a:extLst>
          </p:cNvPr>
          <p:cNvGrpSpPr/>
          <p:nvPr/>
        </p:nvGrpSpPr>
        <p:grpSpPr>
          <a:xfrm>
            <a:off x="-4355187" y="4818221"/>
            <a:ext cx="658588" cy="595997"/>
            <a:chOff x="2688771" y="3687533"/>
            <a:chExt cx="658588" cy="595997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80458A87-650E-F709-0AAF-BD6E1A80C5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F55431B-3543-40D8-A2D3-A3B1EC3307A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8C0F0DA2-9530-905C-1045-9AC11C2405EB}"/>
              </a:ext>
            </a:extLst>
          </p:cNvPr>
          <p:cNvGrpSpPr/>
          <p:nvPr/>
        </p:nvGrpSpPr>
        <p:grpSpPr>
          <a:xfrm>
            <a:off x="5625202" y="5215552"/>
            <a:ext cx="658588" cy="595997"/>
            <a:chOff x="2688771" y="3687533"/>
            <a:chExt cx="658588" cy="595997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645A47D6-25F1-82BA-94EC-F148EDB9AB8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CB3BDD0C-F961-EAB3-E243-FA68A57109E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4" name="Gruppieren 393">
            <a:extLst>
              <a:ext uri="{FF2B5EF4-FFF2-40B4-BE49-F238E27FC236}">
                <a16:creationId xmlns:a16="http://schemas.microsoft.com/office/drawing/2014/main" id="{31EF5A6B-3C3B-4C99-7960-74F34F60562E}"/>
              </a:ext>
            </a:extLst>
          </p:cNvPr>
          <p:cNvGrpSpPr/>
          <p:nvPr/>
        </p:nvGrpSpPr>
        <p:grpSpPr>
          <a:xfrm rot="1482553">
            <a:off x="428424" y="2959822"/>
            <a:ext cx="1012378" cy="718458"/>
            <a:chOff x="8919859" y="1864134"/>
            <a:chExt cx="1012378" cy="718458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2F4EA622-71BC-5151-8DA9-D076B4DB15F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2A144F9B-C891-2107-E224-83F531C186B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2BE99C8-D18B-3D36-8DAA-E17FC250293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54BB94D7-11CC-0432-EBCB-E2348CE47BAE}"/>
              </a:ext>
            </a:extLst>
          </p:cNvPr>
          <p:cNvGrpSpPr/>
          <p:nvPr/>
        </p:nvGrpSpPr>
        <p:grpSpPr>
          <a:xfrm rot="17216785">
            <a:off x="433142" y="2866797"/>
            <a:ext cx="1012378" cy="718458"/>
            <a:chOff x="8919859" y="1864134"/>
            <a:chExt cx="1012378" cy="718458"/>
          </a:xfrm>
        </p:grpSpPr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5B803FD9-2020-5269-20A4-7F5A4E252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631A322F-0386-0892-F1DF-D1D4F1AC0D8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8466B02A-8983-B712-87CE-E0F2F2C496A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402" name="Explosion 1 401">
            <a:extLst>
              <a:ext uri="{FF2B5EF4-FFF2-40B4-BE49-F238E27FC236}">
                <a16:creationId xmlns:a16="http://schemas.microsoft.com/office/drawing/2014/main" id="{42057171-6C27-A6E9-0CD9-4731394AA888}"/>
              </a:ext>
            </a:extLst>
          </p:cNvPr>
          <p:cNvSpPr/>
          <p:nvPr/>
        </p:nvSpPr>
        <p:spPr>
          <a:xfrm>
            <a:off x="110835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3" name="Explosion 1 402">
            <a:extLst>
              <a:ext uri="{FF2B5EF4-FFF2-40B4-BE49-F238E27FC236}">
                <a16:creationId xmlns:a16="http://schemas.microsoft.com/office/drawing/2014/main" id="{D1450470-18C0-54CF-9F13-8DEDFA502F38}"/>
              </a:ext>
            </a:extLst>
          </p:cNvPr>
          <p:cNvSpPr/>
          <p:nvPr/>
        </p:nvSpPr>
        <p:spPr>
          <a:xfrm>
            <a:off x="3595375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4" name="Explosion 1 403">
            <a:extLst>
              <a:ext uri="{FF2B5EF4-FFF2-40B4-BE49-F238E27FC236}">
                <a16:creationId xmlns:a16="http://schemas.microsoft.com/office/drawing/2014/main" id="{383151AF-52B2-B6AE-4283-6455A51E59CE}"/>
              </a:ext>
            </a:extLst>
          </p:cNvPr>
          <p:cNvSpPr/>
          <p:nvPr/>
        </p:nvSpPr>
        <p:spPr>
          <a:xfrm>
            <a:off x="7288111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7" name="Grafik 6" descr="Ein Bild, das Text, Schrift, Screenshot, Visitenkarte enthält.&#10;&#10;KI-generierte Inhalte können fehlerhaft sein.">
            <a:extLst>
              <a:ext uri="{FF2B5EF4-FFF2-40B4-BE49-F238E27FC236}">
                <a16:creationId xmlns:a16="http://schemas.microsoft.com/office/drawing/2014/main" id="{C42CDD32-D71D-42C4-A21B-F6A5AAE01EA3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124438" y="23649"/>
            <a:ext cx="1951736" cy="1036501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37BBEB05-BF9B-84FA-AE1B-EBD20F7A01E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64850" y="304673"/>
            <a:ext cx="1636417" cy="367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037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81481E-6 L 0.54288 -0.3675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18" y="-181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28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7037E-6 L -0.56267 -0.3287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-1642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0.53867 -0.58588 " pathEditMode="relative" rAng="0" ptsTypes="AA">
                                      <p:cBhvr>
                                        <p:cTn id="3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-29306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1644 L 0.62448 -0.30162 " pathEditMode="relative" rAng="0" ptsTypes="AA">
                                      <p:cBhvr>
                                        <p:cTn id="37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24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3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1 L 0.02013 0.8821 " pathEditMode="relative" rAng="0" ptsTypes="AA">
                                      <p:cBhvr>
                                        <p:cTn id="44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6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45679E-6 L -0.56267 -0.3287 " pathEditMode="relative" rAng="0" ptsTypes="AA">
                                      <p:cBhvr>
                                        <p:cTn id="4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5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7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1.0026 -0.2463 " pathEditMode="relative" rAng="0" ptsTypes="AA">
                                      <p:cBhvr>
                                        <p:cTn id="6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1636 L 0.62448 -0.30154 " pathEditMode="relative" rAng="0" ptsTypes="AA">
                                      <p:cBhvr>
                                        <p:cTn id="71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2 L 0.54288 -0.36759 " pathEditMode="relative" rAng="0" ptsTypes="AA">
                                      <p:cBhvr>
                                        <p:cTn id="76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5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4 " pathEditMode="relative" rAng="0" ptsTypes="AA">
                                      <p:cBhvr>
                                        <p:cTn id="78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8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6 -0.53272 L -0.54844 -0.44475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4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9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01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93827E-6 L -0.36979 0.65401 " pathEditMode="relative" rAng="0" ptsTypes="AA">
                                      <p:cBhvr>
                                        <p:cTn id="10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1636 L 0.17031 -0.80865 " pathEditMode="relative" rAng="0" ptsTypes="AA">
                                      <p:cBhvr>
                                        <p:cTn id="105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0.54288 -0.3676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9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1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14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6 L -0.56267 -0.32871 " pathEditMode="relative" rAng="0" ptsTypes="AA">
                                      <p:cBhvr>
                                        <p:cTn id="116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7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3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35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-0.53871 -0.5858 " pathEditMode="relative" rAng="0" ptsTypes="AA">
                                      <p:cBhvr>
                                        <p:cTn id="137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1636 L 0.62448 -0.30154 " pathEditMode="relative" rAng="0" ptsTypes="AA">
                                      <p:cBhvr>
                                        <p:cTn id="139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0"/>
                            </p:stCondLst>
                            <p:childTnLst>
                              <p:par>
                                <p:cTn id="14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1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144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146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48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7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45679E-6 L -0.56267 -0.3287 " pathEditMode="relative" rAng="0" ptsTypes="AA">
                                      <p:cBhvr>
                                        <p:cTn id="150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2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1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45000"/>
                            </p:stCondLst>
                            <p:childTnLst>
                              <p:par>
                                <p:cTn id="1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7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69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11111E-6 L -1.00261 -0.2463 " pathEditMode="relative" rAng="0" ptsTypes="AA">
                                      <p:cBhvr>
                                        <p:cTn id="171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62448 -0.30154 " pathEditMode="relative" rAng="0" ptsTypes="AA">
                                      <p:cBhvr>
                                        <p:cTn id="173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1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5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8 -0.36759 " pathEditMode="relative" rAng="0" ptsTypes="AA">
                                      <p:cBhvr>
                                        <p:cTn id="178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7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9 1.6287 L 0.02396 0.78025 " pathEditMode="relative" rAng="0" ptsTypes="AA">
                                      <p:cBhvr>
                                        <p:cTn id="180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82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1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4 -0.44475 " pathEditMode="relative" rAng="0" ptsTypes="AA">
                                      <p:cBhvr>
                                        <p:cTn id="184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3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6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5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55000"/>
                            </p:stCondLst>
                            <p:childTnLst>
                              <p:par>
                                <p:cTn id="1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01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03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93827E-6 L -0.36979 0.65401 " pathEditMode="relative" rAng="0" ptsTypes="AA">
                                      <p:cBhvr>
                                        <p:cTn id="205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1636 L 0.17032 -0.80865 " pathEditMode="relative" rAng="0" ptsTypes="AA">
                                      <p:cBhvr>
                                        <p:cTn id="207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60000"/>
                            </p:stCondLst>
                            <p:childTnLst>
                              <p:par>
                                <p:cTn id="20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54288 -0.3676 " pathEditMode="relative" rAng="0" ptsTypes="AA">
                                      <p:cBhvr>
                                        <p:cTn id="212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1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214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3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16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5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56268 -0.32871 " pathEditMode="relative" rAng="0" ptsTypes="AA">
                                      <p:cBhvr>
                                        <p:cTn id="218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20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9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65000"/>
                            </p:stCondLst>
                            <p:childTnLst>
                              <p:par>
                                <p:cTn id="2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35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37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53872 -0.5858 " pathEditMode="relative" rAng="0" ptsTypes="AA">
                                      <p:cBhvr>
                                        <p:cTn id="239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1636 L 0.62448 -0.30154 " pathEditMode="relative" rAng="0" ptsTypes="AA">
                                      <p:cBhvr>
                                        <p:cTn id="241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0000"/>
                            </p:stCondLst>
                            <p:childTnLst>
                              <p:par>
                                <p:cTn id="24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246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5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24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7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50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9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45679E-6 L -0.56267 -0.3287 " pathEditMode="relative" rAng="0" ptsTypes="AA">
                                      <p:cBhvr>
                                        <p:cTn id="25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1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4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3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75000"/>
                            </p:stCondLst>
                            <p:childTnLst>
                              <p:par>
                                <p:cTn id="2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69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7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L -1.0026 -0.2463 " pathEditMode="relative" rAng="0" ptsTypes="AA">
                                      <p:cBhvr>
                                        <p:cTn id="273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2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1636 L 0.62448 -0.30154 " pathEditMode="relative" rAng="0" ptsTypes="AA">
                                      <p:cBhvr>
                                        <p:cTn id="275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0"/>
                            </p:stCondLst>
                            <p:childTnLst>
                              <p:par>
                                <p:cTn id="27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7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9 -0.36759 " pathEditMode="relative" rAng="0" ptsTypes="AA">
                                      <p:cBhvr>
                                        <p:cTn id="280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9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5 " pathEditMode="relative" rAng="0" ptsTypes="AA">
                                      <p:cBhvr>
                                        <p:cTn id="282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1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84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3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3 -0.44475 " pathEditMode="relative" rAng="0" ptsTypes="AA">
                                      <p:cBhvr>
                                        <p:cTn id="286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5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88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7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85000"/>
                            </p:stCondLst>
                            <p:childTnLst>
                              <p:par>
                                <p:cTn id="2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3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05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93827E-6 L -0.3698 0.65401 " pathEditMode="relative" rAng="0" ptsTypes="AA">
                                      <p:cBhvr>
                                        <p:cTn id="307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0.01636 L 0.17031 -0.80865 " pathEditMode="relative" rAng="0" ptsTypes="AA">
                                      <p:cBhvr>
                                        <p:cTn id="309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00"/>
                            </p:stCondLst>
                            <p:childTnLst>
                              <p:par>
                                <p:cTn id="3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1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0.54288 -0.36759 " pathEditMode="relative" rAng="0" ptsTypes="AA">
                                      <p:cBhvr>
                                        <p:cTn id="314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3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316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5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18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7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037E-7 L -0.56268 -0.3287 " pathEditMode="relative" rAng="0" ptsTypes="AA">
                                      <p:cBhvr>
                                        <p:cTn id="320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22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1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9500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37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9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97531E-6 L -0.53872 -0.5858 " pathEditMode="relative" rAng="0" ptsTypes="AA">
                                      <p:cBhvr>
                                        <p:cTn id="341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1636 L 0.62448 -0.30155 " pathEditMode="relative" rAng="0" ptsTypes="AA">
                                      <p:cBhvr>
                                        <p:cTn id="343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3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5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9 -0.36759 " pathEditMode="relative" rAng="0" ptsTypes="AA">
                                      <p:cBhvr>
                                        <p:cTn id="348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7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350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9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52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1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-0.56267 -0.3287 " pathEditMode="relative" rAng="0" ptsTypes="AA">
                                      <p:cBhvr>
                                        <p:cTn id="354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3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56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5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05000"/>
                            </p:stCondLst>
                            <p:childTnLst>
                              <p:par>
                                <p:cTn id="3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71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73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3.45679E-6 L -1.0026 -0.2463 " pathEditMode="relative" rAng="0" ptsTypes="AA">
                                      <p:cBhvr>
                                        <p:cTn id="375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0.01636 L 0.62448 -0.30155 " pathEditMode="relative" rAng="0" ptsTypes="AA">
                                      <p:cBhvr>
                                        <p:cTn id="377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10000"/>
                            </p:stCondLst>
                            <p:childTnLst>
                              <p:par>
                                <p:cTn id="37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79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9 -0.36759 " pathEditMode="relative" rAng="0" ptsTypes="AA">
                                      <p:cBhvr>
                                        <p:cTn id="382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1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384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3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86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5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3 -0.44475 " pathEditMode="relative" rAng="0" ptsTypes="AA">
                                      <p:cBhvr>
                                        <p:cTn id="388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7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90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9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9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1500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9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05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07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4.93827E-7 L -0.3698 0.65401 " pathEditMode="relative" rAng="0" ptsTypes="AA">
                                      <p:cBhvr>
                                        <p:cTn id="409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4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0.01636 L 0.17031 -0.80864 " pathEditMode="relative" rAng="0" ptsTypes="AA">
                                      <p:cBhvr>
                                        <p:cTn id="411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00"/>
                            </p:stCondLst>
                            <p:childTnLst>
                              <p:par>
                                <p:cTn id="4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3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6.17284E-7 L 0.54288 -0.36759 " pathEditMode="relative" rAng="0" ptsTypes="AA">
                                      <p:cBhvr>
                                        <p:cTn id="416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5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418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7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20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9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56267 -0.3287 " pathEditMode="relative" rAng="0" ptsTypes="AA">
                                      <p:cBhvr>
                                        <p:cTn id="422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1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24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3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125000"/>
                            </p:stCondLst>
                            <p:childTnLst>
                              <p:par>
                                <p:cTn id="4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3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39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41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L -0.53871 -0.5858 " pathEditMode="relative" rAng="0" ptsTypes="AA">
                                      <p:cBhvr>
                                        <p:cTn id="443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4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1636 L 0.62448 -0.30155 " pathEditMode="relative" rAng="0" ptsTypes="AA">
                                      <p:cBhvr>
                                        <p:cTn id="445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30000"/>
                            </p:stCondLst>
                            <p:childTnLst>
                              <p:par>
                                <p:cTn id="4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7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450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9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452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1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54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3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L -0.56267 -0.3287 " pathEditMode="relative" rAng="0" ptsTypes="AA">
                                      <p:cBhvr>
                                        <p:cTn id="45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5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58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7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135000"/>
                            </p:stCondLst>
                            <p:childTnLst>
                              <p:par>
                                <p:cTn id="4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7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73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75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45679E-6 L -1.00261 -0.2463 " pathEditMode="relative" rAng="0" ptsTypes="AA">
                                      <p:cBhvr>
                                        <p:cTn id="477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01636 L 0.62448 -0.30155 " pathEditMode="relative" rAng="0" ptsTypes="AA">
                                      <p:cBhvr>
                                        <p:cTn id="479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140000"/>
                            </p:stCondLst>
                            <p:childTnLst>
                              <p:par>
                                <p:cTn id="48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2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1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1 L 0.54288 -0.36759 " pathEditMode="relative" rAng="0" ptsTypes="AA">
                                      <p:cBhvr>
                                        <p:cTn id="484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3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486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5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8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490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9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92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1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45000"/>
                            </p:stCondLst>
                            <p:childTnLst>
                              <p:par>
                                <p:cTn id="4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1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7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09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93827E-7 L -0.36979 0.65401 " pathEditMode="relative" rAng="0" ptsTypes="AA">
                                      <p:cBhvr>
                                        <p:cTn id="511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636 L 0.17031 -0.80864 " pathEditMode="relative" rAng="0" ptsTypes="AA">
                                      <p:cBhvr>
                                        <p:cTn id="513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5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6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5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6.17284E-7 L 0.54289 -0.36759 " pathEditMode="relative" rAng="0" ptsTypes="AA">
                                      <p:cBhvr>
                                        <p:cTn id="518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7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8 0.57685 " pathEditMode="relative" rAng="0" ptsTypes="AA">
                                      <p:cBhvr>
                                        <p:cTn id="520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9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22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-0.56268 -0.3287 " pathEditMode="relative" rAng="0" ptsTypes="AA">
                                      <p:cBhvr>
                                        <p:cTn id="524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3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26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155000"/>
                            </p:stCondLst>
                            <p:childTnLst>
                              <p:par>
                                <p:cTn id="5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5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41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43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97531E-6 L -0.53872 -0.5858 " pathEditMode="relative" rAng="0" ptsTypes="AA">
                                      <p:cBhvr>
                                        <p:cTn id="545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1636 L 0.62448 -0.30155 " pathEditMode="relative" rAng="0" ptsTypes="AA">
                                      <p:cBhvr>
                                        <p:cTn id="547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60000"/>
                            </p:stCondLst>
                            <p:childTnLst>
                              <p:par>
                                <p:cTn id="54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0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5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1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554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3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56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1111E-6 L -0.56267 -0.3287 " pathEditMode="relative" rAng="0" ptsTypes="AA">
                                      <p:cBhvr>
                                        <p:cTn id="558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7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9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165000"/>
                            </p:stCondLst>
                            <p:childTnLst>
                              <p:par>
                                <p:cTn id="5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75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77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45679E-6 L -1.0026 -0.2463 " pathEditMode="relative" rAng="0" ptsTypes="AA">
                                      <p:cBhvr>
                                        <p:cTn id="579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0.01636 L 0.62448 -0.30155 " pathEditMode="relative" rAng="0" ptsTypes="AA">
                                      <p:cBhvr>
                                        <p:cTn id="581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70000"/>
                            </p:stCondLst>
                            <p:childTnLst>
                              <p:par>
                                <p:cTn id="58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4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3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8 -0.36759 " pathEditMode="relative" rAng="0" ptsTypes="AA">
                                      <p:cBhvr>
                                        <p:cTn id="586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5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5 0.78025 " pathEditMode="relative" rAng="0" ptsTypes="AA">
                                      <p:cBhvr>
                                        <p:cTn id="588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7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90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9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592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1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94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3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75000"/>
                            </p:stCondLst>
                            <p:childTnLst>
                              <p:par>
                                <p:cTn id="60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3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09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11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93827E-7 L -0.36979 0.65401 " pathEditMode="relative" rAng="0" ptsTypes="AA">
                                      <p:cBhvr>
                                        <p:cTn id="613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17031 -0.80864 " pathEditMode="relative" rAng="0" ptsTypes="AA">
                                      <p:cBhvr>
                                        <p:cTn id="615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30" grpId="0" animBg="1"/>
      <p:bldP spid="30" grpId="1" animBg="1"/>
      <p:bldP spid="57" grpId="0" animBg="1"/>
      <p:bldP spid="57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B5522-6E04-B980-98F7-996AB2083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22F2486B-C7F6-1B2E-21F5-9F9138FC0A17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4DFFE4D-420B-64FB-6728-A709C6C70B9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0117722-3391-3BE6-E9ED-43822825C77F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8EC00749-820A-0A93-FD85-4296BBB4C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3171543742"/>
      </p:ext>
    </p:extLst>
  </p:cSld>
  <p:clrMapOvr>
    <a:masterClrMapping/>
  </p:clrMapOvr>
  <p:transition spd="med">
    <p:pull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55BC-423E-68D7-33CF-F0C15BE1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FD8F16-3C91-6D9D-52D5-3CAEACF37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585DEB0-B962-9D42-C0BC-800DD7AE5A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F564CC-7655-8836-CCB4-DB0572E2F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B97DF50-7FD8-FE59-2F5C-E1E9860F8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7BAD87D3-DC4A-76E5-AF94-6C1746DA9F3F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77745"/>
      </p:ext>
    </p:extLst>
  </p:cSld>
  <p:clrMapOvr>
    <a:masterClrMapping/>
  </p:clrMapOvr>
  <p:transition spd="med">
    <p:pull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EF352A-2927-48FF-4A7D-06E3EB7A4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0ED7AA-0350-B12C-62FF-650DC0B2ED0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7BE740F-7B26-08BE-85DB-F4E6C3C12E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8C34E8FB-75AF-3233-3FAF-D4A88EC57D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262488"/>
      </p:ext>
    </p:extLst>
  </p:cSld>
  <p:clrMapOvr>
    <a:masterClrMapping/>
  </p:clrMapOvr>
  <p:transition spd="med">
    <p:pull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4179F6-CB60-BCC1-5D6E-0CF1ABE960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CAC09C-BDEA-DBDF-A4B9-5ED290045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AC3A149-44AF-5388-71BA-09A0DD8977E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F017B01-067B-FEAC-D8E8-822D575488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9483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2C3C1-5F62-D9AA-A1C8-7FD025F62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6BB2D5CA-4B0E-50A2-79D8-D89B3E591BA1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B907627-FF74-A230-C820-311FC1A12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DC247F4-5035-CFC4-F49B-29829CF75A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D04E135-0D91-A059-4A34-FB9585B60F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92898FEC-9F48-3CBD-EE53-033025BDF1D6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97E45465-9969-E5DA-6AC0-986D92E4E4B6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F4E23CB4-B59E-C35C-538E-5AD25934387C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79C07E-4D89-EF1E-0343-6165FCD4B7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109392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2D182-F6B9-FC1E-157E-194DD8A44C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9D8CE8-C4EF-A8B6-2AAF-7EF23555D4DE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33AF4BE-5A69-CD51-B2FE-4C42C2295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3B6EF11-5FE8-F0E0-3CFA-3E42B456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318C87E-A66B-315D-89AF-C2338FDF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A235B588-9CEB-9E5E-C768-0225D7C85825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AED7F51-CB18-79B2-FE26-482F4E594EB2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0D6DC40-779E-23A4-FBDC-16EFD8438F6B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452486A-145D-10E7-077D-F16542E9E646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E8FA23D7-6715-7AD8-AA7B-DFC3A89D5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004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5383F-8417-5740-738A-5CDFCCAB5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6F52C1-5B30-1ED8-83B3-952F14DE7FED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EB96EFB-4315-4178-EFF9-97ADD66D39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3B59CB8-BF2F-F43B-A287-5A315AA26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B08FE38-DA90-0343-7833-F9B43816E9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757671A0-09FD-4E37-70F8-3B48D144856E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A536B5BA-53AC-01CC-8F10-AF2664703E41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D76E8BF3-973A-74D4-2DDE-43C335F55590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17B1F8E-0E24-E40C-2C78-39164E0C2C64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14EBC1B7-E8C9-CFD7-5F85-B8BF3A8AD2E2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D5880366-5406-EC52-61D2-9CEB4850A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8423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62F880-1B48-5D30-C50F-637CBB84B4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E4A719-44D7-D36F-43D4-8A878F53C27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49285044-9D25-6637-F0C3-7218782F9EB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59B10AD4-075D-08A1-FA9D-66D56FDCD0B8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BC4DE0B-0C8B-D3C3-D2F2-A07B2427E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545477"/>
      </p:ext>
    </p:extLst>
  </p:cSld>
  <p:clrMapOvr>
    <a:masterClrMapping/>
  </p:clrMapOvr>
  <p:transition spd="med">
    <p:pull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FB2F4-82A8-0285-AAFE-14446663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4A5C017-3226-702E-B0AC-21470614E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DEBDCD-A8C7-D234-D59F-750193269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92F3C0-178E-582B-9334-B5B2FBB69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846DF015-CE03-4E2C-8A5C-467AFADE0461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Meggyes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A. Banerji, „Chemiedidaktik: Wasserstofftechnik in der Plastikbox“, Nachrichten aus der Chemie, Bd. 71, Nr. 6, S. 15–18, 2023,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doi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1742237887"/>
      </p:ext>
    </p:extLst>
  </p:cSld>
  <p:clrMapOvr>
    <a:masterClrMapping/>
  </p:clrMapOvr>
  <p:transition spd="med">
    <p:pull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76FB-05BD-20F9-8F7F-2BBBD52E7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00679F06-E2B3-3BFF-C437-6DD6DB29DC0A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8B11E7A-2E65-A4B1-F029-B61243EFCA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3023523-8669-8546-3CC5-667203C414B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7266DB2-4E74-81E3-3AC1-396D3E2FA4C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E9F7741-5780-52F4-F6B2-C957A4562D6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C5D87338-49DD-6772-2FAB-7089B0A75BA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0365344-3271-445F-F80A-632E9F9E8C8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BFF72D6-1799-5E17-F518-E6AC98636C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732112-C7B6-BB40-A65A-60E8DA3D6E0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C5128-7B46-460E-55EF-31A53B30832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1A03EE6-A09A-2FCB-0B5F-92057DEE490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BE44A55-18DE-5430-49D6-4B08C2829AA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E4DCCE9-1870-71DE-7B85-6121B0C816E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D7884EE-DDC3-9037-C7FF-B78FA022690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43500F-28F9-036C-0B78-A30C930A972E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A40A02B-71FC-67C0-EAF0-786E497B3E0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04F7A47-4E86-3103-A238-BBEBBCE4ADC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9020EEE-6CCF-372E-27A1-3375F8CD620F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462E6DD-D596-5E25-4800-B8B13696F39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8FB2F0-D31A-BE59-A580-4A3BBA35A50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C9A92F1-39FA-E08C-A28E-FC007C37E8C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AEB1DD0-1118-4C8F-A415-7548EAB15D5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D63AC27-CA59-B2FD-49A6-0B701355DE8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C2EA6D01-44C4-6C54-5946-74F9BE468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B41345-E983-9C63-0040-16B531343D1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26547E5-EAE2-B848-DF12-98060402D1B8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33C1E34-AA46-B5D0-A6BD-88653FE3A35D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F902965-7F2B-612D-74A6-A4CF9BA5AEAA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33C8E500-7310-70A8-24F7-20B447D48B70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79B0459-433A-6D1B-9977-4061B89FB1E1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1E8B805-05B6-6744-277B-A4BADA7EBE8B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4ACEDB4-D3FD-9FC4-D629-359E23615D21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6E5A256-6E62-E059-CCBB-300A9537C2C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3DB24-9D2B-1CF0-45DA-E2A3E0A94748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EA97BF7-7182-E3CB-7256-F4BC61110EFA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D5EFFFEB-1607-A3D4-2CE2-13DF3B74C11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5DEBEBA1-4C53-B1AB-C904-A1A530105416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9DFB58-D3F9-5BEB-CBE5-7DA288715C58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BE28861C-8D9A-CCFC-367A-3E74CF7C7F7E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4664D52-7E9A-313B-B5E1-F59CFEFFF359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86E30D1-4D0F-4E40-77A4-6A733588FFE4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B691A9-88EC-466A-2C73-B0F0265FCFDC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F35E64F-596F-8D89-0B3C-F243F8DDD7D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26F89C40-FE9F-AD5C-88FC-FD884A34575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EAA9419-F4C8-2320-C747-3403D1070B0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0FC61AD-0B49-EE5D-A5AD-F954C91E581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E827CB-6432-8E43-174F-4842703CF03A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0FD3FE-13E5-ECB1-2C6C-3F16B555EF1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8C742B78-FEC4-2770-DB40-0C12689AC0F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B244FB22-0D0E-8739-C545-0596D86A114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6E87F390-12A5-1BE7-7934-71BB42916A2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57F990D-8884-2DD3-7CF6-D7FE5721771E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22DB6092-4C40-BCDE-BDE1-E1F74CCBF92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4E84C0D-C696-D047-486A-B22FA34C651F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BC0891C-2E16-F154-67F6-242468F4672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0FAE3C7C-8A7D-E16A-6E1D-92AE83AD0B9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745ED904-E03C-9DD8-2FD6-44839FAF456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64D76994-6A05-A125-C40E-5B30FED3C14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8ADE490-7639-1926-47F8-5A470F03FCB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A74FABD-33F3-8149-BB67-36A663ABB5C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064767A-C71D-C6D1-961B-8D7E3AF5E6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ECC8781-51A0-59FB-746D-BCB6E22BA41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B664EC6-A83D-40E0-DDE6-A5B28273EB28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FF21A58D-4AC8-97A4-FD84-B3620E0190E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49978C7-932C-973C-2726-E8506041B75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352BA77-3103-70AD-C387-CBD21AFDAA6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10FB09C-48A7-A5F2-7325-1389D99E77E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592AD22-C71B-9A89-4F53-B9835329FAC2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48A61B19-EEF6-66BC-8C13-43DB04A7547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1F33286-0FAD-BA19-2259-CFDA1D22773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693BC900-B439-D678-3C66-81EFB698D2A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9C0F3A9-F80A-7C5D-DD80-220DF00DFA2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EDE19E-9DB4-1C02-F7E8-C79506715CC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8100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6BB50-2B61-6CE9-54D1-89D86E69B7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DFFDEDB1-210E-FFB1-7134-7D491BF92394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AC388AE6-B3B8-C077-A722-8F64504C73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5B71B64-1D05-401B-4235-363D3F07B55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1A155AE-4A40-2713-D3AD-4059F920AF2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A6CA18C-9BF1-E491-CD37-6DE48208240A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DDA63DE-8890-1953-4C82-77EB46A671A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561EDE1-3D35-8282-67DB-B89A94AE98E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CE6583D-A939-F595-96C6-E778E660250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D29FE93D-A90E-A961-822C-1576B700098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19FCF7A-39D5-C893-6639-7E106337818F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6B635E9-4BCD-B62F-AF49-4FB19686B8D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B93EF2D-C8D0-8B3A-E4DD-5792EC0B004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8D098BC-CE0D-77E5-28CB-94A8FF9C7F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DF1ADBC-06AD-4D45-CC37-1A83AEB5358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DA9A112-F5B2-6D05-B5D3-C49D6AFCEE0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1F51852-CF6B-AC1E-0DD0-6878C0DCA628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FF28A1-22E0-6D4C-5F8C-5F1D9384C28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C89DEF7-40B3-3E5E-FFD6-56B83085A23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D692B3B-74CA-A713-3E27-A3397132948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683D00C-F2F3-74FD-8F49-B1412FB66D7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78B73A9-9951-1E8C-DE05-9BC6181736C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C16AD41-84DC-0475-7C49-8514283A443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AAEE221-F6C8-EBA3-60CB-1A952739A3F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6939824-F489-871B-FC8B-953FB0B9070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8242CAA-6AC5-B7B3-737E-892D7E8D73A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E7F128D-2F43-2824-CE43-686A1DFAEE2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0C666847-04F8-7774-1D7C-980BF4D145BA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D9DE3D7-01A0-0209-46D4-9FF33B85C541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18D909C-0C51-A10F-F3FD-A4866B1387B8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DA35ACA6-968C-EA4B-77BA-A4672AA68AD7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655EEAB8-2030-A5D5-E6D7-48CEADE58233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64C989B-A706-F241-BC7D-F5A832FC8ABE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802923F-8445-F7F9-17E6-07E43D907A7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175679E7-E560-7E8A-12F4-5FA5B3442AB2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1051FD07-152F-73C5-8B91-C7EB394439F7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F3174F1-A84E-0437-0206-ECCFBDF0FCA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4AD42E48-F108-42AE-D435-79EF3FF8CC84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D1C4AD1-C8D0-1637-E393-F616FDF86DB4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77C781A-EB9A-96B7-C81E-30D9CD058038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B15A1EF-D3CC-B4FF-DEC3-F125194471B6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D624272E-DD33-865F-E288-7FA3D5C8E579}"/>
              </a:ext>
            </a:extLst>
          </p:cNvPr>
          <p:cNvSpPr/>
          <p:nvPr/>
        </p:nvSpPr>
        <p:spPr>
          <a:xfrm>
            <a:off x="484398" y="35623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027ECF01-6D39-91BE-466B-6B10D1AC1E95}"/>
              </a:ext>
            </a:extLst>
          </p:cNvPr>
          <p:cNvSpPr/>
          <p:nvPr/>
        </p:nvSpPr>
        <p:spPr>
          <a:xfrm>
            <a:off x="484399" y="154108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F5C7A94-A62A-3E7C-BFC9-329DA0CC9CC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8B343627-A0EC-1EFA-AD74-69007321354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4F30DF59-1EDF-353A-FBC5-B4026083DC65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1F840A-9656-E83F-86CF-76AEDA20C97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EBC8E6FF-69C3-935E-706E-70ECCF2AA2E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57425718-4C4F-0795-D124-BC1F8124B80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7AC7EA8D-F4C5-FEDE-316D-A7879EAEFFC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27BF5220-0669-D827-5BA4-CDC53829DD9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1168C5CA-3CFB-7B57-315A-AC2E139CB1A2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476511B1-7CC1-6EC2-FA0D-0C64FC552A9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C20FA00-4BF2-A263-E4E9-AE3637C3FB0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EC13BABB-A2A4-D098-224B-9C9B18CF1A88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8A3ADA7A-A5C5-1A45-EDA0-7D4957E88B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64002B0-B19D-DEA3-4D7B-332CF2B5DBA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94C86777-B807-9B02-1FE3-7226386FF64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34724478-98A5-98E7-F8B2-00508800F5C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346FB7E6-C611-D995-7FC1-EB2188C1562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7C48246C-E2CC-D4C4-4D85-EBBB82DD2AB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B94300F3-A327-91A5-55F7-87B02A67603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B8369833-166C-C322-3480-13318F696BF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F987D87F-2098-71EE-0992-4BE505F40380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91760A2C-1C72-B0A1-ACEF-4DBAC0F817C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E0865E9-531F-3CFC-B9B1-3010665610C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DE6D9166-EDE1-DBCD-5730-77E8C5EB570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2AADCC72-7F55-42DC-C484-7F2449AF61CA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9C4B0BF5-10F9-B81D-B3EB-B1E9E4B2D7F1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8BE380DD-9ADD-AA18-C4D6-5C531424F08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9C36652-1C5A-9395-7D05-C2C917A184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14060F2A-9E63-357B-DFAC-E483FE2DF02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9C6D29FF-2245-4809-A96A-7E711D78850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7F43FC7-C88C-D06C-D257-9CA9A244398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195999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D2589-88EB-B50B-CB63-00F2F596E0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BB559A-CB3D-ED3A-BF20-3D3F354C21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EC4EE23-2CC8-80F8-624C-8ED71804A32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0FBF884F-6CEA-BB01-80A9-85AC1627D7A0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3B2EC072-490D-98B0-5EC7-0C155ACF4C9B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792D47-BD0D-6C32-6956-59B4552CFBE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5FDD26F3-918B-A7EF-C616-D7014224D54B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2426954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9751B4-6CCE-27B3-85A5-4E61E08599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60BF8077-0A4F-A0AC-21CB-EA6906E915F3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C64A2A2-ACA6-BA4F-9ACC-0B78AF958AB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8B1B39-EEBA-2745-82C2-C7586EFE37A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B2F003D-8D76-19BE-369D-689DB737C74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E47D0CB-FDB3-D2D7-09C9-6F7897FB853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B8AA2D4-197A-0CFE-40B8-3087F856CA6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4EE8A665-078D-6E05-CAEC-8CF518F32748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AD5BFAD-0AD6-2D48-3AC9-77B37EBB7BF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57765290-B89D-1A89-3023-7171E5B1C47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C5C8DA5-A6A3-E064-C987-40A97CEEC2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1631185-2921-6D72-37EF-480746C098B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4C98553-CC5E-7D2E-24DC-5C80AC7CB26E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34DD64D-1712-AF34-5339-50278C8B341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07E25F7-6DA6-EA03-CA27-640C6668417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950193A-841F-6252-2961-436739F3694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DF978D3-E45E-6537-9EC6-963A7204996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8CF9686-999A-E130-5C34-69782028100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74CF4A5-0B3C-DD2E-0F27-69C46CF1602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3927985-4289-083E-ADB1-10D36AA465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9F1ED85-6B17-E264-063D-FDD704D009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9CF3909-5BC9-6FAC-3168-2C8E47FE86D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7AA3949-3A97-E9DE-7884-4424E570E7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B1808A6-744C-433E-8120-C6985DB87F4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0F1DF10-2AE5-6526-4A11-E39106C097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F4E4BA49-AA9B-7ECD-ADC0-18128A500214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D7458F0-AFDD-B34E-F0FF-986B8FE67926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9DECA7B-F0A2-0955-0BBE-145B13584935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974A8B5-5EF1-0372-7A99-5203DE55B24A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4DDCFED-19B6-26AE-E378-4B1FD6EB93D9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E3F2FE74-4AD2-71FA-9B19-55D2CE773C6B}"/>
              </a:ext>
            </a:extLst>
          </p:cNvPr>
          <p:cNvCxnSpPr>
            <a:cxnSpLocks/>
          </p:cNvCxnSpPr>
          <p:nvPr/>
        </p:nvCxnSpPr>
        <p:spPr>
          <a:xfrm>
            <a:off x="1178493" y="338017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3D07FF0-71C0-8BC2-A740-22DE39C69B55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1D65E05-A2D9-6DF0-8319-147C1211E974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BB029764-D01D-41F0-FCD6-808284A158A7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DACE806-5B85-962A-F6C3-CAC29B6C677C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26BFF242-4B53-897F-2797-21468C5BEB29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C6E4762-65C0-CAFC-4257-6F66958A128D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1EFD7B-C356-F8C3-9736-936022F80A01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354F5A27-9957-6F17-9981-F7326F6B6153}"/>
              </a:ext>
            </a:extLst>
          </p:cNvPr>
          <p:cNvCxnSpPr>
            <a:cxnSpLocks/>
          </p:cNvCxnSpPr>
          <p:nvPr/>
        </p:nvCxnSpPr>
        <p:spPr>
          <a:xfrm flipV="1">
            <a:off x="1210013" y="1747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C91B25F-3847-29E6-0233-736E52AC3CD4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EC3B73CA-3D57-6896-32A8-32C6ABFB31E6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8AEC550-7641-7300-B6D7-8FF6837AB331}"/>
              </a:ext>
            </a:extLst>
          </p:cNvPr>
          <p:cNvSpPr/>
          <p:nvPr/>
        </p:nvSpPr>
        <p:spPr>
          <a:xfrm>
            <a:off x="484398" y="35623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332550A-28C9-BC41-4638-ACFB99CA9492}"/>
              </a:ext>
            </a:extLst>
          </p:cNvPr>
          <p:cNvSpPr/>
          <p:nvPr/>
        </p:nvSpPr>
        <p:spPr>
          <a:xfrm>
            <a:off x="484399" y="154108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75A3FF3-59F9-718F-835D-78864487ED90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3D4CC390-FA02-A292-BF71-F0167B07774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4F8D10-252C-A4DB-BE51-04D4F6AE2D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64EAFCC-19E1-E28A-84DD-B6E91BD41BF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2DE7D46-5341-2D83-76F1-E024247F3A4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1345275-BB18-5907-5FEA-220F4646D9B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28CF231-890B-F39B-14A6-9381E0CBFD2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1EE897CC-7F22-B2FD-BEFD-7D230ABE120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0306C849-0FB9-148A-1654-9E494F7F567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94B39E7-0360-5A31-AFE2-4F153C1234B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E299A48-3EF9-286F-C791-F50D0396681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4FBE0AE-B630-3A8D-9BE5-4F4D12B2EBD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BC52239B-54A3-DD0C-BA71-D7D68274A7E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92A58F77-46EF-3769-8A8C-9FE742F8F5FC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3516B17B-B360-4B21-2039-CC3DDBD568C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911E2C10-0DC5-7AEB-BA1C-75218DFBCD3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3773634-0BB1-6143-0AD2-7E7C1BFB1806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677A22D7-D520-BDA7-863B-2A36541CEE2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C1401E2-9ECC-AFF2-AD5C-3402A5320FF0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8C4FC46-8EFF-20AB-4A82-FE0E648A905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E5874040-CF79-084F-5C9C-793BD3C9799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EADDF2BA-5472-E48B-DC64-FF5C331E994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1C43DAF-8A4F-284E-19EC-C1E75BB21F36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F98F014-A9EF-D29A-8310-B88B5BC1010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CA666FCA-C669-23D8-10E5-79807B7F5EA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A36C082-5F64-8B59-DC32-297B2EB2087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3022F412-0A3B-E005-8853-CFF902DA468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55E770D-55B4-A094-BE63-884D8C109427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2D5208DA-D716-03ED-1AEE-6CB56BDC4FB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E2504409-C6B9-3FBA-58CA-1D0BB2A6A2A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80990A-0E48-25A5-A810-7D8A6F5CCC6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90961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7517C-6A73-425C-262A-D5D2940B6D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11E84CE0-FA78-8031-3C80-698C7ACC3285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6AD112A-86DD-6CFC-B0A7-8802F308D69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B8151C-F3E4-E32E-60F0-11A67BBE0A8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B195E08-4FB0-9382-6F83-6142D008056A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35C5A3C-D6A4-0904-8A4D-7C6D4F78B98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21251899-FECD-77D7-F9FD-5E8BE5E154B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BF0A9FA-758F-C6E0-44BD-706E97C85AFC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8F283E32-A1A3-6C54-80F5-CE230560763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28E33EB0-FB53-94E9-083E-02AEDC02D68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085C67-D09F-CF1B-B982-E8C9EC2FB3A0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50DAF776-E4B8-AF02-D5C8-D4CEB3B350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A68EB734-4905-28D2-A762-F4F73DBF424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C20C9FC-99A5-5E10-68C4-170044E8E53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22CA9A-C9A3-3240-6A69-845DC5158E1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75EFCBEA-26B1-8AB2-7DB4-73A81556509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F1E796-BD33-2587-93E6-C3A08C95A4D9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C4D15F14-65EE-9685-8A58-45745D9AFEE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892FFDFC-EAFD-DE4C-E68A-71091A5BB29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B9C9F4A-4D28-2803-F3B9-E5A17BDA7E4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446AF3C-D673-5240-8B33-473DDD796EF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3C08897-5A21-419B-5009-63A80A7D632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F554875-BB52-3C95-8482-1938EAE9C66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64DDA23A-7D97-0A4C-0C6B-B8EB095030B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30A24DF-E2D9-9141-31CA-FF1FF73D3F9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B41AFEB-DCF3-607B-F480-16885370970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83505D5-CFD5-BA3A-FCDD-8061EDCAAE7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E76A7676-FC24-9E4F-FF7D-B3BAD74DD511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A8DDAC2-2961-7835-A49B-C4837F72280F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7CCDC7F-7DA5-B8D6-52B0-F437F45AA94C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31A4B77A-50C4-50A8-90FF-6E53C77B0320}"/>
              </a:ext>
            </a:extLst>
          </p:cNvPr>
          <p:cNvCxnSpPr>
            <a:cxnSpLocks/>
          </p:cNvCxnSpPr>
          <p:nvPr/>
        </p:nvCxnSpPr>
        <p:spPr>
          <a:xfrm>
            <a:off x="1178493" y="338017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EA81E02-2FF0-BBED-FEAE-36A7A0DD9BEB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3804A9F-5B4B-6525-1211-C001CB1DF89C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26ACF2A3-C8EC-AA12-F3E8-9C69E2FF6821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94D9DF1-D807-80A7-20BF-C5DA2E06A2EE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154B23C1-98B4-D34F-0C1C-C50615BAC69D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AE962B31-BFB4-5B40-77D2-15E17C6B59CA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7A3B9EDC-3C4B-1062-5151-ED3B7BBF95A4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8E47496-C0F2-2DD2-0389-7ED81207A5B6}"/>
              </a:ext>
            </a:extLst>
          </p:cNvPr>
          <p:cNvCxnSpPr>
            <a:cxnSpLocks/>
          </p:cNvCxnSpPr>
          <p:nvPr/>
        </p:nvCxnSpPr>
        <p:spPr>
          <a:xfrm flipV="1">
            <a:off x="1210013" y="1747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022E0B6E-D448-D246-0B1E-C49665D364BF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5B188E2-B0DA-AB91-01F3-73B1A7948178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1A1D5A-7B64-1349-F11D-15D0540BBBD7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F6A8F55-8DBB-65D7-4B33-0EABE8EA040F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AD68832-2B24-2AFB-F82E-AC244B261AE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C060736C-1E57-0979-8144-2A5BC104F5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84EB101E-0316-DAE1-2AAF-B7A17B0F87A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350F213-7AC7-50BF-398D-B402653F270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4E4B53-A1F3-C275-BA94-368F637175A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C97EF73-45C8-719B-508C-74C14F68903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03A2A7A5-25FF-5441-A7B6-3B3B9E9AE88A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2C753FEC-2F64-337C-3CDB-7CE3A2CCC3C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9303D959-3D30-0568-BEEF-C14F08F4C145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27CDAF1-5497-A3FA-6463-33922F00FF2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E43C32D3-7A25-43F6-0A05-838A70231FBF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A3154C9-F5DF-17B5-7FE0-85B831992FF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549A2BB-0BD6-987D-F4E8-945D7BD0957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1493276B-108F-651C-4CEE-F82868C2ED8B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4289E13D-FAD7-F6AA-7A23-DCA3514387D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B6B20D0E-7D63-18FC-0D38-085011C3655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21A6B5E6-3DB1-EBC4-E946-F0B838906DA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63920D5-B50C-C716-6BF6-6F3F0DD252A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C49668B3-ED9E-85FC-341B-E2998ED6CCAC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5794646-A602-B509-6827-1AE584A642F8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46AE5207-BFE6-F82A-7369-9A75631F23F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7EA62147-0A70-FBAE-CD57-2A0D856CD9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766EA2B-9C10-64F2-304A-28CA48202C2B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DBEEA505-6AB3-8F06-0B24-DC7DD0A3663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A251E74-FC81-541E-641E-4FB12B5C876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D0FC9B4A-6D82-2EF6-4701-BAE5D525B8B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D3052DAD-BC73-FDC1-5558-39F62FC052EB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FC62D182-0698-91A4-9BFD-D88A1BD88DBC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D8C011A1-8A12-5B26-C83F-5F63388E902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F08E07FF-7533-3CB3-CE42-1CE353359CF3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E50BBBE-CC7D-8901-BE57-7AFD6851D7F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584053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68B277-5058-5457-D85D-DDC3E7E8BF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6F3F556B-7631-E9B8-0DFD-F1AB4674FB3B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93B0EB4-C8AB-3871-E2D5-AE54F6B7281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54830AC-118F-CB93-FCB4-0A51CFA3C56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B026366-BC62-7CEC-5E2C-83353F1474E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51ECC94-F034-195F-409D-D6CA0768AAB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81B8A2F-99DD-4F62-6184-0FC9A98F89B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42A4018-0C7D-023A-E015-35466DBDDA16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9010FBB-7EE0-64FA-DF15-325D9781692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3684A448-374F-6D5F-D59E-8ED36221F69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0C743B37-56F6-F6BF-8FCA-D127C6DB19A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1122087-C0C5-99F5-378B-274D1932733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1170AF-2D60-F893-080C-E07B41D454D6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6F75ADE-F32B-8605-99D2-18D7CBA172A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5FD2A5D7-7253-1470-C7AD-C515E2C5DAA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C3FC392-973D-2AFE-52EC-FC94E566CD3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0FD8B2-F6E5-5050-A574-744C63167A5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1547F0F7-4B18-04B1-1472-EC3D58108C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98CE93B-7CA2-3137-72CC-E87CBF3E616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F0349BB-8428-CD33-E767-BF1ABE0D526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F4D23FF-2C2A-60AA-883C-413D4C86507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4927227-2BDC-02F8-8DC6-F4E2AAB3E6B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CBB0FC-2FC3-5E07-9C4B-3665F7B1EC8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28C2DB5-D86A-CF17-000E-2AD30B6B680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92B5BD62-B755-4BB7-A47D-3E9F8EA67D2E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29F6D71-E168-7AC3-1821-474BD1BBC5F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368D052-B038-EF32-3CCE-916A47C4E65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2D0A28C-B382-4B2F-CC35-5DB618ED4ECD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C146E63-8449-803F-97F3-7EB03783597E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89980493-8622-B621-6A97-89CC68F9F0CD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8FCD0AC-B769-5B91-B4C7-D79A43A5595A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5F540D5-7AD3-F378-AA8F-F949DEC2BF46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72B46FF4-1FF2-B72B-E15A-AB341120F061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8479E541-C999-4D15-448B-AFB9F20BF78D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1C0B7D3-36B7-46E2-DF27-81E0553004AE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3298DC3-2112-7C1C-5BF1-1E281A3BFB93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C7CD60C-B2EB-37E5-39AC-BC4B6AC2F4D1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F65FF5F-0F09-F381-FA2D-D7FF2C8819B3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14F1714E-0B6A-90D3-6529-971280E8EB55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69243DE2-FA28-752F-5DE5-6840B84C7CCD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EC701408-EC9C-552F-EE9B-2D94E71870A9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EE7C614-11FA-697B-D8BC-24CFD121A2F1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3E28E711-200A-9A6E-D47F-A52C6C5DCFD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55AD57E-D9EE-028A-3755-FC0CF4FF713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A536E3A-1F74-AFD2-F4E6-D5FF04F0B9BC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3063949-315E-4A8C-6DEF-A5551FB5D163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19D1254-0B4E-2AFC-23A2-FF53A1E06EB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F278A54-FC4D-F62D-5173-D43DD6E5D0E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662F8EB8-505B-CFCD-FF36-911B97A6163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074AF376-3871-6BD9-1D7F-3BC78F1A1E78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DDA11402-D765-FFBB-8450-569635C2F8C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68C68929-D253-0DFD-AFDA-269DBFB8AC0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7FE69E-1F32-B211-B645-06D25954437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35A08184-A40A-3728-CF24-C93A60B9AB6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B706AFE8-CFD6-6AA9-BC09-56E8872C0B14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A8556AE0-DEB6-E2F5-3602-D9F45C9A6CD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871B7E44-AD82-8ECF-EB6A-B9529B005B2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CDA9ACA-5A0E-A0F1-1EEF-9A479C63580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B0F7D054-5C84-EA96-044F-6CCA367ABFF3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87A2150-D9E1-3163-33C3-763D558FC1B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6E5E707-0C0A-7316-F419-058E5628F7B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346DD8C-8DBE-10CA-00DC-33D7C360234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53F38FD4-19B1-8ACB-854E-E0368381A9F9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1A3316F-D88B-B17B-B83A-5055F9E6C2E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65CB2913-0EA5-B70B-CBB2-199B507FCE3E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9702EF94-0C72-42F2-4D0C-F85025B0CFA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03BB03C-C4CF-FF12-E194-16C5324E9C6D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34BCD2E8-0BE3-1EB6-FEB9-576589DEBB1A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08AD61E-C455-C38F-E829-D889EFB8C4E7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75FBD9B4-8F74-60E0-800B-09B146A8BD9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C2980687-C252-FD83-174D-08E55EA5827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B6F8A30-4BD5-A031-95F9-41F7EE0CEA8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9E191D-BC8B-F3DA-11EC-E7BC4081CAD0}"/>
              </a:ext>
            </a:extLst>
          </p:cNvPr>
          <p:cNvSpPr/>
          <p:nvPr/>
        </p:nvSpPr>
        <p:spPr>
          <a:xfrm>
            <a:off x="1265777" y="173473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5985156-533A-927C-D86A-2B90FDAB0266}"/>
              </a:ext>
            </a:extLst>
          </p:cNvPr>
          <p:cNvSpPr/>
          <p:nvPr/>
        </p:nvSpPr>
        <p:spPr>
          <a:xfrm>
            <a:off x="1151843" y="18195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9C3B94E-8EA7-050B-C970-E52A35EAE442}"/>
              </a:ext>
            </a:extLst>
          </p:cNvPr>
          <p:cNvSpPr/>
          <p:nvPr/>
        </p:nvSpPr>
        <p:spPr>
          <a:xfrm>
            <a:off x="1155964" y="32982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62A92D9-4991-35C3-331F-5DC1E9376C64}"/>
              </a:ext>
            </a:extLst>
          </p:cNvPr>
          <p:cNvSpPr/>
          <p:nvPr/>
        </p:nvSpPr>
        <p:spPr>
          <a:xfrm>
            <a:off x="1235044" y="341350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7837860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851A4B-33CE-9245-A59B-9420F7FB13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59D39CD2-131F-8183-2C51-6E8E294DC888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43E6ACC7-CC0D-9DFC-3EE9-79B59862BDA0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EEFD3F5-B4B1-E2FB-FEE2-C960722F762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7071F47-3772-8BFE-96FB-809B33077DD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8A92D4D-0C1C-F6CC-5D28-D731EFFE88F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B19CF9FF-CF49-6EBD-846F-A7C8D3BB553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E63F6B-C531-D7A7-AD1E-4F1E283429AF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ABD8433-4BBD-90A9-5ACF-00E82AC27EC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97A7F98-E901-BA56-0F56-4116241B52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4D5B7FF-E1E0-6559-0238-4957741E893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619AD74-7FA4-C8C1-B95C-4F73639B17F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425E072-9CCF-DBFF-98A7-A6DE11F7FCD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AD95D70-DD95-7E7E-533D-808CD6EF04C5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17E06E76-599E-ECB0-CB60-4B33B83FEFF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7E190E75-170C-7E71-4E9F-016A636527C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010857C-32EB-6424-CCE4-73E5EA36FFA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98E694A-A705-934F-1EB5-A731F1C1452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5C3223C-915C-3C9D-236B-BADA260C0E3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1C39C4E-7E3D-BDA4-5F4D-38CC3D19E832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0AD0264-5E3D-11E8-2732-8759CED14D82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6410410-B80C-F725-47B9-13E3F71762C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3977520-8184-5A6F-4DD3-F0535E1FF60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899B20-4705-ABC6-F0D9-EB0A41C6E5C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1546F9D-B41E-A8C4-6786-108ABAB67EB5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042C75E-ACAB-6850-D03D-5BBE024A82FD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1532985-6012-2438-D530-B9ECFD3F7A47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3DF330E-AD4E-5A3F-2134-3B1643C7AAB7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96B6F22-318E-8DA9-37CC-91F9F0A283F2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534986E-C5A2-E991-2E9F-5BAA0BE54670}"/>
              </a:ext>
            </a:extLst>
          </p:cNvPr>
          <p:cNvSpPr txBox="1"/>
          <p:nvPr/>
        </p:nvSpPr>
        <p:spPr>
          <a:xfrm>
            <a:off x="860216" y="271758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1D680B-7A62-2151-68A1-35A8DBC1C8E6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7943E6DE-728F-E648-C242-F610F605F38E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67A7D8C-A504-9B47-4FFB-F7946BCE725B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02252FD-CD00-680C-1961-306D0C1B4847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E13F67A-ADF1-20DE-91F6-86B31E4E26BF}"/>
              </a:ext>
            </a:extLst>
          </p:cNvPr>
          <p:cNvSpPr txBox="1"/>
          <p:nvPr/>
        </p:nvSpPr>
        <p:spPr>
          <a:xfrm>
            <a:off x="854047" y="200261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1C32C54-5235-E43A-E5DC-8E4FD08DA2B7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293B98FC-1235-264D-BBC9-1D4EDACF701B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5E2F8C9-92E0-7A57-44AE-B7CD9AEB6AE4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61719E14-3D78-3C25-B511-BD6CEC73E6A9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67563427-B540-8CB9-9561-BC26B832E5B8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2C738D3-DA83-7A4C-9B4A-48704E9134BE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4FAEA04-BA60-8F0A-03CD-5532D344786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E7BE0C45-EAC7-8B80-36B4-BEEE6B37956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38A76CE-B3E6-B721-49DD-D87CC3DA90A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9C1E960D-8850-CE46-8958-0B4E6023F1CC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654A429-2EF5-C201-9CCD-62C8D62720C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8C565E7-1627-32EA-6F6A-F4CC47EF0C4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3CCDF3D-C50D-AED5-FA26-BED2A0E8D05C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D0C6783E-2D4C-11D1-B2A0-5498A49F9F5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45301161-3585-1F62-07AE-C460B69C136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6996168A-9743-9A7C-8D60-6DD73D63268C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E4E02299-BB39-38F2-F819-BECD2AC8266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266C8A47-7280-0D56-B812-B6F95DADD5E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B91446FD-1EB7-DE30-1881-B22C6F4EE98D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B51C5FA-94E3-FB9E-A270-3693ADB70F7C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3D6D6A19-100E-7D67-33E4-C3587F689E6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3730218D-2F72-CADD-0014-8948BB88395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2E76E3C-8BD8-BD9A-1AF8-1368FC3248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ED5FBEF6-5B62-C263-C863-53525FF593B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FEBBE08-A3BD-9DDC-1CE0-6D9DF9E8A2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4720DFDC-8E0C-1D33-04DB-325D4DF8C041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DCC0C31D-C423-F75B-F91A-91D2952ACB70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2E4052AA-9E80-B793-0451-0FAD5ACF814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84E48C42-6925-8D6C-257C-8ED58AD9D06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EDBA540-EC95-B301-F6C3-B958E1AC7FD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0B025D41-1343-76F7-D8DC-69F3C7E066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E044A456-5C09-0854-F81C-4F19C8E6C9F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F2692404-32EF-E426-5CCC-EB5D0E9FA76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9ADD0F5E-A34A-D696-65A1-8901D67F97E6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CC9D3622-DB5B-12D9-E75A-B449285DF7D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59367DA-2A2F-1B62-A345-57C19C6AF2CD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133C0735-E28A-3D1D-6EE1-3C1EC252850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6C62414-2504-AE68-EC7E-FFBBF7DC9DFA}"/>
              </a:ext>
            </a:extLst>
          </p:cNvPr>
          <p:cNvSpPr/>
          <p:nvPr/>
        </p:nvSpPr>
        <p:spPr>
          <a:xfrm>
            <a:off x="1265777" y="173473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2371BAB-626C-A997-18C5-A6704731935C}"/>
              </a:ext>
            </a:extLst>
          </p:cNvPr>
          <p:cNvSpPr/>
          <p:nvPr/>
        </p:nvSpPr>
        <p:spPr>
          <a:xfrm>
            <a:off x="1005820" y="241543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0794596-01B5-D472-39FE-7BF69F2617FC}"/>
              </a:ext>
            </a:extLst>
          </p:cNvPr>
          <p:cNvSpPr/>
          <p:nvPr/>
        </p:nvSpPr>
        <p:spPr>
          <a:xfrm>
            <a:off x="1003260" y="26330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0BE91DB-DA33-488B-12F9-BFD508202878}"/>
              </a:ext>
            </a:extLst>
          </p:cNvPr>
          <p:cNvSpPr/>
          <p:nvPr/>
        </p:nvSpPr>
        <p:spPr>
          <a:xfrm>
            <a:off x="1235044" y="341350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3391766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A19F-F55A-C63C-9D4F-732E9CA7B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E33E256-5951-733E-87B3-AD5A586294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9C3C7B6-8ED1-7237-C45B-05A1FE423E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712E3B1-5C76-F094-1ED9-95E74F3C1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02720"/>
      </p:ext>
    </p:extLst>
  </p:cSld>
  <p:clrMapOvr>
    <a:masterClrMapping/>
  </p:clrMapOvr>
  <p:transition spd="med">
    <p:pull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553D0-03CD-EE24-E387-DB3C6DE5AE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C6E57AF-A999-B51E-6796-4730C897391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C5A8A4-7464-E2FC-B80C-78D7F610842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868A55-4A13-5A6D-F868-E2AD2A4B9DB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08A214-BF7C-DC63-DC9A-3DBC4FAE975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2CE4CDB-8FB1-B128-88DE-84C6CE6E2BC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35EFD65-F7CB-118F-1093-249E96DD6C9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253367-A63B-FA3E-2EEC-25F8BA0819B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4346A12-E244-26C3-B5F6-E434D3E49D6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47A813E-2766-1BEF-039A-E1F74A46DC6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C28C3FC-DDD1-91F7-1663-B3177FCD17F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8E10A7B-D4EA-1A51-6643-8F98081D03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92672E8-A159-ADB1-CD2D-2C87A67D9C0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E755219-D411-6BE5-CA9C-7D6A8585186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BA2B97D-96F6-EEBD-2233-02016590DAE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D4CBB1B-0A04-901A-DEFD-7742B8C57AA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C01EAF2-446F-32F1-60F4-4BD3A14683D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7A9AB65-090B-2A54-5C9D-6427D4DF6BC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685A9EE-E0E0-8C33-EF7F-3957806D9B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127F9D3-3473-71F9-44CF-AACD3A1B18F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BFF5976-7533-6E8E-6C41-8A86C6BD903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F4B7604-CB6D-686E-A261-D6D4E7EA14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8657E10-297A-3CD8-87BC-BFAAEC85056A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2C13F5E-D6F7-9F9F-3D68-BCA3E3C210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6203D7B-7866-235E-6D59-07E5CD64721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4A1A5161-8F6A-2AC1-400C-11B65DFD1B75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6C478133-A4F2-FED9-4D5C-ADF260CF720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1ADA59C2-C9C0-EF74-4D96-D4D3128238A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FB0C559-AE1D-8C44-1B1C-4529BCE164A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55D51DC-A1BD-C4A4-FF2B-4E1AEFBCF91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78E1D0F-E69D-89CE-A297-24322FF95FC2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59ABA3E-D702-6FD6-BAE9-CF86AB8A91BF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5C56873-D718-492D-06BD-AB2DEF29998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19B0BC2-4610-15F9-6E30-9E88F980F51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B710E7F-124F-17A3-0C1E-F1DC17AE1A9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D0636A6-4EC3-A3C0-D880-194CE0B1A476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24243FD-A908-5294-67EC-6715384E3AD3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FC1328-182D-3660-06F0-2907D1A2CF4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B1EBB84-476C-F0C0-9444-682FFA529123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0F952FC-B50C-8337-15A3-B44C82911B32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49384FC-60FB-4CFD-3C46-94C7536A94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36600467-FC07-1046-0D42-D9087706EFE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4A93592-1BC2-46CD-D647-5A004969208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E6DBF25-9BBC-94D2-CBFF-2FA6C1A2B14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A55F2C2-9EA6-F672-FDE4-919DF6C84EB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37BD9A2-FE1A-00FB-4E7B-C1081299E8D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1E0ABEF-8868-7231-3609-176F93B1045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665A65E-26AD-5709-C7A5-78A310BE23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A234C3B-01F7-23F5-047C-A2D0B55C469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B6898B4-AC6F-CD57-764D-82BBEB9525A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43272EB-9F6E-BDD0-35EB-559EE2EC01D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2F91E18D-E23F-35F0-AAFF-4FF98214BCA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6F9BDE70-D619-0F17-1AF6-588AB309185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14DA1BE5-2384-D732-AC43-D592584A884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4243BA5-08C8-F6B2-D1A7-C123189FD90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A1661B-3855-62CF-B083-D7B9809A7DD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C667A73-E112-D2A4-DFFD-487ADCDF83C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E7E3BB70-D4D0-23A4-E93D-CD035FDCCA4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FEF93CB-51B8-F0A0-B507-A88F84555F7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A9C1F6-8D8C-F2CC-279E-F9070C8C3B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2A9B451-90B9-7B76-ADE6-D5C836FEB41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80CBB39-6851-9A4F-2065-C82F7FF2BDD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5D0C646-F2A6-51A2-ED95-2D8E307887D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781925D-3710-56BE-70C2-4996835DDA9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96560759-8B42-3C47-C72E-C483B1DBA78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0100467C-9455-6995-099B-906A328F9E0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A852D80-5D9A-9E47-A35A-EAA059A74E2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DFE2CD3A-759F-427A-7724-FCAF8BBF7EF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701E066-2FCC-679A-C2FC-61BBE24DBB3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57EAB72-C221-21CC-F6AE-5599AAA43406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6979762C-629A-FB12-FB38-1D1A364D8CC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4A852687-B563-8E1F-E89D-E8F8C94DA0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C0003B74-CECE-9FBC-8689-EC190B91FA3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68C4E9D7-491B-BD42-A12A-F5B899A156C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010398096"/>
      </p:ext>
    </p:extLst>
  </p:cSld>
  <p:clrMapOvr>
    <a:masterClrMapping/>
  </p:clrMapOvr>
  <p:transition spd="med">
    <p:pull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7B22A-A4D1-9156-6499-02EC60E1F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BA7D8ADA-CAB1-F800-6E8A-9C0AE2BE948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48CB334-C047-4CE8-2095-6245FFA1B70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DAC7CF5-E70B-755D-6007-4BB7B7EABF4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EE9CEE2-A026-87F8-2CDB-6A9F055FAE1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93DA3090-5DDE-ED73-79EB-316F012333A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4FA229B8-DDCF-0A15-43FA-5B0B899CF45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D6CCF6-9FB9-1EBC-E350-11A98DF6D14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4FB4C9F0-B31C-3E01-1B24-10A2449531E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246AD1B-BC23-3A08-65F6-B29D5F64519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4EC956F-B508-C1DB-CD53-D9AE073AC7C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7671CBA-A95C-8B72-40A5-4B73F19563D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1D4953-3018-B8EF-0575-97D32ED7718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56621EC-7748-BA47-1811-B312B9F7DB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37CA69A-7F59-C011-8BFE-86FCCD1BE74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FB46ED-F6B4-15AC-185B-FBC53DFE6FF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8C0D12-2D8A-1035-F0B4-270438D3C6A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D61A4AE-9B0A-2D36-463F-9B60E210C4C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6B8674CE-52B0-F1F8-A445-21D093A1B694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EC5950-36A8-8CB5-F43F-15B10913BA5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5B0B630-2391-6A51-B06C-651654B7DB8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FD48675-E6E2-ECD1-8ABF-6013731723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D772B17-B30F-F6C3-7DA0-91A0B31CDE09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2B95222-D028-DDD1-3F5E-B582FA0F292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65BEFB-4377-D23D-2112-90553FB388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5C3BB98-A961-0A8C-BBD2-7002EF20E116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964D12-8ECE-6480-BFCA-3FCFCCC09613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85F5172-077F-2DA2-3B27-B546D88C781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932683EA-09E1-7C25-904C-72FF936B922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6DF6597-4B55-445C-2AE3-3BDFC86FA5D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510ED40-7D8F-91F6-62D4-DB974F0684F1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A77480-9F4C-45E3-9ECA-DE90E933996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6A2E260-0FE3-D4A0-AAD4-E1FF8E3A0F03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114EB4D7-79F7-1544-1BFA-B635B7DA13D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6CEC497-9957-8087-4D3B-DE08F776AAC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E0AE8B4-D503-7DAE-4554-E709D4E57C44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B98A52B8-5E6D-BEA4-37E8-80320E6BF98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1D5EB9D-DE87-7661-27B7-9602AB76715F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8B631B6-265A-1DC8-7927-B68FFCBC4BA7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97F516B-773B-AC77-B464-1ACF8144BE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76B07BB-E10B-5FB6-A5CD-37B42932BAF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0E6147-D85E-14DE-EF4B-444B2A7DA7A1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23B8A5B-0734-1597-A16D-A3704229D5F8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F949750-C9DB-C0D8-E6BF-D07EF495F2A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DEB675A-E55D-D0E8-3842-FBABBA04C4C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12E3F75-8A80-9CB2-F718-6D03B43CB7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A234901-41A6-B3CF-C4F9-D7291793F15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7AB8502-1EAF-D479-B06D-F8BAD0A607A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ABC837B-D1D7-3129-D49F-796C278CC16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6913239-5D19-BE94-6644-90984A14304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EF75BC5C-2A78-1990-BC3E-292831C51AB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761EF02-F10E-42E3-84DA-3E96E81C05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48D33B9-4FC4-232B-71A2-04FC7DB25024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80B2A74-DC94-44D0-CA78-8F75B30B9BF6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F6C0B7D-0BA0-E042-B3CF-9D91FC809AC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F68A14-374E-9236-FD4E-3B5BCFAC9E0C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DDF72A-87FA-E799-AE49-002497BB5AB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E72882A-0D53-48FD-F02C-0839E5482BE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9B12659-7372-1C4C-43FE-84E752D35D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F899275B-5ADC-EDD6-47E1-A61642529D3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B059FC3-A3D4-87E2-135F-52ADD71343A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3557988-50E6-8705-D1C1-6A5786C3ED3D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AAF24BC-D0E2-D555-D41B-FC0CE13CD1B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72B1553-AA27-12B2-3F76-8C1AAF81AFF9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C99F758-0B41-AA9F-2C35-B77171BC2B66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27E0CF42-2507-96BE-185A-5EA107034FD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7D2CE4-E92B-A8A4-A5F9-4C296432CAB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6A0E793-2DC0-7E7E-6D7F-4C3E3B4457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BD07F5-91C6-2C01-7351-B892B17F4CF3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84C3D3D-3C8E-36C3-48B7-F6076525202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1DF0C4DE-5D3D-5C79-2561-C6CE5C3239F2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12597164-E9A2-35E4-5907-CBEDC1A04F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02E8CC31-313A-F260-60F4-64C6DB37D70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107AEA4-7CA3-43F6-DC4B-7553195DDC0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077766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E4A5D-6AC7-771D-5129-6A515D3C8E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44835DA3-5716-51A4-A869-B2D5F88D6CC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62EB844-EF54-0A1D-2144-789793D08D3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1F64EBB-0875-5351-341F-16660368BE8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65EF588-8CC7-0317-144E-6973942B421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433537-A82E-EBD2-D655-9C8983939C6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805477E-D7B5-9317-CA8C-C023D84D94AF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E70EEC8-4769-1CD0-CD53-3B0390FF2F0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0FF8777-0620-0051-5C0C-4AB8C58D960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9FC991F-3605-93F9-E9E7-FC57358A9D6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7228A54-18EC-2A36-FEF6-795962B2A2D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3CF8BFD-53E6-9E72-A863-D36C4EB98A2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F3CB6F1-C4D2-F8BF-6BAD-922292FE92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0FD9BA8-6C12-2197-2821-CFB842B2F45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D219CD6-F912-D23E-6456-675EE508DAE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B43C5F6-F042-1C28-8E94-A437A2E4C3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6E36682-BF50-EF38-469B-9A01BAD0C20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72AB522-9140-C926-6E0C-49520FCDB6A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D983D2C-D634-AFA3-69DD-D9D3AD2F2A8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ABE27B7-37DD-DD89-AE7E-FDD28A16C61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9CD44DF-85FB-5422-A8BA-796D4625B65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4C7C99A-0D9B-D9AC-CB50-1004022C57D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9D56DD-91EE-496A-39B8-44432202D32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FA5D0CB-9F9F-E255-BCC5-948C26143BC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620543DA-C8A7-3FF1-0873-FCE860CF2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DF8EEF9-CE2B-2D29-51BB-6672B0A22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C0A79426-7D02-7EF5-6CCF-DA54E9D89C5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01EBDFA-4734-3AF7-0FBF-F1A04E60CB06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A5C58FF-073F-56CB-30B7-88F03B4C7FF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400B976-F7EE-23AC-4A33-DA31B2D7D9A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AEBD26FD-61BF-DA7E-B07E-E7DC1837BD8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11EDA52-D9EF-B8C6-96D3-F5CA154FB2B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410E4C1-3D77-25AD-54CD-E6CD00312B7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6F96679-02BA-B63A-3E1A-D5C64546B62B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83028EB-88B0-DE37-4F4A-0D1E88C855A4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E9E50DE-3C24-298B-6D65-DFC6DF69C3A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F0AC5730-1365-A1C2-6439-BEE37624869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BA4DC64-01D2-7E23-FF65-2AF18DE4367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823ABC-DF6F-B737-42E0-349A95AB8054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19B1CFE-4D74-FAE8-E17D-A2B33BD7AE8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5FE0434-9BE9-16FF-9251-5F4DFE456F3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F85B500-403A-A992-C08B-CE692A6686CD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81F6372-75C9-DD92-50FA-544F58EAE1B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183342A-ECED-E6EF-C0D3-36AC8467EE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A684D70B-CD5B-8BA8-97DD-8197D50856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7899E41E-1B34-EEB9-D15E-055A04F3285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530D52-8F26-D627-CB79-BCC194E1D80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8F4AC3F-0BAE-C5D0-BA6B-1484A4BDF508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E56280B-D825-A691-A9D5-39A0DA463FD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5338212-EEBE-82EC-D922-B5685A578AF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C1B9CE23-44E8-B684-C452-B55763CA6AC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890DC14-54B3-6EA0-88EA-EC6C846839C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D4CD141D-2822-809C-7F6C-52463E33B13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29ABB88-A25E-23CE-62E8-C3C07B21C94A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B49E7BF-B2A1-32F0-1AF9-3618C3686E99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85FC378-6535-4B8B-0D8E-5D3012518AD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194FC13-D507-953E-7FDB-31FC44DD33C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10351A9C-3B5C-DA7C-CECA-9955CBAA37E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E3C3C20-6311-3EA6-35C3-4406E956721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E0DEB84-3A95-B11B-34AF-46075A3E24C3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727C23ED-E510-D373-215B-A0767EC2172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7108355-0E9C-C912-6573-27A27A43537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6F92011-3327-4A11-9FDB-0326700026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A1CFAB5-7209-57C6-572F-AED03DB8956E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FEDBE7F8-44FB-2669-02ED-BD0A13AC451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D2D225A-66A7-F60E-326D-11ED3BE0B3C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76C8F7C-02AC-DACC-2F2B-9B3BA2C7EEE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0D184C-B96B-6A9C-EE9F-69F10A339AE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8891E69-E254-AAD6-51F9-6C53D77AA51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2FC29ABF-ED12-D282-DA4C-2CA34533331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70E1BF39-7E9F-3ABC-5E8D-B1537D17A25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3847CC-7439-1824-617E-0A8BE19767A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E1FA95-4738-CA4F-F733-33466611946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FF15480-B9B2-1F88-9B63-735A2A9CD7D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5068269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792121-BF1D-D998-D3F0-6AF428404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7A5A711-5A79-43D7-FA44-F18EB082BA8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945BB3D-7CD3-5E34-ECE2-AB5B19B01D1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6B0CEA-1D27-AC86-2AB7-54EE82771BC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BA0D155-9BD7-E274-5588-DE60EAB6DC8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704A76E-3EFC-98B6-0338-AD26230CE7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0C2B25A-EFFF-6CDB-B7AE-046A6DE5802C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E209387-38B9-4157-86C6-A992B084805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404C01E-0A06-4B69-6E06-EF9FDE7124E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B12D00-F521-1D49-E0D3-386FFC217C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11E6FD7-BE65-8D4F-7812-68EEC6ACF66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DBABF48-B112-ECE3-C54A-2CEFFB64FF0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30E8C880-6233-30D4-25E6-F0D1B9EDDBD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885E1C-7692-2A11-9091-B38FEC245AD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C017959-EE72-B805-252D-1B9EEB0D823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08AD4E6-E69D-47F6-F944-8BA7CC7D0F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A07404-7CD7-D8FD-E6F3-52BF0BC9494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FE5E38-3D1C-6A7C-E644-3DEF208C9D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00413BC-B2E0-F0C8-8F30-73F605BDA60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7A48773-EFFA-94B9-5980-EE3C3FAE32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1CBC71C-2FCF-26B0-6D29-0DE314AD313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135348E-9C92-B6FF-9F13-6F1BF19CD9F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9F9188A-D7C7-CD8A-3D6B-899699E4AE2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EB0023F-1DFE-E722-75F7-A26375E0110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FDAED78-99C3-5077-DFD5-09FA3C16D46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35098B0-C3B3-5FCC-AF9D-1686659C11D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54CA92A-7E74-3282-5981-18C004A1C73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78E66787-ADFA-8396-C1AB-001786D1B0E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7628E7E0-93B7-4D81-68D3-859C1004C81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747B9CD-046F-0214-A8DF-9235F614B26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B94BCEF-DAC2-01BF-7B0E-0739F63E932C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04EC8C2-C193-0561-F352-C8A101D777AE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78D47D4-CCDF-E04C-3680-594C281B20B3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92F5F997-92CF-6DF9-ADF7-929FC0BC2881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235A653-7498-4E75-D978-AD90E52F7440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71084D6-EDA2-906B-0B96-C5485687D04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E6FB757-726D-A315-F399-C936B388D26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1CB5370-EF11-99E4-46C5-6BB3FC2117BD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7A22F16-CC61-4F33-AADB-6FB97424E72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1570A74-9DC8-39FF-AD47-A00AAC6E9BC6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32D43D5-A806-ED22-975E-9FC9B0DF2F72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C9A53D4-13C6-E484-F293-BE46D333536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8C38118-9CCE-102A-2A06-78D6F51008A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A02C619-F6EA-7404-B83B-88E5E72FB63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C732C90-E0D5-20D5-333B-C1996D4D967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48D58189-ACA7-0F91-7DBC-B68BB4816F0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F950CEF6-D5EC-BE16-7B54-37C67C1BE0B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8CC95-F27D-C594-A8EC-DC72E877EF6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97E4B142-B9A9-7626-11B2-3495B7D3491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ABC1C51-C1D3-9559-82EC-866A065D9A4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3AE07318-ACFC-AA2F-305F-37F65B793E1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2EFEBF0-7E05-A208-EEE6-B3784657A62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58A5AE0-B51D-4087-1814-0EDF10D0A1E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575CA12-2846-731A-7726-DC3D26831DD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16BA1C0-760F-E7DA-8571-520621C645D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ED87A13-86F6-418B-6064-9E49CAE42424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6A1EB-A857-A076-FA47-E9FB9AA4D00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90CC42C-DF2F-EB0D-D34F-9334F0EA3A4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4074350-243B-B537-E0E9-4DF1BA600E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45EDD90-947B-3B22-703F-B11596D5EC8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22FF02E-BE54-E099-9793-5C5653411B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CF6D81F-4BCC-A6D0-EF6B-C0AAF1161EE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81EA1BE-EE32-9DCF-9654-4B7884C2DD9C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0FDE613-FBBF-9008-4E0F-6682D2B8F24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88A3740-009A-0470-1608-18A0D38F72F2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72EA735-158E-0C1A-CFC3-8A5650F40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2E7C4AA-68BE-E638-C560-78474849F960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96B4688-F9FA-A6F5-29CE-253F8C53410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9D7D310E-79C8-5C20-0189-CA0A90CC7D3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1CE67F1C-D6DE-4B94-49C3-CF38C252314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2ABB67AC-96E9-207D-79AC-088F66CD9D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68B66DF-900D-3A0A-31B8-169ECCD47F3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282F3814-92AF-4519-7A8D-C039E32ED624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FC4BD4C-6BB3-F302-549D-5A48D9B05BC8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338E17-F2FA-4102-DD71-BB60DDBA972E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56B44FF-7084-2372-11B9-C2E6D28E7A47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2967939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E6E5C-4BBB-B311-49B9-BA7483474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2F52D90-5120-8BE5-6218-5B6D4F3CEF8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415405-31EA-01D1-15AC-95DA894E1CD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02125BA-2000-1F1E-43DB-61613FFCE0F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63BDE1F1-27B1-783C-F279-CD01B5BFE4B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DC863AA-38D7-2D14-483B-EE9C1DFA606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2ECB46B-D03E-11AC-4281-ACE0B2C5AEB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174774F-C2E2-CAE9-E596-FCF8466C18E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BDBB375-570D-8A12-E2C8-65BAB74E1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B77CD0-F0BD-4F8D-0296-1B124ECC79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0591D85-5921-9FAE-87BE-257A021A278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38AD4F8-1F42-4036-2E3F-853056852A5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17394E0-8EB4-DAF3-C792-EE932B03970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B80F1F2-4566-3FD4-B523-E90359AAC07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3E0A088-DEAD-99E0-7DC5-D73C7FD6EDF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6E1F96-EBAD-501E-524F-A7CA72C4EE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8A1A1B1-8666-EB53-A83E-5BFFE6A4F8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CB83F5-5C61-2441-101D-FC9DED055A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56DE017-A64A-EBEE-EDCE-1F696632C8B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77EAC17-1660-A9B6-F920-12823889E609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473F927-3CC0-4335-4663-4BD154B80854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B92E087-45E2-3D42-629D-1C8A3B49BB1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CFF42C-017B-894E-1A6C-7A6027545F2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36E636-2921-5EDA-5410-ECA5F38094C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AE36A1D-2F8A-6791-45AB-C09F2FC2732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367BDA-3E98-FE6B-0A9E-964E0902732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E30A736-0FA2-A20A-9FA1-47D0074AF0F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645475E0-09E9-7799-C1B3-2A91B6DF45E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BB75870C-52E4-99CD-729A-3281FBD8071D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A5B307E-EDFE-52FA-7789-703CD089B86E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91841F0-1B77-1441-A28D-43ABEFCE4525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02FE3A0-63A9-84A3-C410-AF5E7A72B040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A548FB2-71B7-6D94-3A83-F050BDAF837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F1F4EB6-9A8D-2DC8-3744-FA6F6352B3D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51B1DB9-D4EF-0E46-E10E-78778FDB7B4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A7F5F66-D230-644F-A030-C7DD261800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F7B2B8E-9DF2-54EB-11F3-ED0732555A0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7E5AA65-7251-0754-DA2F-4D7B956F393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DAF82B9-8F8A-DA28-F9A4-783C1E6850A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23118F63-CB20-574E-FEA6-2305A8423C5A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5517B887-54B5-A1C8-C971-E5A9A7770A38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D13297F-849E-C863-4C13-43564129FE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E0ECA547-331B-3E49-B65F-4781C313FE7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E111DEBB-1E65-E91C-5D3A-1C637912250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4DD1C4F-228A-32BF-6A25-34D547D18299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F4EED8E-11F6-1BE9-3679-267F0D8865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5C6413-3E6E-38CC-CF71-FB43873BA06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3696395-3FCB-D753-353B-4F5CA824C2AE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1A0CCAD-1D6D-AEDE-8D8C-263B2A6625A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411BA17-EBB2-9B7F-8CF3-EDE89CA3CE6C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E742F6C-50D8-F111-FD10-AE1607956D0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C0ED583-01A1-6182-3928-21698B6D385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54FEF06-2797-A199-E842-078D4DBB090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6D0175C-53B3-2F4C-4CA0-BC6F0C56C61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169D8B3-304A-074F-06F2-34F35911FE0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060E82AC-528D-E442-875E-6D57CEB3E2D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1EBDA-B61F-131F-857A-6624ED16143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83B5712-0D8A-1566-17EB-EF0BAF1FEDB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25FFE4E-4539-1F1E-BC44-AFC94EACE93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2CB0132-00A0-6F3C-0247-A0C1BAC96DE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3F02D73-4DBD-2A5A-9C51-3FD80BAFFD7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EBC2158-96D5-461E-9E71-A6E45812A7F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25F2BAA3-6CD5-F4E0-BC1B-53301856E0A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1A2DB8D3-9EC1-5D75-92F9-FE48A7053E4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C010E33-9608-6622-A29D-BE786EBEA71B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9A7C5D4C-E3F4-6FF7-EA47-E825E78CBF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3ED4AD3-0342-56CC-9B5B-310A97A7B32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F93444A-8844-80CF-E548-286AEC7FD9F7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50F4667-BCBD-9369-08B1-1F82E3A042F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ACD90A13-B0AD-CBA7-C9BA-0BEDE721C4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80AB9A59-8B29-B772-EA82-E966B939CEB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62F947A-E1F3-0D2E-68C6-527F44CABD5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3C83DF3-584A-FF04-CB32-CB3775B82D1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4B4A6FF-F4CA-CCAC-E601-854EF6F423AE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DF94EB9-C438-00C7-F93B-DF058AD7D390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38CC1AA-C5D6-3671-1EBC-AD7A3908794E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3213ECC-0DC5-4EB5-78D4-A1758A499C1F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8262224-18A2-3457-1D2D-9DB38C0078A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5806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762BF-A20D-607D-EABC-A79EC5B8F2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A4646F-400A-456F-DF1E-AF064350D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CE21BD-57A9-AFBC-4F32-31D42A0DE7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A5B46961-B4CB-DF48-7BFD-5AD7402F1956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8867341-AE45-0423-59D6-6C485248F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2354C16B-4E0D-0A26-B4CE-8BBEFD5A16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D6973A46-2AEE-D00D-9EB1-F17A221084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131CA0-2B0B-487B-E0C3-D39239B6B2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24AB30DA-1D9F-745D-16A6-66A629A1C7C2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C883FC7-4892-B15B-2903-97AC9372169D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B1C18EE8-0ADE-3EB3-9183-7B0D3A82BD4B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341EE6DF-84C7-1F27-1D5E-029248E88F01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E6435BC7-F5DE-B671-FCDD-EC603CD6C864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750F1C1-C313-1056-3851-CB02C90B70E8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481435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935EF2-94E5-5400-C293-D7623D225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8BAA895A-22EC-68E2-AEA0-C4144C546CB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799BCD6-22BE-98D1-EC2E-82D7E31C4B0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CCBFFC1-53EF-9048-BE66-62B1D762E19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50F3000-6B61-3CB9-5B44-1884EDA6777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D57C4AC-C443-98E2-953D-18F771BE02C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0F517A-D894-F94D-B11E-17F13B0CB59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56D1D0-36C0-3664-1D93-32E5A0DAB31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DAA0478-5B26-03FA-CF5E-2A65B4E7FFC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17C953-B93E-9E58-8ED1-AAA1C1E8CB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6E77461-48A9-00C7-B475-0355277ACEC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5FCBA8F-56BA-F64E-7BFD-41A9F1496C7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6882504-76B7-1B4B-07A0-E6D99C8EBEB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521EFCD-CC58-5481-60FA-318D1DFEC68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B49E0FAC-959E-A760-3816-2E77922A252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5DEB631-4A22-1B40-995C-7CBC46EF776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691AF3-5B6E-7E24-9295-4BD5236D404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49A3A7A-A0D6-A8B7-9EC0-7E58AB47F4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F039D7C-6E73-0EAE-E588-984DA2CA5C3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C9BEE0-4F7E-3598-B658-76DAE15A435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92091F-B856-DECB-640D-B26B5B3076F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CB72B6F-B41A-1ACD-3287-64D6CB05979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555DA49-906D-9C69-093F-CF900F10A91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88D5A4D-28B6-77DA-E154-78DE43017876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FC9F807-F1D3-909E-ACED-810D7D3707D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F59921E-B78E-0801-DED1-C508C0864CE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61DDF3E-205D-2133-09A3-ABF985F7D96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AD7DFF0-BE83-AFEB-8531-21738E6F5191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B45635B-7AC3-EBDB-C6A2-4918C9A823B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03CE9D9-D391-F925-C625-5E617B2EBAA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53934992-C7F2-2389-6AFE-44149B0CFD2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6484258-29D2-4C16-079E-A2BDD6FCB17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02705AF-102F-CAEB-16CA-2053639CAC31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2F0CB45-AD1A-9B8E-4B0C-E61FCEDDAD4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DF7C13E1-165C-D2EC-91FA-E273E8D33CC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07F225B-8C02-E557-133E-0D8E73D57C57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DB5C4A-DBFF-058E-6276-BF373F1547E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A9978FA-03AF-D045-5DAB-60086A5E944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EBCE39B-83FE-01AB-47F0-1A8771202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AE83E38-B006-6D9A-DDA9-178ED711254E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FDD937F9-F87B-1732-8E33-7352DDFB4204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75966BF-0383-EB4F-B7A8-BB2F7D7A4480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D11C2CC-27E9-87F5-686A-A93F978419AC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817D157-A4F2-9986-B81B-AC24E562C60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D67186-135F-B9BA-79E2-D5928A6C8CA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D2EE956-9F0C-ACBE-80C3-0D46DB51847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C900EA8-FCDA-5474-E693-BBD2AFAC8F6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68C41F2-A3AC-CBA3-7DBA-263B42D2225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189AB68E-A99D-369A-DA10-74BC0D595AA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6E81C47-0F40-6B30-8807-CA4B4E2EC47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B27A961A-9FF2-6181-9B2C-22ECF8413C74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975FD83-7386-D719-BDF7-DF156A52FFB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F698A838-E848-0084-609A-AEC6CFA56C9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7A7EBF4-94B7-3B1C-D8C6-28A7D139F6B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65B6463-0DFF-5943-BBF4-E018299C44C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4F78031-8B91-1F70-48F3-686FBB81FD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52092EF-E5AE-E547-914F-97028F676DD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B3AF074-4382-9FAD-B6DA-3C1DBAD6A11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56D3C61-A783-06AD-2C17-8C13DFBD39F2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EFDF4BF-08D0-6D81-AF0A-A0393CE6D32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0B84A12-A989-6F8D-8A73-1A35A8E0FB7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EC3BF1B-5F32-2A76-62F5-7C25210BF6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B8CB4766-50D8-8F9B-0A0C-197C3ECDFF8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AF18C35-5040-E004-6392-9C26205B1F6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3DF8EFCB-8E94-FA2B-374D-A72E761E97F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E4E5CD40-C7AF-3862-6A13-4B64CE05C97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66A515C-D2BC-A2F1-807E-1D18A8FB5C43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821DCA4-64BD-D38F-D1F5-4AA74757C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2F28B62-AC6A-9D47-CBF1-AC04FA262D2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55E1F70F-83B4-FCFF-9F34-A2C078A271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CBB4FA5F-0F17-5F64-C5A4-88AA294A098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71D7632-7D22-891F-2767-EEF925F6295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DA261D-DAB3-AE56-7A19-C30FFB20B8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BE2458D-13F0-C844-8CFE-3208F0FD029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22D7CA95-D548-6BF8-842E-8AB0B104E1D5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9FA319F-AFAC-F0CE-0EDE-90B05C616B7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0587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C090D-BC57-AB21-3CE3-B771508D9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0417C8F7-61C7-C4D7-EF99-3B21B2431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7CF776E-698F-9B56-AFC6-499CAEB667F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184220-DD70-E676-89A5-F9AEDA5674E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11C2638-5267-28E3-2C34-B9AD95FC3D95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62DC3C-BA17-75C4-EF07-EB65D990E9C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F88D3D9-1E2D-FC2D-7A48-8DE58C844B2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12B0C9-316F-8B77-4474-FC0564E691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90D1E72-30E8-1130-A1EB-27255149E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F53355E-D883-BC49-1942-37FAF6CD7F0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AB9D3F6-B2A3-F3EB-2D44-C896177153CA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CCF7902-7C4D-E08C-D85C-2253DBF44C0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BEC4829-95DD-CE7E-AF18-6CDB0B70174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9856281-F96D-244C-215C-AC1027C610E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BED36B9-5B8C-33E7-6C26-7F704443269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41CAF4C-81BF-B3B6-86D0-4E76BDC0CD5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E3E4AF-11DC-F9F1-457F-FD59FE85FCA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5CA550-E9FD-B323-323A-AB5B5BAB2C7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DE36BDD1-CCA3-A1ED-D733-25028212275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B73F118-B433-D60B-62E2-AF86E137BD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596E441-0B63-2D1E-89F7-7922850D925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9E95505-5A3A-D55D-4A04-DB39FFC7D60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C26ECC9-0315-1D36-F8F1-B71CE02E870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A2FCB78-8632-B08E-7DD7-D078F4E8FC11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5E8DFE41-8BB2-CD55-899E-57611B3CC57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E2889E3-EA71-78D7-99BA-5F371D43FF6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310D3F-4B48-4CCE-9432-0AD37BF8B1B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2B2F0DE-C779-E3F3-7F4C-9636026ECA1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9FB21D2-4AD4-66BC-E5C9-1246A3F4F3A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B1769F3E-413F-02BD-3676-1B7D1F63FB4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2567624-93D8-3976-123C-057042BA36E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1819652-11EF-3AA6-7CC2-E8FE8FDB9896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3C8F63B-9658-4E74-8202-2E5C24FDDB08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48A48C4-7488-8846-378C-352C7BE4141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708FC997-F128-A19A-5C08-60FBB26FFFF0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693F90B-1721-27B5-17B0-463B6775CE9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9E84FB6-9B64-ED87-D971-B7DA4E003CA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9D2B3C8F-5EBA-661B-434A-8E1642E217B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DA2DDE-38E0-A8E9-CF44-1491CC262FA5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181C998-ABBC-301F-FE91-71F0396462D5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682FDE5-2364-FDEF-DAF0-E76AFBA71885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4FDA1C0-EE70-A7F5-82CE-2F4A72CEC9F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8312142-EAE5-F9FC-288C-FD2C9F0B022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06DD56A-102B-2124-30AF-E775E795B0A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41DBF8-3692-25ED-F198-7650B9F2209F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190BCDB-7D1F-E6D6-BEBF-DCBA748E02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8F1FC9-6568-737E-F359-367F00BF9C8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029C797-DAA5-797B-9D28-66B6E81A8D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1036C00-1C5D-75A8-2123-F259C0239CEE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99E6ED6A-7D94-72B6-76D1-560CD392752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6EECC0E-838D-5EBF-7837-123F5B8F558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2CA96F7-5FCA-B6A6-DA8D-06A706FCBA1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22BC66C-5ECD-D6AA-C7E7-7A22BFAB412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80E23D1-8A47-0B02-D16E-D212B2947556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3734CF2-4D6F-AEB5-00E7-3CD10F3A96A8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64600C2-A25C-FC8D-D92D-186C332113B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BD7B365-7830-8462-F584-0507D9A217F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EFD29DB-0194-06BE-30D3-5CF8AA42D79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5DDAECA-DE45-64D4-537C-9E44B3111EBF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5B79B7E-52D0-2BC2-9C6E-E06B9DA0B8F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7E35BB3-7877-6F42-3CAD-CA4B4803E4ED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0626C23-B3DF-B2D8-FFC8-CFB28975AC1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06161642-0555-FF32-28B9-B79FFDE19ED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4277F12D-D43C-85DE-324E-7C52C001F88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6963F75-09F2-6108-528E-240FB4EDA36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3FD9BF-9887-C46A-B49E-BFEC95B0E5E1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06D391A-10A6-3C53-EFB3-6BEAEFFDB52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0D60164-3370-963E-C534-AA6235AE0B05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0DE58B4-481F-EA27-680C-1A2CE3B19905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3127E11-97BD-B8F9-E744-BD107DBF8A0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A8F75BC-3839-F08F-43E6-16098BF5F4C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B6B11CF-2DB2-5EB7-EB9D-492796F6B4E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F87E377-D2AC-E153-839B-CD562DC4AA0B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5B1498-0C92-4891-743A-3C406CB94DD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603485B-9ADF-A2A1-FB61-EBD9CEF3AE5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042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DAE00-7EEE-2BA5-CAE7-3F5C0A056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8EAE559F-087A-5943-D237-C54AA704001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D238B438-2925-EA44-6E43-7348D637B7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A57C51A-BC22-A4D7-8804-86F1EB5DA3D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A5AD903-926D-4955-7C74-43E955D2D8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0C58B41-6C6C-C15A-3B04-86967977A31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CA6D42C-C0D2-62BE-8A20-98F6762622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75211C-E04C-31CE-85B1-34A933061BC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0065EBF-2B4C-2C8C-49A2-C71157BEF8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6219CD7-CBBF-623D-3EE2-11980C30FB9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C9839B8-C64C-B27E-3E19-D75CBCA8D97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65E7525-E522-FFA2-5B9B-67AFF3E2BA0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612C4A65-7511-2220-6EFC-779E1EFF914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1983A94-25E3-6146-DC93-64B1CCFAF34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67DFEEE-0CA4-4C47-6A77-FD27AB2F7D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78CF440-E36F-8F3F-42B1-E9149A69C81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20069A0-402A-D587-F8FF-CBF20BD7DE5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A81DB9E-A7D2-D6E1-BE8A-E1A0072335D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B7DBFFA-8ABA-F1DA-B33A-E4DEB63809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817B589-6501-0C37-97FE-182BFDBF1A7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7BC9F39-B9DA-5D62-C37C-B43EC87AD9E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CAF50E5-1174-634C-C557-00C18B535ED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CFD11C8-1943-6CCD-4EF8-CCF2FDA8A672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C5BC754-667D-5372-4C75-493593979F84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985E1E3-1EEF-9C59-4516-E892A82C30F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F7F69E0-41F5-82E3-02BB-5A02EA0AE8E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0AD2EED-ED98-0935-B182-D41718206DD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723788B-8B24-9DE7-43BA-FD5A770A471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0E3DD78E-1F26-503F-F83A-047BD6F7B9C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6308EB0-B142-F146-D902-A83F3F350F1D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9549942-B355-5D91-2F73-630939C6261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EF3A0A6-DEB8-5FC6-53A6-088FEA04F15D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996E49B7-98CA-A430-7091-BA32EDD229B5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9911C4B-ED35-D9E1-5271-7B89D408D05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64CCBAED-1F42-F615-A3F1-CFE75F0F43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145EE86-F0C0-4BC3-F73D-4CF937E68AAC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68E7F0E-86FC-A0F2-D8BD-EF40A6537608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46BA3D-25B5-FF6A-AD3B-33CA0C26B1C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F72EB7A-D590-2563-2F1C-EE2209D2BB7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4565A4F5-2099-463C-427A-2A3465395BC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B341413-8325-01AD-1A7B-E8F1EA9472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8870D18-9D94-1137-C524-513F3F3466E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0B69888-80EA-D869-E488-3C5C8DF54EE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FD7ECC6-EB08-41A6-72DF-7FD18FB8634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D6104644-C695-208F-E0D2-007EF556B93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52B6621-A345-8627-4A77-D2F5BB20162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E463012-92BD-F078-8761-FE1641FDFD15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E03B377-3A27-443F-FF29-8243B027C93B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C6F5CBB-937E-84FA-3762-FB06C396BF0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D80725-01CB-5193-84C6-E2B727CB9EE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CACFD5-3AC6-14FA-F214-D51F9C33643B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2031C26-B276-09EA-B5EC-F6E842844A6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2EC5C69-EBE2-EAFA-26D5-D132548A2F2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69C4C95-6539-8A97-05CD-6EC5F7490A2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13F0720C-A358-CE70-A2E7-59315C230AC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3C4CEF61-A7B8-8E21-EDD8-9C2FE612D3E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B445459F-E66E-FE3C-A97A-3684E3FB97E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521E924A-15A7-DCDF-864E-32FDA7A08A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3B30066-DD0D-8620-5C90-F55337025E5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97F52E3-0F11-8633-469E-920A7CCEF25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B371E779-E6F8-16FC-522E-D8A41C05051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48382A4-A38C-041F-9D07-7BBB180F2DF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83E5BA5F-64D8-1B93-4E77-1697DF30A96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3C721E3-EEDB-5578-078E-C296F94FF62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6784A1E-C044-DB7C-E109-3A330306AA8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C6FFFBB-6D41-9878-E502-9A7BE192856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2AA953B7-9405-EE52-457C-FEBAC34ADA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3159EF0-79A0-6432-AB2C-71F753DB9B0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A0D53BBC-6B42-3C7E-5B0E-CC0291EA31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A5CCB64-A86C-7E11-2FEF-988E7DBBAD2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D7C874FC-9D25-AC48-159D-19BCA9AE154D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1A215734-DFE3-F055-9E34-6B6A9ED57EA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DFA7E651-BCC6-844F-5155-F3A6BAE75214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E20FCAEF-6921-C9D9-31E1-50137F2126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8E11126-248F-95F2-F8B7-634C9C202629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CEE114-90D8-D79D-13D4-D960092EECAC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31996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0869A-D86D-6454-BAE5-7BF632B4A1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EC964EC2-5993-6CD2-9D1D-8FB7DC2D830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9736D4D-F785-22A2-12A2-7575D02AAC3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E160E8C-0D46-47F2-0FFD-4B567D9C6C9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51A3BA6-81D1-7B6A-759A-E44BCA0E16E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6332CCC-C3D5-8DC0-0F7B-A00DDF962E9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3F2A01FB-0607-81FA-4DAA-6C5F8903928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48C76C3-52A6-5728-2D18-C3874EA088C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C10ACBA-47B9-FC18-BFA4-B717B56DB82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C7269A3-D791-50A5-FF94-5B7BD05EC8B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BB83487-8CED-E2B6-A7DB-3364604DE3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4DAF59-5079-2404-AD32-83087DDD196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66D32C4-9F44-7D67-7D07-9179E5CBE34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7FB09DC-7D26-5E18-5AA4-BCD1CEC2ADE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6A4997-D805-5D7F-1505-FAB7DA7B2F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3D2CA96-B7CD-E1F7-35ED-B595FC1EE8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D3A0818-DD88-DD2C-94B9-3AC98480438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C9F9D5B-46E1-4813-6AA8-413490CCE71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23B3C2D-857D-AD89-A005-1F92CE11B22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31591B-0413-CD78-A2F2-810B5A21004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24D8437-FF09-99B9-FFB3-A38A9D2F5F6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A12921A-F0E1-FAB3-653A-B0E6A13810D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B6C2B7F-A2E0-CFA7-A0A2-72F5AE6EC7C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51C00AF-EA06-99E0-6B28-E303128A6C3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1451E4D-EF50-C6AE-DABC-1526EEBC9C1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71EEF53-5BD3-8E82-3160-A8E35C9FD2F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A8879C-E29F-0625-0845-E1668AA4B50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E9C0DEE-8D9F-119C-7DFD-500D30D2C18F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BB11826-E9EB-AEF6-6182-59EEB70C402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2FC6A43-7D43-F748-FC3D-B3F416C1C41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BB1880C2-3E99-0A98-DF21-932A4C6FF8D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BFEB69-8E91-76B2-4E41-0147A51344A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D2CA8FF-B4A5-DAC9-F225-68E3C62BF4D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418660C-9752-9C87-1842-08A27DF33D8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617B59B-2FC4-A00A-C38F-2BBE922A415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D539274-34E2-9BB2-7C46-6AE4E6DA2F01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794D844-2869-7CA3-7EF2-E2E1F097458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EF37A8A-A24E-28F3-C429-E00C7504A74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413DFF5-42DC-4E78-5A9A-F8725CA4C98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4F08B62-E28A-2FA1-C921-4DED533667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6D8E182-6547-30FD-9D3B-1175D46470E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394A4AC2-BB32-C84C-22A2-411CC37A681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D3459A1-DC90-9E65-62FE-6C5F480D6753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B75A26F-2A5F-7373-B58D-71392672CC5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A170206-C8E8-ABD1-EC02-BCF59BE0348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2D218EF-8A2D-9C36-69BA-1081B7E502E1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F73EFAC-003D-D8C7-8547-6E630072185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9EB06DC-EE26-CEE5-25D5-F96E7DAFA5B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4E7BA55B-FDC4-A3DF-D6F7-9C1FCED4493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EE9BE21-6D99-05B3-A519-A3410BFE55B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632B5FD-EDF9-A006-07C5-F17C001DC47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7A7BF3FE-6EFD-AA7D-4973-9541CB6435C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2A8C67B-8F9B-C09E-9F29-C876D58594E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02D61FE-9BF8-C550-B902-FE71E9052F6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A3A404-42C3-CD81-D15B-5611DF33990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64177BA-C5BD-E19D-B170-1429E90D546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1C6385-035D-C1B2-6AE1-898964EA9D9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563BAAB-5E2F-AF84-BB56-80523DBC6E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97118ED7-9BF0-F287-B790-FA3693D1A328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3F9542EC-2C66-D065-DC21-875E89855626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C6BF86B7-7014-114F-B353-8BBBCCD3B54F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64080F4-57E6-ABC7-4EF6-39F7BD068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F5A52335-4AC8-F196-206D-4093FEBABEC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D779CAD3-52ED-11AF-EAD6-F74889A1E13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996D761F-E832-0E47-C917-DD6BC015ACE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F2A8EAD-C834-13E3-148B-B3C0CF4DBFC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D8D621E3-79DA-3960-FC5D-037D90527A78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1C0BB64-7F27-7E44-6FAC-24431BC80C9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E6A97505-6100-DC8C-FC79-E9367A7605D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E83103C1-10AB-B60D-B45E-DCB47A8CFC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1D7AB20-B10B-7EA8-A14B-4F88C50BDA8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D12C2669-26C5-AB64-5632-E8163C00F23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D33FBD4-880D-27B1-D8C7-3D90B6DD42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D7A23C2-A0D6-571D-8DFB-D7708700B47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2F66235-D1E1-0169-E0FF-4B77CF5D014D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9E46BBC-F233-C35C-85C0-BD93E061686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906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7240C-4EFB-7911-7136-BE9E0E9DD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7BBAF46A-A2D2-9697-F949-2E60440C830E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AB6D8C7-8C88-E9B0-AD2C-79F991119253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3916FFA-B00A-022B-4987-7F52FAC8B9A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F429C77-A20F-83DF-2B71-9861AA6D662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6C9095D-2D1A-D1E3-F91E-A72E4AB13F0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44EA768-EFBC-51A5-8413-468B00CF61F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E504FE2-70A7-141C-70CA-352B061DC5C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56A0282F-553B-131B-E47E-9F1319A7C9D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779EA11-2C6F-D53A-DBB6-D7220CAE0B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70C5873-15CB-FDEF-789B-ABAAB97C750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5B7C5C3-4521-6700-64E2-FDA15D0594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5DC3BF-2DF0-4EAF-AAA5-FE68D2CDE2B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797A07-9A8C-28F1-70FE-B882ECEFB8D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572E9E7-6BD2-3232-1095-DF56C0ABB20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135F11B-C3A4-AF08-C2A0-890FB26C904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7D47AF-D00A-0436-DAA9-1EB7674D182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A5DB9B6-E2FA-178A-E4A3-B9B865ED517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C1B8246-02DF-7D87-BC5F-F975099ABDA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C9CEC05-9DB2-6A41-AD6B-1BDAE73EB96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E4BB42C-8B2C-0953-A0FB-36AE4E5708C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65FAF62-AFB0-397F-37E7-63018F7195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23BBA1-0449-EEF1-B110-0F3E9157DC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60973D-7DD4-09A0-0FE5-432BB7B74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51340DB-5E5F-F02E-4486-DFC9A64EF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9208CA4F-4C0C-2B95-5502-2F08A458366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A980044-1D4E-1049-BFE9-CEBEB97D79B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4A7607E-0E39-2722-D797-F35C0BFFA845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B72A9030-F48D-371D-8E9E-7F7EC3F7EB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2BEAFD8-9706-79A4-F746-78963A3E17D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7A3719B-4FE5-3C9F-DF51-3297E27A5DF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37E94D3-4CF3-4BC3-C461-BDABE6F11D9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D5EC87C-34EC-8557-A90E-86F08CEFA5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8FB08B6F-65A1-BB16-50FA-9D0AF2AA63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0F57FDF-2A0F-7E7B-0C03-ED0BB3DFC0E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A8AF3CF-96C1-C429-E8A7-8900E183F3D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1530F37-1514-71F9-0D98-BBB910719F01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444857-4E50-E968-E417-90ABF78E3BF9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71D546FF-AAD1-053E-37A1-60A65A8AD172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83C90FA-C3DB-9B23-AD53-1CC6477B424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AD0378AA-1778-09FB-F8EC-63869965940E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5944BC7-97CE-2895-0A3C-A0FF207559A5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C9AB661-380B-9ED6-88FF-FDA8BBAB7033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87F403F-3DCA-DB1A-3764-84310CCA4F90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9EDE97CD-2DF9-E0E1-C494-63711208BB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872A851-231A-752C-9360-2D37B1AD53E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3282271-9935-634C-7F83-53A2F298F4E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56D8D581-308D-901B-3C2A-6E0DB1C5A8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F258E719-4FAC-C358-DD3D-8227706065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6A05545-5F64-5E7F-4B55-94CA484A4C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9AAB2285-2BBA-20C4-6FC0-ACA76518FD2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379C3049-F228-D0C4-0FCC-C3391E72E598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9AC4A42-E797-C821-60D0-273A601B64F4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E57DD566-D3EC-0D32-9DD7-FCE10C7824C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AA1B8E8-7370-146C-75A8-059269EB0413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41A2A61-40C0-D2FE-8D46-C81D2CB92824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1FFCDA38-4F7E-3720-CE18-3E9E91D9FFAB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375BB77-0502-8986-DF6B-665E00BC71A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E008A63-02F6-42EB-8B96-7825A6106E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78B70D0-9BBD-B06E-7095-6073BD5625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0DB8BA0B-0466-7544-6D97-34A57A50D1B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82B0116-ED8C-07CB-58A9-3321C9F35E2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2BF95F1-428D-BC81-7A92-CD6E94134E8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AA3D240-7F47-7594-F8E8-25FD253CAA9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D5084514-FC3B-6F4D-01B0-17C39A5F245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1ABE434-0E29-431C-FCA1-95FED2EFC06C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2FC0993-2A76-91F6-DF27-4A9A68C6BC9D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D1F183F9-2839-CB93-D28F-520B4BAED0AD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1170C763-4A71-E8E4-F183-0550CCD8E3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53B73C80-E882-EDA3-EB67-F2F4285F84A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E69E369-F19A-A845-B6F1-1CCC06A210AE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7B93330-470A-46BD-2EBD-548FCDCC050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11535760-BBDF-9539-2779-9D2A7F31D85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B3E7A4A-AA26-4725-EB36-1583624235D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C7A3988-73F8-2548-C77B-DB7D9A5D91B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929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37CF-2BCF-BDCF-0847-EE172AF43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C2D1757-EB71-3B55-C12A-5D505390C0A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FE2994D-C1C2-1606-684C-194A2A2C58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82E721-56F3-88AD-CB1D-42BFCC2255E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8DB43-76CA-899D-5C21-A8B38989BE6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C2E77986-6745-D834-F359-1347BCD7D0F3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1B308BC-DD91-D536-BB39-FF43CF10CA4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8CE0780-637D-9930-4702-65C01610B16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84C14EE-38A1-49FE-8605-5AA49689F54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274550-9F26-345F-2908-FF2D2C26925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D2A2355-11AE-B5BB-1DBE-DD14D6F8051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F19CF8D-CD71-907F-A34D-6115BB5177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0766F57-81D5-02E2-57D5-5D42F922883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D6ED345-8702-7377-7647-A2B028850A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51C636-F5BF-3390-4493-47954E1EBCB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C7BEE16-0676-2BA2-1F80-810767BFADD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5F0548F-F6DF-1253-09A9-BC87B200D47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55CB70F-9859-F6C2-0CFC-0975696419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8C59491-B6B8-0B69-84FD-D96ACE6A342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C101ED-140F-CC05-2658-FE50C1C0468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C2F56-FE18-0B03-370B-2E585A149BCB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CB4BE5B-522F-2795-767B-D8FFD6C3CBA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9B46B3E-D2FE-BD1D-2701-A805EAD33B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217B083-ECE6-1D78-07EA-4F0EA04BB26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9D88709-1E0D-5D6D-E699-505562E4516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41AF08D-CE31-591E-C122-D646D02169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542A289F-B22F-543D-E1E6-DDBFC93852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FD72953-1860-5EF2-B662-0F7AADC2F4D2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3F37FA2-BB4A-0759-A83F-6409429E07D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C7D1836-27F3-B8A0-A41F-BD348D3DC21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089BCC12-0965-15CB-7506-470AE411AA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185BBEF-02EB-5A34-5E87-3FD772912D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8DDD34A-B455-ACEC-A3A9-42DFEF5FE83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8C5FDC-9838-BA3A-283E-DDD27F556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DEF9B7B-1C28-06BC-8C86-4F5D1280016E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FD4E085D-5CB9-1545-5407-5E8553E3AE6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FDAE320B-DAAE-E190-210C-CB1D11A3899B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29AF04BD-A8AC-6EAB-CC5D-D57CCA7E7357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E7B7A004-A0DD-67E8-C391-F60D0CECF20B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FB012A-7035-263C-B78F-37C9935E9DA2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38F4CDD-99CC-2E4F-B43B-C845B41D7D98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830F561-5180-3B06-C64E-F21961505C8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67E76F0E-A148-75E3-D05B-4921EB85625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01E3FF0E-8E29-6A18-774B-30645140EA72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74782450-074C-2A02-8906-0EC86D23831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18BD3B8-6B9F-F961-A655-8BEF47B9E11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28AF3939-7393-394C-F51D-5C690D22A1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64B3CB8-7E91-D131-5E1B-6793525EF4B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1CB5780C-4610-103E-FF1D-D41B55F5796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2BE6C70-FEE5-F057-8EEB-02F6696BC68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750A279-DB71-E1A7-3A9A-82BDE65B9AB7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715028C-3E7D-172E-C6D4-5654B5977FF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9092A1F-1D2A-8186-1DC3-16C02D61966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567CE093-DE38-86DE-1AB3-C5DDB6068100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4A71BC6-52BC-F7BD-64A7-412B3A92BB20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364886B-C603-F859-34B0-41090E5DD0D8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D7A53B5-1A04-C0A4-F97A-56E73459F1DC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49876BF-D731-BE6D-7A87-9222BB3B38C2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D4BA564-B3CA-8DF4-C3A3-8B811FDDBB3F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5ACCB01-0B8A-C8CC-FEA5-EBA627347F9F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B0BF5C7-280E-8E27-C7BD-39D68AD66658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312D141-CBA2-788C-E04F-DE8672261DF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2262EBF-A96B-EAAD-86E0-5963741136D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EA9A8C6-E265-2529-598D-0E58A666AA7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8F5349C-E4BE-04D8-F94D-B4233339FF5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FD810DE5-8E0E-7572-0214-101509E385B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57CEDC-10EB-EF16-4279-3D85CE3EF2C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C2894D2-EE94-9BE7-ED15-3B389911DB5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800DAE10-5115-C2E7-7B2E-1F900C3617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38F9638C-DFE5-8305-67B7-8E9538B8087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558DF2CD-319A-CAC7-3A5D-D72DA1742B62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B7D7F51-073A-84F0-132D-8BAC02F431EB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4445E8B-B3BF-4389-6B10-FB9B25D7696A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6162D4E-2A3B-52E7-0A7A-3CDD7BEBE86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DA016B5-EC1E-6E90-EBA5-B3CBDF2A011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49D1AB85-A3C7-E720-B669-7FF4EE7DEB3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50B10DBB-5A48-D309-3439-10366DB8AAC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91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0FA5D9-0C89-FA47-106B-2ABE52FB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FEB689B2-ACAC-013D-EA76-B7F648DDA44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8B0613A-8F11-8FA7-EC47-4D7731A83D0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8961443-D091-9638-871F-52CB3494F565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211C04-2FC3-170A-3CA2-9D5EC728BEB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0EA98EB-2852-BE92-6C71-5C841690E20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357BDC7-8FA8-358D-8D11-E715D654118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11B26AA-619C-5422-4219-60A6575A24A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2D72EAA-72A3-8998-E9CB-8F4078389FF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0BE0250-2FD5-29A8-969B-55EC383D9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52BC69B-AEE9-37DB-670C-309553EDB8A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049DEAD-4A31-042F-F290-038D8BBE0C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0870E6E3-0BED-C525-0677-07B1799514A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B76CA2A-86F4-0F8C-3D36-2C0315CAE9B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25AA80F-AC41-A635-3F8C-63159CC7B5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34EAC6D-B3AC-180E-A809-EFF04817F6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13496683-3211-C9E8-E44A-C954CE8DA6C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86F014E-D469-A2E7-F1B4-FDD5B17C8D5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108BD7E-8EFE-6154-CE9C-D098742A87D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0C7E650-B8D0-E195-4C5B-49F09623C2D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5D509E-3073-08D0-8048-7CB01451130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ADE4AC7-705D-EF93-9E32-1972CEC5DC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98CCF38-544F-A661-38E4-70EB3FC297A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001518F-5761-2857-0F72-67969B10045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7D42A5-3569-3DE1-19B5-7BE7253D02B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6D15BD1-BF26-B820-6BB3-3A26EE5C9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CDB2D2F-2D26-794D-ECB8-B346D6271D4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36B861E-338A-460F-197C-AF57C9BE970E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23F2A59-94E5-EC76-795C-AA1CE283BB14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D542084-2B34-DFD4-278A-0C8F86BFF0E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6764C4C-76CB-CE76-B633-8C3493E091B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384699-03FD-A51F-2888-8D2C0650187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1B38ABF-66DD-323B-9666-00C15C57FA9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C76A757-8B1B-42A9-5BCB-19908E4884A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6B9E081-F4F0-AC44-C689-E301879ADFB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1562665-A013-80D2-324E-5EFAE699CF2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957D1013-40E0-54DC-3BA8-F1D70699DD2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1CA7A58E-5B64-9EBA-F495-DE3350AE6EA6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34CDCFE4-624B-60B3-345D-7319EA26462B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D798CED-7CEB-9D45-4607-56D1EAE56854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2156A1D-5868-19F0-3C65-A738832FF7C1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81022A9-AC13-B3CE-9086-6C8A7671580D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84A714F-9483-0CC9-230B-C97D92FAA65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895D3989-CB8E-AF48-CE83-37DE16710AB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8C54E68-3086-1773-D142-2191D1E21CA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9435ADE-207C-0C5F-10DD-AF43885C5A1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58CBA51-F78D-7CBB-3EF6-EE2C1DB8DFB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C49CE119-F78C-B545-C04B-F823704985A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FCB2C71-F7E7-897A-12D5-A563B59D351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968554E5-B898-1A67-74C7-2150875DC111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9F88A64-9CF8-C585-456F-2FDBC5D8659B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CC45DCB-96B0-0DE1-6E56-BDBE2F52E170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EF618C5-86EE-1215-E1CD-B647D0FAC77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0030F51-3C7F-E0C6-C502-A9D444EA5EC4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8B259FF9-66D4-C969-D3F5-6B53E409FC3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C56BB4-8C03-78D9-F1B7-CDB6A6A978FD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0D22D78-01E3-32E5-A215-3D472492DABE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43286826-D313-6ADC-711E-0DFEEE08832A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6D14DD3-4A7B-AED3-14E0-E2869CB851B8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887F0357-4A27-0B82-71B0-3381F27A921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B4D62BB-BEB2-4816-4AF2-32DEF6CEA9F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2E7FB6A-19B5-D2CC-C926-77A49747A34C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4EA8A-5D71-E486-E72A-8F696AB2B492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85BF63E4-76B8-102C-B024-06B730C4AFA4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B4EEAE6-5538-4125-53E0-A1EB92011B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39CEBDA-EF9D-DDDA-108A-56BABAF8FDA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1419E5BE-CC31-8AD0-AA14-5E37284E0CB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28154D46-47C5-A077-1CBC-31FABBB0547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E7E05BF-132B-702A-AF5E-769BE28E51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F04C393-BF33-CCD2-5E4E-AB6C57215E2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7CC3EBD-995D-5969-54D4-74F9F29DA26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45434B2D-88F3-82A1-5C24-2C86751C5F9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D1936E0-755C-91D5-15EB-2D7D602542E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242984-8771-E71A-68A5-EE525435075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A4F5D-1C2B-A287-539E-061A7F54D61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C0CA852-AD8F-E7F6-929A-A979C12FA17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E27B1E1-410C-E077-3DA2-FE3D932BFBB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98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9EEEFE-6E29-F62E-4E8F-13A3D51650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0B481BF2-E52C-78B4-EE68-4243C6C7E5F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106E143-2052-720C-E103-0D84E8332A74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D180959-4868-98A6-C6A3-C2C69411652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32682EA-1F06-0875-E44E-0369E7D2D13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BB4E5D3-658F-84CB-0580-FC2C31398AA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10E94D1-86C5-0E4E-2F85-2153DB2F9CD2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2531DCC-507C-04E1-46EC-297850DFE5F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57E943B-1152-9690-3D59-E885ADC7D3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3D94945-F25B-B840-3EE5-AD75A361F70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B7197F7-B25A-B170-06E2-BBE3711E595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D33DAAA-FC83-8393-79FA-40B71E1A346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29A07CB-2ADC-46D9-5946-CC25C5D6E1A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172DABC-10CF-0E29-D3A9-F84D953AE2C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5E24E31-9C48-6965-54C1-D5FEA4ECE64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894AEF92-48A7-E925-8329-70EDAD42CB4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7B9C4FF-E8E4-A021-FC96-92BCD2B1379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1F0EF80-3D01-DE69-BE51-9661F952A64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B31583A-AFCD-7BB8-40CB-7AACC54DB3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192E82-D048-13A4-CB27-058053DE9B0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AD7FA51-80F1-44D9-419F-3B7C7B4DEA6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F563E2-47C7-5E90-E5BC-EB550ED9E45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C7B18264-E5E4-78B7-8602-DFB8C9A11F5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D1E2422-F8FC-1154-E8F6-EADBD5FF9BA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2E3B746-67F0-C7B0-2124-82BB278E890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2D48107-EE6F-E4D8-505F-5C61A72309A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36A57F4-E78A-EB13-9D88-BD00816E268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9406D7A-18D9-0FF5-FEFC-6250117DDF1C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A0D297E-FC7E-D4F7-01F7-DA1C00A8E38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004367E-2649-760C-96BF-34061C9EB0B9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96FE6A49-B284-2C45-2403-D209267DAFD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54BF64A-5224-7FD3-B1B7-3AAC16D6E17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65F4894-C56C-047E-3463-3DE37CE257A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D3F4046-6698-D45D-EBA5-A6AC2A5975F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70EF7E03-B1C8-1F9F-12B7-BE5D7E0D941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31AFD32-C36D-C516-210D-9DACA52191F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EFD5E80-F746-C9DB-4334-9BDD0E5224C0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FD78BE2-5D95-D567-A9C3-37495EFF915C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44DA7A5-F022-3837-0369-F25C308BB34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3209DBF-D190-A40E-13D7-CC9C880AA9B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BB2DC81-48A6-6E3D-411D-4FB7ADC85628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CB5EA5AC-E5AF-CE0A-758A-83FFB621F5B6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CA707AD3-F5C9-39AD-FEA7-6FE0B5DDAE0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79705E4-1BC2-61D8-6A2F-7F6567CCA44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206F0D5-A439-69E2-BE2E-3F0AFCD7CB5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F6450C-C750-2BBA-1EAC-664975ABE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DE9833D-8B05-1E27-82DC-923E232EB1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05AB03C-2408-E64F-820C-F4C6CE800E3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C410B7-5E85-577D-CE9C-895C608F203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1ED76A6-66D8-8BD7-3195-EC7FED27AF52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F234D9D-0F88-6A78-8B39-B41A93CFB6DA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12E58EB9-522A-8676-18E0-6E92EB978878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A2984E5-1648-9896-A78F-E545FD82CC4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9CD2F1-A319-F09C-9C37-F2B1736260ED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8AA5476-7AED-A166-5B47-607F88FB52A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4C8CEFA-A3A0-B94E-3C52-3D70C1C018F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B86254F-35D4-5B2B-9642-90871F29FBB6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A1CD800-3D7E-5A2D-EC0A-57A4BA950DC4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D218B2-CF98-7632-6A64-DBE2DF704DD3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11CB10A-E49A-0D84-CD87-9A901C3BCF3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DA52EF76-2DC3-901C-D307-C5D0A959B3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43218FC6-F59F-40F0-645E-20097524EB37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2EB4EEE-8922-F9CA-A250-14947E4F99D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DE90CA3-0302-A323-9585-F8314AF1C81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86C2396-D398-4E97-CA12-922952FD8F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833FED35-852C-3743-764E-B22738ABBDD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E6EC17D-1407-D67D-1B73-BC3BDC32578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4EFE5E61-EB03-ECD3-715F-99F7903DD16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A2513F4-C576-B323-6943-7360CD96B62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ADB4D4F6-C9DE-B396-2AAA-7F368C3E7D6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4200068-2140-805C-D0D6-39C981BC827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65459D1F-3D79-5330-665C-AE6746DA738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64F5CC9-F843-408D-E25C-CBA9BADA3192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7DB25A6-EC03-494F-8FAD-12447F78DBD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6DDA9B7-3612-1CCC-49BA-1E0261AD6608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B3C4AE03-983E-BBF6-B5C6-BFA1BD6B2272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AF65D8D2-B776-20E9-09B0-A2312F7FEA9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88595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767C6-44F8-6AAE-19B8-E97F0A35AD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35CF9610-B5BB-E9CA-36A9-AAA7DBADFE0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86728A6-1639-B88B-82C8-4BDFED8FF3E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90B1DDA-FEEB-F3A4-6897-5B9E870670F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D45D04D3-47F8-A6D6-9685-D1D35D2534D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B57B1A-AFC1-6F01-6C17-187A457528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1A359B3-B928-2365-2FBF-5AC679B521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31F4454-E6A2-51FE-F1F9-A40024B6115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EC9DCB7-8978-8CC2-070A-7BE551EC0B1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9AA2304-99C1-8E0D-62B9-47C2BE47FF5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B352002-3B41-7A8C-E22D-790700B00F3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E60AE10-349E-94DC-F688-07424E8147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2AAFA38-84CB-07FF-17AF-7682B19147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22781F5-F64D-97C0-75B4-B4BD4A73FE9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B0DB370-071F-BE3F-6D89-F09A9FDB8D7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BA6BFB-A55A-0991-3F06-9C272A6CC31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558520-B0A5-3864-C8F5-F51263C84C7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67AA9C3-13AE-826B-1336-E9069B02B9B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9736603-07A3-9451-85FA-87CFF690E0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A52798B-6CFD-A175-49A1-F5A37E1235A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7B787B3-4638-7057-F7C6-6E69AACEBB4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790F84C-3075-9D5C-7EF0-05B52EAB515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BDCB85E-5F95-E110-834B-53D21A6F138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9C0E9A-1DC0-B1AD-2D50-C6D7979C483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E256C2FA-9F73-33FE-1F27-5D781B6C2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D27F6F40-ACBA-41E0-6F6B-14DCF464FC2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13C6DB6-9EEF-8CDD-92F4-610C8783B20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99DE7371-B093-B659-FEF5-5ECD6334B9F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46CD25A-E9D6-138E-A8AE-86F1BE02702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546518F-0EB0-EA97-9CC9-F73DAF7D380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CD868B0-F608-19E4-6B3C-0EFD4DF079F6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DB999FF-8797-CC56-D119-DF29B70E4F25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95CFB1C-9FEC-8AD3-8A79-7532B54C079A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2E1F81-FB34-5235-49A0-89617125C0E5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F1A4E04-F785-F82C-436E-A81BACAAFF1F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31F5543B-1D64-2F40-B38C-11CDA6CD6CCB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C9AAF28-6DE1-D85B-219A-0625846BDE58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7917BEA-6837-C8D5-6388-9139C37E51A8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30091C7-7C74-6FFA-B0CE-79C09F79415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C4BE952-29FA-2DED-3312-3417C16E3916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6718EF7-42CE-F237-00EE-F665E91811A7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37B4B98-CA14-D5BB-5D56-C668790D2FAF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43DBC1E4-812C-FA42-4B67-F55A439379CA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E9EC40D-C20E-00D9-009F-5A2C7AEBC40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FBF25C-331B-C19F-69C8-A534F62AA4EA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59F5903-07A3-D2AB-90A6-BF93E82223A8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9680B36-E0D3-1697-B574-D42975D612B7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88643C1-EEA8-CC88-E442-118D23E5EB16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5945B4-773B-E084-935E-989A09C7880B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33ECB2F-2F0B-73DC-8AC6-605C497EFCF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782FC72C-4B82-4553-B4A0-4B6C9002C772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1178104-79EB-1A48-BE05-F2919F7D06C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C527967-AB8F-E315-DE03-4D5EFD27E0BF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2D0787A-9B7B-1DEA-254B-BFC1531770E6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B741E87-B403-C32A-5B5B-C4397D707D0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3DE393A-0DE3-BBAB-72A3-B350FDF94B67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63E2038-44AE-3C1A-AE4F-CA53B43DE395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F3CFE42-6D2A-06F8-A265-7257C6501E7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E428179-FCB7-4909-420B-A3CF4D823CA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7C4F93F-2E8A-7785-C288-467F3481751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1B81A79-175C-E8DA-98F5-4675E56C9F5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797B3C7-3B2C-A3B3-23B6-7B7293D6701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039E685-5C1F-6C98-8089-01CF3D82C17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48F5AE5-943A-5C21-CBB5-6FE1A168CDC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1A9DA69-E552-3BD3-961A-EC44AF1D9854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A6C000C1-6182-AD18-A29B-D508B56A714F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301A974-BE9C-1BE9-325C-6B782D94B340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345E3FDC-064B-BA2A-4CCB-6C945EF6620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765D8C1-1B13-2597-FC14-5B0339582EEB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5ED203B-A487-1E4A-28A9-9D5019472DC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F42BA5-3DAF-A3FC-7FDB-6FDA80BEAE7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B14C1E9-111E-8EAA-B1D5-CA5897D451CD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CF3C05C9-CF83-D562-B871-DCCB418ED88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D24859E-635A-3110-EED4-579496282AE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1B17538-390A-3054-E615-FE3245CB14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C65A7BB9-D36D-FB32-86BB-63073DCFC1E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953D912-7191-F630-ADD7-F6B3FE5E896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05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A4438-FC73-F19C-D4E2-9B6A40287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6898ADF7-0551-AD9A-048F-E1E416ABD2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D1E2D9-5809-9FDD-85A4-B14B977D600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837553E-1C30-E01E-A33D-75223618A53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C99C082-56C5-7548-F9BB-E000BDA3C1E2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030DF98-F26B-8ADD-068D-C206B5B9EDB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EC2337F-EEEE-45C0-1E35-296127EF45A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ED1A7E-8986-90D8-25C0-170C24C5194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74C591AE-564F-A128-691C-5C948635D22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243D5D4-879D-3D7D-B4B8-1A803A9EB65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A08A9C-57DD-B975-4725-B976860CD9D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A4F8F78-DE36-006C-3A3A-FA934908581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86FD883-3BE3-C7AA-87EA-5AFFE7E9A83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66C3B8-2A73-DDE0-8A58-4FE5495402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BF1AE88-4014-0B53-04C3-D9DBF2D79D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7668C93-319D-EA36-2988-32C113E5EF7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B1270DF-81B6-95FC-562F-015D2D5DFBC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6A631D-7802-9303-D784-9B2209C4A4F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71D1757-F4D5-062F-44FD-9BD82406486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5C29D78-A273-1479-160A-C43AECDCB08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97C521F-79E1-A1BE-4E75-963311C01A4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BEAC54E-42B9-B1A3-F7D5-B1B4D8E0A2E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9EE1FD2-ACA2-0885-6F9A-72FF28DB896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5B83ADD-2C01-A13C-9C8B-CF301D355EB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27FD306-9F72-E7ED-DBD0-0973876A9F0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14C984-047F-ADF3-D164-BE17B633FE8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2CE5C179-189D-F514-4BA6-A688CD429FB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CE2EAC8-FE41-3CE2-011A-417FF3C7D7D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F2F2A4E-33B6-EA57-8A72-37E95E97B0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6FD7A6EA-2A48-4981-2C9C-457E659EFE74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1A45D524-00EA-3982-B3BA-38C5EBC941C8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7B1A86E-8D01-C072-CD16-11793BA7096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0E7C750-056D-FFD7-3943-3709BDCEB31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CF2E471-B627-840D-9083-1F864E4647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A00620E-8453-897A-7261-FEC96C4B5180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877A2D1-86B2-EB2D-BC5E-B70A75FFBE1E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5C153FE-356B-1928-7A6B-A9E079840DAE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A3B386F-6CB0-CF01-6B68-3071774ED667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F21EAF9-1A39-4C96-1FCF-13BE58F487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103268E-5CA1-1F22-60F9-34CAE4B7BD94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943FF93-1998-7511-9618-80A0784AFEB7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4941B63-B0D4-6213-1094-F94DD24B1AFF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69362F4-0317-28C5-F360-C208A0D839A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A17EB1DC-C21E-9312-7939-EE7A15AAA60D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7F6853B-A805-58B7-A51B-0B2BC7E85FC0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1AAC0A9-A436-F179-6AFB-06851CEC2F4B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935B4A5-4AFC-688B-18AF-75FA8081E2A7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B36D5715-3C1E-B919-7858-D95DBA5A1844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ABDEC391-FDF3-97D5-4221-14C6895E4D96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39FDAAC-B30C-4B21-477C-DB8C26C12ED7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7B66F03-7C17-209A-2C4E-655BB13B221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FD8F228-9E74-EBE1-4240-63BAC0D140D4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646960B-5EC4-96F0-773F-1DE4E99FE6C0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141D83E-5EEB-D0F4-BF17-0325FE6D1A7F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BA2AC2-5DCE-95DD-E7C8-D3B76820A5B1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D899F75-EC79-D809-4D0E-109717DEF23D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D98FE34-9948-7B85-FD55-EE30F5DBEEA9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7699926-11C9-B759-D460-1790590227B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6BF4D24-BFBC-5B5D-F275-F394C3CF0D9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C9386D5-BA23-20E3-2FCD-B9FAB46C4BB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5D39EE0-B549-9F56-544C-ED56F93A39E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F15A3C88-43B5-C7F2-C928-C1AFB5E74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951B293-FF81-A8FD-4D18-B5BA7AD62E1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B93AB57E-84F6-E23B-1465-E8C7F9F784D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C05FC8C-85B3-915E-584A-F0CDB222599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C8198E4-8BE2-6671-B197-2A8288ABE7C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E8F0193-0C92-FCA7-1CF0-C2A79E6E196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0EAE55C-AD5A-608B-2344-E9E9CF27930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C6625-5806-8CE5-6278-FF34AB056C1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F5F233F-D572-23FD-58BB-05BF50CF715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DB6B1BC-020C-D27A-35B3-CFC33A7149D9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EDB15FA-F66C-7198-1EE9-FD2D13A22F0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25F59C5-7D53-DFBC-A712-7EF6E4FFB85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371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DD7D8-EE1E-694A-D4C7-899E41CEE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799C3C10-73E7-3C51-AB49-CE60C331D9FB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60C31817-20A4-2BC5-2C42-18E4D387F693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8C1F235-D6A7-E7B9-ECAA-8D9CBA6EDC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C78CB38-957E-6F3D-90B7-6AA6C17B553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97C21CD-EC02-8CA3-44F2-64836E33E306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8A380E1C-36D2-7FDE-9EA8-B567F29D6E50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ADDFAF24-D97B-E4EE-7CF5-474A864493D7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E12E391-E0E8-1234-043E-77732F21A069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A4B1E325-3384-E1A7-C85C-44F7E55F4D20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84B8172-43BD-13D8-C3EB-13B32D977261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AD16E8D-929E-F6AD-11C3-679C4E6DB0D0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5772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1DF1BE-7142-0E39-F10E-4F2792464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1BAD1BF-C467-AE6F-79C9-00595194C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35AF007-6FA1-D24B-C69B-78A282A016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757132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E1A3E-440D-0B11-1066-20DAEC6DB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575EEFB-9449-0F78-B4B3-BAA73BDDEB3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311CF7-AAA1-CA27-4EAB-B5023418B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D5224794-07B3-D030-00AD-B0DFAE4FB9D3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83DC8BDD-084C-438E-E8EA-2D27A167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787206"/>
      </p:ext>
    </p:extLst>
  </p:cSld>
  <p:clrMapOvr>
    <a:masterClrMapping/>
  </p:clrMapOvr>
  <p:transition spd="med">
    <p:pull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DBA78-1C15-3BDC-431E-4FEF550EB7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511797-7E97-8BBD-E9D5-490B4022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BE4D2EB-566C-0DED-797A-707EBD383F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AFA7F1-A6C8-31CB-BD08-858F25149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A9B3992-AEAA-D97A-D3DF-8C7DAB57850F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Weitere Hilfen finden Sie auf der nächsten Folie. Beachten Sie die Vorlagen.</a:t>
            </a:r>
          </a:p>
        </p:txBody>
      </p:sp>
    </p:spTree>
    <p:extLst>
      <p:ext uri="{BB962C8B-B14F-4D97-AF65-F5344CB8AC3E}">
        <p14:creationId xmlns:p14="http://schemas.microsoft.com/office/powerpoint/2010/main" val="2954161754"/>
      </p:ext>
    </p:extLst>
  </p:cSld>
  <p:clrMapOvr>
    <a:masterClrMapping/>
  </p:clrMapOvr>
  <p:transition spd="med" advClick="0">
    <p:pull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5E938-C72D-4E60-2D7D-319BC11ED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0155A8F-1A84-AA83-0D1A-2744297ACAD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Mittagspause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756181-291B-D2A0-617C-412EAB33F734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350235" y="3443909"/>
            <a:ext cx="8443528" cy="427632"/>
          </a:xfrm>
        </p:spPr>
        <p:txBody>
          <a:bodyPr/>
          <a:lstStyle/>
          <a:p>
            <a:r>
              <a:rPr lang="de-DE" dirty="0"/>
              <a:t>Bitte seien Sie 13:20 Uhr wieder im Raum. Guten Appetit!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964BE8-8288-FFA9-04E3-94D46EF004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Messer und Gabel mit einfarbiger Füllung">
            <a:extLst>
              <a:ext uri="{FF2B5EF4-FFF2-40B4-BE49-F238E27FC236}">
                <a16:creationId xmlns:a16="http://schemas.microsoft.com/office/drawing/2014/main" id="{F36C0D9C-5AA1-C390-03C2-1EBC2BA7F6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95622" y="1824667"/>
            <a:ext cx="1552755" cy="1552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751566"/>
      </p:ext>
    </p:extLst>
  </p:cSld>
  <p:clrMapOvr>
    <a:masterClrMapping/>
  </p:clrMapOvr>
  <p:transition spd="med">
    <p:pull/>
  </p:transition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E67A6C-7CA8-9EAB-60D8-A062227F8D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ACC73A-01F2-7622-1D1E-90157F5272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9D42D5B-6634-3B66-2008-E2CA43560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F1FF2C64-92A0-6AB9-9164-51BA74B0BF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76E14671-8ACB-B175-A590-A1E6F67D222A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404722295"/>
      </p:ext>
    </p:extLst>
  </p:cSld>
  <p:clrMapOvr>
    <a:masterClrMapping/>
  </p:clrMapOvr>
  <p:transition spd="med">
    <p:pull/>
  </p:transition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BBD18-172F-CAA9-5F3D-50E46FE66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3F2E9CB-39CC-193D-7FF7-4A89A7C44F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BBB2ED1-0BC5-F646-C8BE-FB72770EFD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8723FFE6-AE30-7E78-AFBE-E4CB4AAE9B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868823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136DA-221C-926C-75D5-4BEAAA658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1B8C964A-9DB4-8A52-EFB8-15E029F4926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BF81956-E0DF-41D3-3839-560C25715842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2A31D9-1CF9-92BA-1D5A-48D9165DFE5C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6BDCDED-15AC-B7E6-C9D3-289DADB1D75A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60E4C7FB-C0E5-393A-26EE-5F50F64E3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78666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0DE40A-9A8D-8DBF-2D70-AAADB7546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09DE12F2-636C-A070-942D-AA80D70F72BC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E871BD4A-85D0-7A43-6962-D5BA2A6930E6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3B9091D-0381-B89B-DE28-84E0EB2DBCD1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B319C2F-B000-E818-C212-4C6E15A149BB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D58E0A32-A25D-3A9F-118B-BBA8BB22A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4015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4AF31-E14F-D5C6-695F-D5F623FD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25375766-AFC9-9B12-5125-E10826891DB0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EC19FCF-2D0A-9AE6-5617-9B82AEFD9870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975F283-1D5F-413A-9073-305A0ACE5198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84F596C-833C-DEC0-2935-6E0F9F2EE88B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D3C0ACA2-0E7C-2110-A7E9-3CB44AB3C129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3EC899D-34D0-A38B-ABA1-562F01A40EEF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B35AD0CD-EF25-91BE-D201-8419E282DAF6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002464C-5254-F8BE-9C2B-947AE5740784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48537D2D-5AF2-41BB-C220-570CFA0D87CC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9100F02-71DF-7267-0026-FFAC53CF5D1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A6DD17EF-1964-E527-93B1-78555194B504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01909F-220B-EA41-8A16-3870179C8B04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BF326B0-6F31-5F93-2217-720206B62B37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70DF1F-B2C1-F41F-71D4-6CF64B02608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9D2DE1B4-3111-DA9B-66AC-9AA3689BBD1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3DD4ABEC-3C9D-A599-54A3-51F2C44441EE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9CA8D17-10BE-7241-90F8-62B5F16100D0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C61FA30-F2A1-1A60-41E3-E1FEDAE1EBED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84AB72C7-33B8-B6EC-0518-055C3DADEDC8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41362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D5D7C-E4E0-803E-6958-AEB2B56DF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8B79EAB2-2A13-D947-95D7-2193209F166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7A1A0AD-1D10-8247-09A0-28072E9408A1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31DB3D6E-C672-173D-3AA5-569B2179476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738E207-479F-718A-0F9F-B06D9B3130D6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7AFAA8F-811E-6892-98E5-606D82DE8299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F2D647A-18EF-FD05-328C-0D630FDD3E26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CEE2E8E-0F71-ACBF-B9A0-D5D74697DFDB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F41C1D2-A68F-8947-EDAC-D678522E61E2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BDCC9F-90BD-E910-6CDF-54C4C834688B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5394275-0449-6BDA-6C22-66BA23E4E2F9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3C69460-B7CB-12D7-29E3-643724A4B376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31FE6ECA-B83A-09AC-2F4D-781853A33889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C53FE4-2EBB-CB3B-9E4B-FEE87DB61EEA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E1100AA-E9C6-8A34-389D-50455D884844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4B6762AB-0ADB-1221-0848-B3A125B39BD3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3C7A7285-ADD2-99CB-DA02-15522E3FDD4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93A90389-0BF3-C341-6DDC-F420AA3D5CE7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3E1A8055-4C26-240F-D8FE-10E8EE2E1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4645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234274-86EA-E2C5-05F6-9B909F1ED2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02F367-4BD3-83B8-4FED-FDF775DA92E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157628C-65DC-BF16-643B-9E2843C60F0A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F14EC22-65E9-36B4-1CB9-DA5978AB0B46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121B9C5-6575-C879-9AFE-4B18898651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663E3DE5-2394-AD38-9FF8-C79E8B9D5217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088A9C3B-ED1D-38FB-2B25-A7B1AD5B982F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26C4790-6A28-B8D2-4CFE-5B7F98B16971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85192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48DF9-6AE5-618B-881B-6E1B15CFA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3A570294-8586-0C37-B379-5DA6E8F18ACE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EAF9242-94A6-E094-457C-257D0534D023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5B330514-2C01-7179-8658-2B936D01EAB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AFA7DBE-9C70-DCAD-3DF3-EFF797DC616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12DF2D93-7E32-D1AB-D583-0643BB31252A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2F21BF5-3B3F-35A6-E62E-848D0D350B9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102ECFA-9432-8C66-5880-EE23E75313A2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C70EF0-0728-348D-1642-50F138B9AB5D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9C79D90-E07C-5F80-AD21-AE670D29ADF3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A29134F-C69E-8D0F-332A-E3C93FCF84F0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3820B64-929C-E8D1-EA62-6D4331F835DC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2B139363-CD35-75BE-31A6-C03ABAC632A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F8A1EB1-86D2-F7B8-1028-C70CA4B1A567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B202BDB-BC38-6963-9748-8B14B22CF9F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00814F-4F8B-AB2D-326B-BF008A697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9EB8538-9D85-2494-A2D7-63525197960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F95B764D-29AD-F7DA-42DD-6C4EA840AD08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D8E5FD9-756B-CB4D-AAAA-BB73D424F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3129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FCF0B-8874-A43A-CA64-E9D6C6FA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B8AC4A7-1487-2D8F-4490-1A0E522468CD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39CE251-FB90-9439-7AB7-D80904D87B33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03F60CC9-B103-661C-BA8D-E5B53729B4F3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7905CE-D48D-8352-5F48-44470296EACD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2B5747F-B692-E264-30AC-CD577E779E33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A8D6A4B-A7A0-692E-716F-F9431F05CDB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F860B2F-C41B-536F-D098-BBD98E6CAB21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306E6E0-6A06-72E0-42C2-4FF2643C37A6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4E00B3B-EE2E-1113-C1A5-DC9E28EE9CE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EDFF8D7-6649-328B-5DCC-3DFEFAB17B8F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34DB028-93FF-D73D-52EB-250DA5F384BE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74A2930-D642-06C4-02F5-8D75A8436CC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00AC4870-23F3-005C-58B3-95D20AAA335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194CB8F-8E4C-99A8-6F4C-76903C7FF73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4C2B10-D302-A040-F4AC-73A5C89EBE9D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DAFE16F-C168-2E5D-8B02-9FFE295511EB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B82943CD-4E4D-E07E-339C-0B2147B3F40B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88FD938-B6E1-1D22-8F8D-3EE36A5CE8B5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9AA0057-7F72-576B-DC95-5EF6559593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476029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F653C-4F7C-3A45-4C9A-BA58298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795FB8B-539D-EBD9-0D87-CAEF21DF58C3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AD87ECA-770B-C680-5620-92C6FBA1BE88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1721044-285E-0DE8-D6F6-07DB82D894F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2AC599-3069-B274-2373-8B64D24ECFC9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E36FAC3A-3769-8E6A-455D-405C7E398BBF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38D60CA-B025-CCDD-FED5-4F90DEC36CDD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1C8027E3-53E2-3C1C-2048-8BDECA78CA3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E88DDE-0938-AFBF-59D6-D260C447531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FA06E17-5F4C-2A1F-1BE9-FE2CE0FBCF76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86897DA-8F49-E81A-9A36-DF2021B8E546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F957270-FF19-1FE8-38A0-9E0CA4D8BFF5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EBE06EB-93DF-35FB-E3E7-341F47F87E30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4A90E0CD-ACE1-35A5-7BFD-E1C7565FBBE6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339F2131-D16A-5684-37C5-55914C44FAF0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61692A03-F200-2654-3460-35E7179DE0F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18362FB-E0F1-97CF-842C-DA362A6E45B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F706FD26-F076-B84F-A479-C734AC1C5DB7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C96CDF9C-0F05-06AA-B806-78D96153D451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ED05767-126C-021B-9161-98AE9EA38E99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E644C0-4150-0B0A-CB81-F81E7D3DC55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53D87BAA-93ED-258C-67B4-6D61AFAAAF8F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8638C46-11AF-7251-950D-E96F32E97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031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57DE7-ACA0-2C3D-B24B-3C61FDFED3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79BD81A2-58DB-F74B-3E8A-DC6075A00733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84EB9F5-B711-378F-6DE7-757CBF4FD43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A2FA122-D625-3E32-A520-BDB3CE502A96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69E1C3-77D1-211B-F589-D063105DC453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792B2F9E-2809-92C0-B084-DB4F64FF019B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7D73EFE-7EE9-6D44-AC79-F7A477AE261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2F85850-82E0-F1DC-BB44-90C2555EFD93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1661423-94F9-A53F-CC39-D5755D8BB2A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69FE9AE-EA7C-827D-8EF3-9335CD28C63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07C61FF-8B26-A5FA-810F-F1528C05C63E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E0F3EE-3A66-8B53-CDA2-290C1992AE8A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36AC613-C940-E60D-C1A3-2A6A44FA204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1E23D01E-CC5A-86DC-43EA-601E84C4BA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40CED41-D69F-9673-D3B5-E75A08E82E7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F4B055-08E4-E4EC-391C-ADC87121231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C980C87-86CA-3370-C198-C960FA707CE0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5238E325-A99E-9615-B969-2CB3FB43F6DA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BCDA9725-4603-41EB-3EC7-24DEB49B355E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4B10A16-F3F8-FB49-BC83-3E01C5E96717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456283-C199-4445-7D78-389842BB1AF5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87C91169-14E9-1CFA-2BDB-1806C972CAB8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9DB517E-3D19-1208-04A7-D606F0AD4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24531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D6353-6836-3D4B-68AD-8108EB3D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52DC5DFF-9ED1-64AE-52F8-FAE6E127453A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F14C5DD-0C34-A689-23B5-0CF64ED548C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A5336F8-DB41-DC66-E31D-73BCE3BB6E9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75DAF-9E86-9071-D676-9D5E38754675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569B54D-F0A5-A97E-589E-35E6D6E75864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44FF2EC-EB6F-0C8B-A299-2E5A5170E33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03DA04C0-E681-FBAA-9EE9-19D6E05C3255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34B0A1-5E1A-1767-C5B6-4E46CCC6060C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0124992-EF8D-9A48-54FF-CB2D04A217F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5C38856-3C37-3DEB-3D3F-EF85F89D7607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CE0DEB3-0BE3-BFC9-82B6-F59A10A6196B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EE4547A3-D593-82FB-6671-3E97203CEDB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617934C-4ECF-305A-5D3B-B326D1F275B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D13C39D-FFCD-4CB3-083F-F1774C87B29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30B28FB0-A9D9-E9FB-9108-12A15041ABC7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608FF83-36E2-FDEA-531A-50509817A89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412B3D3F-BD06-20E6-446A-1DA2D2F7330E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74B3A82D-6980-D992-476B-2A4044E79323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00CFE0E-217E-E3A2-34A3-8A2FE95215A7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6C671D-43D3-5E73-8472-454BD44310F0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489EF813-85E7-E8D9-ABD6-1A1EC0B7196D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7A667929-0D24-ED77-151B-1582A1E630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7455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CC271-EFA2-253F-A097-369B75747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2336A9C8-BD73-1E6B-A386-68468C86D498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561052A-64AB-0889-EA16-DDBC33CC9838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9D588389-7878-27E7-E945-6D45D4EF182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6809A1B-2FD1-4A10-6BE8-8B07286E04A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928D294-B507-74F1-C8E4-4E9C1D9723F6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D5952D2-1735-D29C-CE89-AACBB0FC29C8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9740382-C296-9616-49A1-9FFC3C5A7E3F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D37392-2E3A-19ED-0D73-90B5A720F39F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5752C06-9E5A-98C3-776A-CA6A13739B9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1C3EB5B4-1B43-9B9B-6B15-1E847366B22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BB6F020-DA34-D60A-1F47-C58BCBC5EBD2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8946334-A7C2-BB65-3EF3-0013215DF8A5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2C3893F-33B6-D92C-85D4-F8EA120E2E8F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5B74134-D55B-7590-57FD-D269389D21EA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DAB3B111-81F2-5D0B-E3AC-64F5CE28E1F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A3C4BD2-1BCA-C145-FCF3-28BF60A3D139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7D9E4EB9-993F-529E-0A70-7F549CA22E92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0AC3BAD-7D10-87E2-D1BC-4B2A0FD4CACE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BFCC8A8-1A95-066A-9F4A-81F81C039AD2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44FA901-0CEC-847C-CED2-B64CCC3DC91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17767394-6032-879F-BB46-36AB92A6BEAE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3C854D3-9679-300D-90C1-FC59F3DEFCB7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811348F-991B-2C86-F04E-6739E88EE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2894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CAAAAB-0DE0-DE3E-A784-AC01180C0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C2237ECE-2D55-A1FC-425F-1DBA33EAE79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97E7E0-8136-5D33-8822-B36B8652F96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1A042B6-E90E-FC51-383B-3A7842B426BE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AF0B190-BDB1-72DD-BF43-975573A06B21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A6960FF3-183D-6DDC-4A46-A7CC89A1BE71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7C954-B693-19E4-D5EF-15EE698943AE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1EA5D0A-627C-6D18-C02A-F9C3C8B0FFAA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911ABC7-207F-2D68-2EAA-9E9B9EA1DAD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46935A-ACC3-D1A8-B040-778CD1CAD15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20E41EC1-84F4-5F49-5A10-18844EFB3C3C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46DF991-34D7-4EE8-EA69-E4006ACCF447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B24761D-1E23-131A-3279-475454EE1FC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EA0A3FB-EBC7-6514-D724-5E0E3EAF93D9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2C919C6-B4F7-869B-5B73-861ACA14C55F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52E2C62E-57BF-92E4-1331-F66389D87F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E389A6A-674E-E7C6-9CE1-21DA56F4E355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CECD696A-DF95-4DAD-C699-F4C6E4392C78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F1CAC25-2113-D10E-90EF-62D3BE9647CA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95C55706-597F-6B2E-CA46-A45D92B11235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91802D8-F49B-2C30-CB8B-EEC537367329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CFB17D05-235D-8AE2-F254-A8F105336526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827B8E-9133-7F75-A9F8-0D7CD16DB3C8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25DEDEA3-D53F-C18F-C451-D475A589C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713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EE36C-5326-4387-8AD0-7C375D630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00FDF3D-9AA1-2828-E43E-AA58A099D2B1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3C422BF-D9B7-F3AB-2AE4-7953348CBE9E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09AB9E0F-F79B-05A6-C700-9DA5DD2CEF62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3545D3B-615B-7360-F4CC-4A65865F5064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15B18B8-6F7C-E66E-188E-29F0266607CC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1AC6C2B0-68B3-AC31-9EC8-BB16270B2DC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60239ABD-5308-D0D2-0B07-FB2426BF9FE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0A81D3C-CA95-7F7F-B8FB-269AC6AD2F94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CBF29FF-9463-F1F0-CC4D-FDA44FE75C4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9C3FC407-073B-96F0-C1A6-D9D72CDFE60D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8801F5F-ACCD-F96C-9844-64E11AF625B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154E119D-4A3D-ABF1-3847-267B602562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645D9DB-B648-607F-E309-0B4E0B155748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167AEBF8-26B9-3CC8-5ABE-91C53A12E021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4BED31D7-205A-675E-394C-8EA25697A945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CA61B3-9FE4-B12B-894D-EB008421B627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206212B-91FD-7C6F-6393-A63B92D83552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C51A2A50-AE3F-87DF-697F-879AC874482E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852E08E-4CA6-28EE-4A75-3FED3FF7A75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CB3E669B-6FDA-3605-A0C0-0925C49D7159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7CC7953F-629C-C0BF-7A85-CCEF987A6FF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6806C646-21D4-6FCC-00BD-21E8BEF33B75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0DEB149-0DAB-493E-4B6C-1FE565FAE1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095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F8BC82-C753-8DE3-DD50-489F053AE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0DC36F3-461C-2A0B-A6B7-075ABDE0C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2AD9BF9-B2CB-7701-D359-C6C06196C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Verwenden Sie die erlernten Techniken, um eine Animation zu einem </a:t>
            </a:r>
            <a:r>
              <a:rPr lang="de-DE" sz="2200" b="1" dirty="0"/>
              <a:t>selbstgewählten Beispiel </a:t>
            </a:r>
            <a:r>
              <a:rPr lang="de-DE" sz="2200" dirty="0"/>
              <a:t>zu erstellen.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4FF69CA-ADBD-9CE4-4EB4-88A591FE2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E140378-546A-B15A-81F8-C5802978F437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Bitte verwenden Sie die Vorlage von der Website.</a:t>
            </a:r>
          </a:p>
        </p:txBody>
      </p:sp>
    </p:spTree>
    <p:extLst>
      <p:ext uri="{BB962C8B-B14F-4D97-AF65-F5344CB8AC3E}">
        <p14:creationId xmlns:p14="http://schemas.microsoft.com/office/powerpoint/2010/main" val="536842177"/>
      </p:ext>
    </p:extLst>
  </p:cSld>
  <p:clrMapOvr>
    <a:masterClrMapping/>
  </p:clrMapOvr>
  <p:transition spd="med" advClick="0">
    <p:pull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3679F4-45AE-3906-BC37-EA704656A3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DB82AA-883E-584A-5FEE-E4B5CCFE57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5DE4054-1BB2-99A3-CB1F-ADE12712C9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5661526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Was ist OER?</a:t>
            </a:r>
          </a:p>
          <a:p>
            <a:pPr marL="0" indent="0">
              <a:spcBef>
                <a:spcPts val="0"/>
              </a:spcBef>
              <a:buNone/>
            </a:pPr>
            <a:endParaRPr lang="de-DE" sz="2200" dirty="0"/>
          </a:p>
          <a:p>
            <a:pPr>
              <a:spcBef>
                <a:spcPts val="0"/>
              </a:spcBef>
            </a:pPr>
            <a:r>
              <a:rPr lang="de-DE" sz="2200" dirty="0"/>
              <a:t>OER steht für </a:t>
            </a:r>
            <a:r>
              <a:rPr lang="de-DE" sz="2200" b="1" u="sng" dirty="0"/>
              <a:t>o</a:t>
            </a:r>
            <a:r>
              <a:rPr lang="de-DE" sz="2200" b="1" dirty="0"/>
              <a:t>pen </a:t>
            </a:r>
            <a:r>
              <a:rPr lang="de-DE" sz="2200" b="1" u="sng" dirty="0" err="1"/>
              <a:t>e</a:t>
            </a:r>
            <a:r>
              <a:rPr lang="de-DE" sz="2200" b="1" dirty="0" err="1"/>
              <a:t>ducational</a:t>
            </a:r>
            <a:r>
              <a:rPr lang="de-DE" sz="2200" b="1" dirty="0"/>
              <a:t> </a:t>
            </a:r>
            <a:r>
              <a:rPr lang="de-DE" sz="2200" b="1" u="sng" dirty="0" err="1"/>
              <a:t>r</a:t>
            </a:r>
            <a:r>
              <a:rPr lang="de-DE" sz="2200" b="1" dirty="0" err="1"/>
              <a:t>esources</a:t>
            </a:r>
            <a:endParaRPr lang="de-DE" sz="2200" b="1" dirty="0"/>
          </a:p>
          <a:p>
            <a:pPr>
              <a:spcBef>
                <a:spcPts val="0"/>
              </a:spcBef>
            </a:pPr>
            <a:r>
              <a:rPr lang="de-DE" sz="2200" dirty="0"/>
              <a:t>Lernmaterialien, die frei verwendet und bearbeitet werden dürfen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Mit Lizenz versehen (z.B. Creative Commons - CC)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Grundsätze:</a:t>
            </a:r>
          </a:p>
          <a:p>
            <a:pPr lvl="1">
              <a:spcBef>
                <a:spcPts val="0"/>
              </a:spcBef>
            </a:pPr>
            <a:r>
              <a:rPr lang="de-DE" sz="1900" dirty="0"/>
              <a:t>Alle verwendeten Medien und Materialien Dritter sollten auch OER-Materialien sein (auf entsprechende Lizenz achten) oder selbst erstellt wurden sein.</a:t>
            </a:r>
          </a:p>
          <a:p>
            <a:pPr>
              <a:spcBef>
                <a:spcPts val="0"/>
              </a:spcBef>
            </a:pPr>
            <a:endParaRPr lang="de-DE" sz="22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774B4C-EA1F-55A9-AA7D-6A1165F97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Grafik 5" descr="Ein Bild, das Screenshot, Text, Kreis enthält.&#10;&#10;Automatisch generierte Beschreibung">
            <a:extLst>
              <a:ext uri="{FF2B5EF4-FFF2-40B4-BE49-F238E27FC236}">
                <a16:creationId xmlns:a16="http://schemas.microsoft.com/office/drawing/2014/main" id="{1E95DBC0-D499-E858-3E47-D6B7C40A21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526" y="2234378"/>
            <a:ext cx="3014474" cy="265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619874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A3A9D-549A-9DBE-D59B-E07E7FA81D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C76851-208E-19CF-6D14-0A5BEF12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F61873F-1DD5-C3D6-B1BD-B49583C7FD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7F8DBDD9-BDD0-B6A3-22AB-302BDD992529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7ACDEDD7-32DC-6225-57B5-19003CA0A257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1E63E5-F9F1-57B2-C3C0-6CF3C934D56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A272236-F88A-CB0F-5C0C-1602C310B1F4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49FB8F05-A48E-5084-2A8E-AAD67FC1BA9C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CDDFE3D0-D15B-8613-3EAB-FF050137D6DD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EDBE2FBA-EF8D-1C27-A2DB-496E3A58D44B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BE5304A-F9B8-8758-572F-A078E47C002B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1BD7AC39-DF33-B0D6-12BB-4A170316B3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4763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C786BF-5806-661D-1B2A-DC54DE932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2876E7-DEDB-3319-454A-5D62861351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dritte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C428282-1CAA-E2DB-B1E8-2ECC2864B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AEB37856-DDBA-B59A-ED69-EDA3666738C0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DC2DE9B9-1B0E-7D59-DC13-9B66D3F798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065145"/>
      </p:ext>
    </p:extLst>
  </p:cSld>
  <p:clrMapOvr>
    <a:masterClrMapping/>
  </p:clrMapOvr>
  <p:transition spd="med">
    <p:pull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6294F0-7211-35B9-7F73-8D1751898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4DEAD67-EC73-4A01-0DC4-05881F92E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Hochladen der Materialien/</a:t>
            </a:r>
            <a:br>
              <a:rPr lang="de-DE" dirty="0"/>
            </a:br>
            <a:r>
              <a:rPr lang="de-DE" dirty="0"/>
              <a:t>Download der Animationsbibliothek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A683771-4630-920A-364F-3336D3598B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2412000"/>
            <a:ext cx="5334432" cy="2386520"/>
          </a:xfrm>
        </p:spPr>
        <p:txBody>
          <a:bodyPr>
            <a:normAutofit lnSpcReduction="10000"/>
          </a:bodyPr>
          <a:lstStyle/>
          <a:p>
            <a:r>
              <a:rPr lang="de-DE" dirty="0"/>
              <a:t>Senden Sie mir, wenn Sie mit der Teilung Ihrer Animation einverstanden sind, laden Sie gern Ihre PowerPoint-Datei hoch. Vielen Dank!</a:t>
            </a:r>
          </a:p>
          <a:p>
            <a:r>
              <a:rPr lang="de-DE" dirty="0"/>
              <a:t>Link: </a:t>
            </a:r>
            <a:r>
              <a:rPr lang="de-DE" dirty="0">
                <a:hlinkClick r:id="rId2"/>
              </a:rPr>
              <a:t>www.banerji-lab.com/champ</a:t>
            </a:r>
            <a:r>
              <a:rPr lang="de-DE" dirty="0"/>
              <a:t>  </a:t>
            </a:r>
          </a:p>
          <a:p>
            <a:r>
              <a:rPr lang="de-DE" dirty="0"/>
              <a:t>Passwort: </a:t>
            </a:r>
            <a:r>
              <a:rPr lang="de-DE" dirty="0" err="1"/>
              <a:t>powerpointanimation</a:t>
            </a:r>
            <a:endParaRPr lang="de-DE" dirty="0"/>
          </a:p>
          <a:p>
            <a:r>
              <a:rPr lang="de-DE" dirty="0"/>
              <a:t>Unter diesem Link können Sie auch die Animationsbibliothek herunterladen.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D2E86F1-ED89-018A-BEAA-C2B39337B02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Cloudcomputing mit einfarbiger Füllung">
            <a:extLst>
              <a:ext uri="{FF2B5EF4-FFF2-40B4-BE49-F238E27FC236}">
                <a16:creationId xmlns:a16="http://schemas.microsoft.com/office/drawing/2014/main" id="{1C495258-2337-6D20-E415-064C024A6E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00354" y="1450782"/>
            <a:ext cx="2576718" cy="2576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621808"/>
      </p:ext>
    </p:extLst>
  </p:cSld>
  <p:clrMapOvr>
    <a:masterClrMapping/>
  </p:clrMapOvr>
  <p:transition spd="med">
    <p:pull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2D1E8-6727-DB24-EC8D-AC7DB5D34E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870918-86B5-B79A-8ABC-9C0E33ECEFD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16D90026-0C1D-454C-3DA6-4CC542C6D169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072EF2-EE98-E19F-FF03-A8554B9BD215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12FB87C-9C62-08A9-4852-55E6D79790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654821"/>
      </p:ext>
    </p:extLst>
  </p:cSld>
  <p:clrMapOvr>
    <a:masterClrMapping/>
  </p:clrMapOvr>
  <p:transition spd="med">
    <p:pull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AC1A8-8C44-F052-C742-18B382065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476AB63-68C9-E4CA-788C-3ACEBA3A7C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Austausch (Galerierundgang)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AE4376F-26CF-397E-6865-20851AD83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29E2C085-1A1B-D83D-11A7-69A8C8ECAEE8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1758180"/>
            <a:ext cx="8443528" cy="2113361"/>
          </a:xfrm>
        </p:spPr>
        <p:txBody>
          <a:bodyPr/>
          <a:lstStyle/>
          <a:p>
            <a:pPr algn="l"/>
            <a:r>
              <a:rPr lang="de-DE" dirty="0"/>
              <a:t>Teilen Sie sich in zwei Gruppen auf. </a:t>
            </a:r>
          </a:p>
          <a:p>
            <a:pPr algn="l"/>
            <a:r>
              <a:rPr lang="de-DE" dirty="0"/>
              <a:t>Gruppe 1 steht auf und stellt der jeweils anderen Gruppe die Arbeitsergebnisse vor. </a:t>
            </a:r>
          </a:p>
          <a:p>
            <a:pPr algn="l"/>
            <a:r>
              <a:rPr lang="de-DE" dirty="0"/>
              <a:t>Die Personen aus Gruppe 2 gehen dabei von Person zu Person und lassen sich einen Überblick über die Animation geben.</a:t>
            </a:r>
          </a:p>
          <a:p>
            <a:pPr algn="l"/>
            <a:r>
              <a:rPr lang="de-DE" dirty="0"/>
              <a:t>Nach 10 Minuten werden die Rollen gewechselt.</a:t>
            </a:r>
          </a:p>
        </p:txBody>
      </p:sp>
    </p:spTree>
    <p:extLst>
      <p:ext uri="{BB962C8B-B14F-4D97-AF65-F5344CB8AC3E}">
        <p14:creationId xmlns:p14="http://schemas.microsoft.com/office/powerpoint/2010/main" val="354093736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EB24C-F7F7-E02B-4BBF-7D9009728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F93FF08-1315-7188-6A2E-D2146B8D7B4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CD97873-6AF6-63CF-9A63-9BF79B385F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54CB5CC8-5D52-7160-D5AF-EA4A221309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47794BE9-5AC9-2189-9C4C-A91E97332745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3553365419"/>
      </p:ext>
    </p:extLst>
  </p:cSld>
  <p:clrMapOvr>
    <a:masterClrMapping/>
  </p:clrMapOvr>
  <p:transition spd="med">
    <p:pull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16A10-3A0D-6F7C-2434-ECC1A019E0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E0435E-EF2C-8926-797F-E242FBDD8B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BD4E480-A057-A8B1-5D7F-7601453DBF09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5-10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04DE7F2-8B42-55C6-1CE3-A7BBE235F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06CEC138-B025-70DA-CE86-E3B6944E3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045854"/>
      </p:ext>
    </p:extLst>
  </p:cSld>
  <p:clrMapOvr>
    <a:masterClrMapping/>
  </p:clrMapOvr>
  <p:transition spd="med">
    <p:pull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48558-46C6-7E9A-C993-9116D77DC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C781658-D636-BAA5-C5A4-CBC746D47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39D01C2-64EB-3CD5-79FC-E82A5DC9F8E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244DD233-E20A-1652-11C5-86BDE8746391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31BE1D3-D38F-76AE-CA34-666ECD2A4BA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0D4B373F-9F4C-FD60-2B70-DEC004CB37D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1059934534"/>
      </p:ext>
    </p:extLst>
  </p:cSld>
  <p:clrMapOvr>
    <a:masterClrMapping/>
  </p:clrMapOvr>
  <p:transition spd="med">
    <p:pull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0E060-1702-DD4F-9967-38EADBCA9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5FD33F-BBCB-D761-E022-12C57BEB9E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6B8D0168-0CD4-4B1F-B1C2-39B167E5BDBA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C14F4100-C132-CB12-1BB7-EF9332F1CEFF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8495B335-DC44-BB95-DCE4-A4288EDF999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A01EE3FA-6FC4-F163-6EAF-974C03F4C466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317A0933-6797-4390-A183-765558078D13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09CBCB1A-ECEF-D0EC-554D-B13740451BD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39903269-488E-6076-F4C0-BAA4F310F637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5391678-1FCB-B8F1-E349-4A504E8F551C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2F53AD4C-F471-00FC-38AB-26B53A6AC3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96904767-9EFC-E70E-72DE-A91DA5865245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FBBA2BA5-05B0-A56F-BE04-FA20B19C817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Das Johnstone-Dreieck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6799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62676-E617-C515-C885-D8F77D74F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B024A5F-BB5E-EB5B-0F23-81D99E809EB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A137961E-6588-4CC6-2500-3D6499CEA704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397D8FB-A129-8711-C515-5C5EBE196848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6E7B5D49-B5F5-9F34-B33D-4D02DDE39637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F2E731FF-F763-2E06-3241-ACD7BECF4B8D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588F02CF-9D97-88A0-A59A-995383B70AD2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47A60E2E-B034-065A-B702-8C29634E56B3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A4DD635B-76AD-90C9-BCE5-62BAC84455A9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35206DA-2467-68AF-FE70-529F55249D10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8F0F82DD-3201-5644-8F74-CA87D068BE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8CB6B32-68BA-8E21-56B3-1E6845A6242C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55C7DAE-49F9-3B27-E7D7-0C6EF198EF92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0C4D1C7-841E-F99F-0AC8-5F46129A0B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B047B82-DD94-A1AE-FCB1-4255CB8431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742512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C25F8-DBCC-E28E-569C-C191AD549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EA922C57-21BF-006E-1DE2-6A4F55370DB3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301519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Potential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  <a:p>
            <a:r>
              <a:rPr lang="de-DE" sz="2000" dirty="0"/>
              <a:t>Animationen als besonders geeignetes Medium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309B5-157E-B883-C5E2-C40DC12C514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34D3AF81-FF49-6E25-E8F3-B268B0A97E48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3F0AB23E-738F-4D8D-2909-05C7E19899D6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1CCAF71-8E73-D1E8-89E5-1616DB58CECE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9C4D4C54-8F0F-8170-0CBF-E1C0B5611D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FE7206CF-AEA0-11B6-B558-3114A2648028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8ED1706E-D8A7-E752-6E40-980F6E4A9154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172B883C-134E-C0B3-543E-2397AC49631E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93B2A2-F484-50C3-1C8A-987D40B6B4C2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F41FDC98-7036-888C-58D3-7C2D16409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7EBC262-896F-0C9C-AFF5-624E9E61F7EA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B6A7D28-22E6-C46F-E07A-FB23E23D65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7F8B00C6-27E6-9540-DE33-FA452632C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725291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4D6936-D16C-39FE-CC30-EDB9FBAD6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2A56B6-F6BF-72C3-45AE-9EFB1273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683CC52-AB46-F913-B339-207B9676B8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376218F-5EBF-E05C-E659-BFDA5E8D1D09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CD509E32-7372-2F74-85F9-00672927D56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49BAE5A-1B13-352A-29D4-A3AD030D7404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E5DC53C-87B8-22C9-07F5-357395309D63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F89512B6-2047-1EBB-78E0-C91527B7249A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27DD8AFA-1A62-D7F7-6F98-FDEAC4AC7FBE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 Unterricht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E8C4F140-E1E3-C43D-D825-A299C7F140DB}"/>
              </a:ext>
            </a:extLst>
          </p:cNvPr>
          <p:cNvSpPr txBox="1"/>
          <p:nvPr/>
        </p:nvSpPr>
        <p:spPr>
          <a:xfrm>
            <a:off x="131885" y="256738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E6CEB3F8-A746-9DA7-7048-A6461F1275E1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157EFF5-84F0-EFB7-B975-331A0D3C5041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EF418F56-527B-7FAC-86E5-E19C33340A4E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81BE7AC2-FBF3-B1F9-BB7F-79A5F40640E4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F148E992-8632-BF55-9366-006EF5C82167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„klassischer“ Unterricht</a:t>
            </a:r>
          </a:p>
        </p:txBody>
      </p:sp>
    </p:spTree>
    <p:extLst>
      <p:ext uri="{BB962C8B-B14F-4D97-AF65-F5344CB8AC3E}">
        <p14:creationId xmlns:p14="http://schemas.microsoft.com/office/powerpoint/2010/main" val="1391815015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Prof. Dr. Amitabh Banerji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85000" lnSpcReduction="20000"/>
          </a:bodyPr>
          <a:lstStyle/>
          <a:p>
            <a:pPr marL="1160463" indent="-1160463"/>
            <a:r>
              <a:rPr lang="de-DE" dirty="0"/>
              <a:t>2006		Abschluss Studium für gymnasiales Lehramt 	Chemie/Informatik (FU Berlin)</a:t>
            </a:r>
          </a:p>
          <a:p>
            <a:pPr marL="1160463" indent="-1160463"/>
            <a:r>
              <a:rPr lang="de-DE" dirty="0"/>
              <a:t>2009 		Abschluss Referendariat (Herder-Gymnasium 	Berlin)</a:t>
            </a:r>
          </a:p>
          <a:p>
            <a:pPr marL="1160463" indent="-1160463"/>
            <a:r>
              <a:rPr lang="de-DE" dirty="0"/>
              <a:t>bis 2012  		Promotion in Arbeitsgruppe Prof. Dr. Tausch 	(Bergische Universität Wuppertal)</a:t>
            </a:r>
          </a:p>
          <a:p>
            <a:pPr marL="1160463" indent="-1160463"/>
            <a:r>
              <a:rPr lang="de-DE" dirty="0"/>
              <a:t>bis 2014		Dozent und Fachkoordinator (Bergische Universität 	Wuppertal)</a:t>
            </a:r>
          </a:p>
          <a:p>
            <a:pPr marL="1160463" indent="-1160463"/>
            <a:r>
              <a:rPr lang="de-DE" dirty="0"/>
              <a:t>bis 2019 		Juniorprofessor für Chemiedidaktik (Universität zu 	Köln)</a:t>
            </a:r>
          </a:p>
          <a:p>
            <a:pPr marL="1160463" indent="-1160463"/>
            <a:r>
              <a:rPr lang="de-DE" dirty="0"/>
              <a:t>ab 2019		Professor für Chemiedidaktik (Universität Potsdam)</a:t>
            </a:r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abanerji@uni-potsdam.de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5BDF0EF1-D83F-8025-A077-76EA463E3DF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5619" t="6708" r="25111" b="22397"/>
          <a:stretch/>
        </p:blipFill>
        <p:spPr>
          <a:xfrm>
            <a:off x="7091999" y="2027965"/>
            <a:ext cx="1804489" cy="2596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14907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1F1E541-A9FF-414B-9314-3880207B61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A78E1BC-BF2D-C0B7-1D03-04AD6B72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DDC9EFC-7643-E216-51B7-8D0D040CC1B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D500904-69DA-950D-A80C-BFD946E5855F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649DC3AB-2621-871F-D085-4E3A2023C4C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72B54638-6A41-782F-AE6A-26F875091268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D2403FB-AC51-CBF5-E59F-F0BF0586022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CDD98584-767F-86AD-1D2B-17D728E82BC9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234DAE4B-BFCE-5D3E-1F16-64D0F93DEE09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8BF92BB-DD71-BF89-5926-01B3033DD1D2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72B66902-B9AD-40FF-CC14-4054B935F3A7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76DA0754-B657-F509-E971-48040F15091E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2EAE8F0-621C-6138-B027-ED5ED38DF743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4FC29B37-D257-E9A7-3B3A-7FDF95A77B0D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78F0EAE-7B1B-0EA7-29A6-8E9B0465AB99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473883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2B9FA21-9CD7-55C1-9263-4AA6A0DB3B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91073A23-60D9-697E-406A-B13F5890A5DC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0A1C39E5-4BFF-CA45-AC17-DCA9EB77767F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EBEA27D3-553F-419E-86E7-54C160F00BE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F2013891-94FC-5445-A809-94023F8CE1AF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988C8F35-7F46-5A31-D2AC-599C38703F2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F59B3A53-DF44-C6E7-5B0D-002B7AC01704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D6086435-9703-D8D5-76F4-7CF7AF13BB73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29A07B0A-08FD-24E1-DA1C-E0DFD7DD97BD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4F2B2A93-BECF-6C58-DA4C-C48404491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F4FA64CE-7F70-0094-2058-3DEACE9FA45B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96E7DB5D-82C2-2857-0E34-30950899C599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679389D1-CE76-A46F-28D8-A0DC3AF5E1EA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54A62D72-033E-D791-3FF2-4694F8D7DC3F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2BC6A824-4F70-73C3-FD5B-0C8558E2D51C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8453295E-29EB-5A06-0B58-075353EACFB8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6EC24DCB-4836-5692-E8D9-39E099D62202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0D998347-2C64-1DEF-6CC9-B4A51C1FB823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15754DBD-17CE-339F-13F8-99CC8B42C418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815AE864-C9BE-CA3C-3B1E-C14E2F95EE56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F711E60-6E1A-1FDF-76AB-FAF792B097C5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E16CF224-FEB7-D92E-28EE-46B83ED3F648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EAA7F279-DB3D-509A-A801-C9E311FAC649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3A86A3E9-46F8-AF9C-CF30-1DB33062CCFA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64BD5BC3-938B-DBA1-E8B3-C559A6F11861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5D4678D9-B05F-76FE-CAA2-5F098402C3E7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18EAB0A8-039D-B83B-9EFA-8B247076C443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5E0DEA58-5E2A-D27C-6508-282EE5F0BD53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239C1ABA-D58A-C38A-50AB-8746861469D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BB4BA5E4-0B8F-C7FB-C546-A64240879B55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53FA4C15-2CC4-2DD1-B0F1-EAE684A23796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30E8359F-44A6-DE3B-2A26-ED3C0FF509BA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B2612723-E765-46BD-1B70-EC2B028EC25A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38FF5ADF-174D-7327-5129-0127A447E2AF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C4D94D6D-A4DE-63C2-C3B5-B2801B24D5B6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7302E1F0-BCAF-5C64-A8F7-68074A59A684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48A076E2-67D6-8C07-E7F8-6D112E029FE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A1BAD730-F3F5-96AD-9827-34BF68A80614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48A471F3-EE02-CCE5-6EB6-65DF21F99B12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2B1C823D-759C-18B7-36EF-8DADFC13BB7F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3B69DF56-4FCF-1EEC-D923-001C1FBC5A3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4AF70910-C15D-6AE6-346D-7F79882BF713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0ECACE2E-EB7A-F312-DA27-13BA34685924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0760C0EE-A0CF-181E-8B36-82A3BCDDC712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9D54EFFF-3FC1-B185-26D5-1C6E5CEBD02D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D052D56F-CE41-61A2-5EFC-CACFE458621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F3F79C9-8F91-A2AB-BB73-865CC004EEC2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FB39FF7D-3E73-68FB-1250-B62411B9A637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9FCF5566-9802-25C0-FB75-DF97BCC10575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7EA381B8-0D19-1975-BAB2-F63ED185FD5E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68D8ABB3-5BFC-947B-C522-11DB58FCE4BA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4C3F15E8-D955-E946-ADC4-DE80129C55F4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8F0AEA9F-1C66-027A-6239-0232F1372080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9E158B75-BB01-A5DA-86F2-402062DB825A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67138C05-76AF-8CB3-CEF7-A96D73ADAA4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2B918AF5-BA32-9DDD-7B93-BDF81E99A8B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F94D74A5-8179-7AF0-4469-28CAB45720A0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2557C022-C863-C217-644D-2E5BC0CC1393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8538398C-31FA-C726-4212-04F39E145CE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94EEA38-EC4D-FFC1-02DD-A81E04E53BC4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FEF20FC7-B8A3-B90A-B4E1-4457E149C36F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B6D6F98E-F5DD-C551-04E5-0FE0B634ECB2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6BEC3EFD-7F73-913C-DD34-3B6E48E58C4E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0A07A619-6B29-7D7F-C575-73B6E5529C82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4B28E672-C52B-E1B8-88EF-DF2379F48640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2DF3D38F-AC98-D751-6C4E-10E554B8CBD7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9B7180BC-D786-2F50-7EAF-AEC245DD6D5A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74C06E49-6559-AE52-2E10-ECCD2F43138A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786EA1E1-C04E-8162-395E-D504E2AE19C3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418EC011-82DF-8529-7810-FC052F372A5E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5C796FEE-FEE3-5898-2B2B-EE6A99EB6739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D371DDF-B410-E388-36EA-383D1B3BD903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25B218E7-4498-0D81-62DE-50407DBECEA8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5A1B9E72-07B1-22BB-A481-B95F6BF62FFC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19D46B15-C85C-FAD2-E0BF-6DE888FDF1D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8DEB2903-D500-0CC7-5B18-E9318C666162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30025544-189F-FDB1-471C-E6F8CBE2AC35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E541B542-16A5-5742-ACA3-F82AB7CECFDE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D63CC625-F44A-4AD1-6E30-E071DF1761D2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338AA079-9FD2-9E3C-23F4-15B76F31E6A8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8AE47D97-FD7C-EFD2-A4DA-FA3E7B3D63AB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A5402221-7561-7C24-C2FA-22584ACAA5F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242C3E1B-07D4-7A02-99BE-5A2742CB7B80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9D2B126A-2060-5B7E-A59A-33E119DDFD1C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A72A6103-F5B1-432C-8BDF-AB0073856707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8C52CD71-4608-D891-31F6-538B4BFED1ED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9CB1269C-898A-EB02-BEC9-573CC04DC0A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1F916E7D-062A-8D07-405C-572FFD744581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7FA36306-3776-F083-B75F-ABABC22188D0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11A3A957-57AF-616B-FDA2-45CF9190F65B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93E0D58D-158B-D82A-6277-6329269EE13B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4D4FAA7F-B11E-5AE4-9EB1-C4E59F81409F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1D6DBF9B-12D4-734C-F7E2-753BB3614AB6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3C54404-29F9-3979-01C5-E22EB395E63D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225AB387-C054-2DF5-BB37-A2FEF829B0AB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E8C13E73-48C6-E938-893D-9CA40DF624C4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898EB0AF-75C3-B09F-D956-A2CEA9366058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5AF4B471-A6A0-9B9E-FC0D-5A42D62A0AD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E7D542F7-E943-0967-C1EF-C9081F8FA9D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6696EE56-23D5-B2AC-D618-D7F7DE6B1F71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713E75D6-D28C-589E-B1A3-8EC4E5FCFC0A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718A51F5-06B2-E56E-EB7C-92EB44080F62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4F68285E-3430-514F-CD9E-9EDC1BEEA33F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8C4857B7-5969-7587-F3CB-803357655B68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7D9CB0A0-FE4F-885D-09B9-58CEB1A3BBDF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415A8B3C-5B3C-7575-6712-4F25DF26FD2F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B4F75486-CFFE-BBE2-6A50-374942342D8D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11476EE7-CE5B-D3A4-90FD-763B5F55932D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A119E665-4D78-A22D-7ECE-4F852164B2A6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CC762E36-419D-F5E2-7F8C-6338EF6D3E1A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3BAC623B-470E-452E-F645-4F20E60B6278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67F2856B-C377-D336-03F8-DACB1C8FFD57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1A81AF29-5DD8-CC59-7DD1-3A3624C29813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5EAF5409-34AE-A323-6539-BF0479A7A4BE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9034E75F-F658-52A5-7CCC-A3E2F2BBD37C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FBAA603-380B-4E82-A621-E834AEF37E07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54DB8227-F136-B9DB-BBC5-577D25C8B754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D0CCBA3C-6B1F-3470-FCC8-0FDE440F22D9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C17EB645-6AC0-C983-FABE-8DCF232FEAF3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4E9CDCDF-A53D-DBF8-D632-6BFC11EE4D2D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B206F954-9380-17B5-2986-E960EA864F62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E2D322D1-AEE3-9E3A-5E98-812345489046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88E0743B-4641-B1B0-0BB4-228722C803F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DB900B3-526C-18A6-4B33-FCF98B1B129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75D09B38-A154-5419-4811-C9BB97B04CA4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A4EFF26A-1499-711A-08CA-89034F8C2048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14ACA1C5-0CEF-88D8-1A44-9F1CC8BB0C5A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DB68B418-5E57-849B-C97B-935D0DC6E321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2EF04D98-6B27-20EF-4B52-484A4F1869F3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C2FECBDB-2507-CFAC-7194-12FD398414A1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4FCB02AE-D669-CE17-13E3-CCA674E50F89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ECEC7994-976F-1CD5-07B4-02A9F22F6861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96359FA1-4F75-70E2-1772-1A7C30441392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D7743E46-CCED-DFC6-35AC-D751ADCF329E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F7A3BB2E-0BEA-B4F5-4A24-0A23269D78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786204"/>
      </p:ext>
    </p:extLst>
  </p:cSld>
  <p:clrMapOvr>
    <a:masterClrMapping/>
  </p:clrMapOvr>
  <p:transition spd="med">
    <p:pull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807C2B49-E5EF-3E37-2481-B68684336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1B3CA05A-ADC7-8071-64E1-F219D7EC9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82D7A98F-0927-B435-2E4B-DD8CA79BD517}"/>
              </a:ext>
            </a:extLst>
          </p:cNvPr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2796B7B0-A0AF-5F93-E5B2-D138D3A909C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5076EDAB-5347-59C5-696F-26F4A11F4D8B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D0E861B8-C84B-FA69-9E1F-34D94C7BCD2C}"/>
                </a:ext>
              </a:extLst>
            </p:cNvPr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63169B88-F34A-2748-D2F1-805CE2F7CE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925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D29AA15-4909-DC5F-CCAC-5F3FE5A1E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0D69E55B-B919-2E03-E2A1-B42FDC4FAB6B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6267DDA9-D2EB-3ECE-EA84-3AF089A8C345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44A50424-4967-A08A-C46F-FE3944E80A6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3EC0FA86-787D-D68F-7670-2F17488F7EA8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CF2C31BC-4CD0-D18B-77FC-28AA69303F1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29081CCC-5E59-D12D-4846-55A67529DCA7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9F8F24AA-78B6-2322-5839-6B617BC8B042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EE22C052-47DF-EA9D-76F8-600DBF1C0418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DCFF33C9-B436-0D21-9F7B-07126448D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47676636-8AC4-11CB-ED51-AF2425AF2AF5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10F11977-5FBB-6069-F6B3-A7201B23E484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B76DD1DC-FF3E-4D8E-F103-EECC0B9240BE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8D8E0047-8905-B816-8727-9F8FD1AD9F20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065C7CCC-D70A-DE7A-6699-E74E27BC1C40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1A0A0AFA-A739-3307-713E-5F457689478C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BF9F0FD6-C744-26C2-4BA1-7A8706F1994F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717507B5-E412-9127-E545-B7A43167C62B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4D8F62A6-20A2-0884-B165-3483C62460BB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91AFA9E2-1105-654F-E123-DFCEDA266E72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C42C080-0D89-2B95-5610-C3F47AFD39D9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4823BD45-3D75-3F8D-EDC4-68BD9B5D381A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116C1925-E98D-7848-3778-0104A074216E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1020A751-2FCB-29BC-587A-D3915B60096B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8F012AC3-6639-88C3-0FBF-C995F4276AEA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8FA3867B-318F-7B70-2BE6-5B1567E652D6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80F77888-285D-0946-D2F5-534797987ED1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48CA6935-E912-C6F5-2A23-A36A71B4DB7F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A38709F2-110C-EE91-ECDF-8559BA4EC82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9F5F21A3-BF3D-CEEE-37F7-E2A81E069944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7ED6B7CC-6BC1-0BF0-327D-B3110A2FEA2F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02466628-6CE4-F178-6681-40A935463322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3EB73672-51C5-AD69-76DD-11E17FA937D4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5055E677-51DC-7B86-CF63-F7938B74E81A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1439A571-ECD0-071D-EE37-5482465A5DDF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637FCEDA-A249-59AE-BEE7-979BC7B28FF9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6C99EF73-B1B4-3293-3437-4CF0A61A87C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61523E1D-2FA4-B1C6-6FC6-D3B6DB54CDB1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9F9452FE-C00A-BE1A-D7A9-A206F8DF06D6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711EA0A8-1666-BB88-E6DD-70504879FCEA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646B4B30-7DC1-822E-106C-D6F04C81DC2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D8F1F841-4105-5B4B-0C4C-B208792715B6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E84847CF-BB04-8777-3CC4-3FC1224493CF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45EA1D42-CC64-8F0C-D81D-9EB26335B831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F8CCCE6D-0210-CC16-18C2-EA56F1D7319F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ED0B4E05-3576-6BEB-B397-6FB570F4649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84B9F5E-8564-1FA3-BA6A-9987EFE04A91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B42CA5D4-E618-28F4-7CFC-088C7A46353F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88616015-A47D-5A39-A39A-8AB2BE98A4E1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D2C7638C-6A80-BA84-E4C2-E4CB495A2880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BAE8CCB2-B93E-E61E-3F53-60078278DAB8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34ADD31A-951C-3BBC-25A7-F566D0005866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3B4C987E-1725-4A28-F0A6-68B70038901D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D6A8D9B6-5DED-A95A-8090-7F1AA0EC96FB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EFDE700F-9B1F-1C57-1EF9-1CFE7335DE84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56C6EF12-5AD0-367C-0D2F-8F53B362EDA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D8D17432-FB92-A143-FD6D-7658ECE8497E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66393259-FA51-C9B3-582C-18101435A7B4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A952FE7D-DC45-B762-C465-1EBA49F5D29D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C72F541-FF46-CC09-352F-FC2934D93EAE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67C98F39-3E64-A975-BC3A-7F6D546AEE52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FF29A4AB-C711-64BB-3849-B478CACD6880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9D300CB8-E775-7CE6-17C2-A8EC0ED302C6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CAD77469-349C-958B-A4B7-D6E35BC1AF1D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0C9E11E0-2B42-B5CC-D339-72A8B83D69DB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B9A09077-6786-ED73-F6F4-1E44D37CB771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EEDEFB8F-3EA0-DDAE-7CB0-CBC68C5CD375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E24403D4-9378-1340-F2FB-30FA0E077C1D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AFD0600B-D0C0-84EA-DEBA-FB797435C58A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C7D31EE5-C7D2-5C48-343F-C7B34C91BDF7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0886F4DA-89F0-4A8E-5B3E-97D93C2C0980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8D9A2C4-CD6D-0D1B-BAE0-620C43F5CA14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4B2381A0-258D-87C1-B39D-E2AF3D4D1811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2CD7D81D-AFA9-4F71-50D8-8D23FE0DFD17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640582D7-92F1-8470-7429-51C9E39EA2C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2E1E28DC-1BE5-8220-961F-0EE7E97BE6FF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CBC28B95-D8FD-00F9-D1B4-8990D56ACC74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7E4EC013-A1CC-F2C6-36F4-A930547785F8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6D44A0A8-869A-7693-3EDF-60A4EB0AD7AC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D9DE94A7-4B38-835F-8F08-A6EA753D18F9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97EE6757-CA62-9FD6-E7E6-C66A1BAF8B74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09A8DAC9-338C-0F2B-5E79-E6AE70CD197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B4BDA152-E0A1-1590-18F8-F17FE9CB5572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4924FF30-6B98-9FA1-B7A9-A4A7F18810B0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ED3A8A46-0874-F779-3F4F-B3E35457878B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C869D5C6-3595-CD07-B560-71E3694B8260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45788156-3A1F-C0D2-FE87-2BB16097796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715B013F-AA22-2B9E-FF60-7B87C1C8D608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8A04C952-2876-38AF-0548-086DBAA2ABD8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D9109926-502E-F74F-F695-C2D4B549FE2D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6398CE2E-ECA8-018D-D076-0110AB05B1C6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FA478675-3BEC-AA1C-8DD7-15E664175A5E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888626F8-A6A3-F2FE-3CA6-51E903D84A91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2B9DE47-D3C1-EBE6-E01E-A7C3042E7228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080CB2EC-2898-BB8A-C66B-F66918799F5C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376C192D-EBF3-DF8A-4051-BD923BE19467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27BEB05C-39D0-D01B-74F1-B33C73AC90CD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D5747C1C-75AC-76C8-96F3-1E39847231C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5EF64F36-9E25-C295-5F27-6C564AFCF23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5D7889AB-3888-E654-DDB9-40FBD4026A2C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9B64FAE1-87C7-1B42-D5D2-424B82F5BA78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C191DD73-C810-EFB1-D554-5AD1F172BFBD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A7186641-D52E-1D6E-339E-D35204E98278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D9B380E2-51F7-C413-8D68-32B5A2146895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BED7A597-E4E0-5E8D-4D34-63B7EB2B9C21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FC99D64F-8D7B-F7F6-C3B6-B5CAAA8CA8E1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47E952AD-EC27-1F50-7FFB-B790D05E595E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8BEE2599-700E-CF98-207D-C2E71A1976F6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D3F0BB39-7963-FAE5-84E1-A20F00560AAE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BF67C4BC-B659-9189-DC3A-C95957F19716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F5C3DD2B-AE26-7B78-5211-C0C09C92CB6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00DF3487-524F-0086-2894-C22B5B5D4780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0719B3E5-EE08-0D1A-F647-7A0920C417CA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AD19FBDF-68FE-29BE-CD74-7B86BC714243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D59F1A94-02D5-765D-0848-46B36D599426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9085C54-9D57-2DD9-C122-113319A184A9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A5986F83-D2A0-B41D-43A8-CCBA5C4828AD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166C590E-D6FE-B567-00B5-D27D7D90983C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0E24194F-8E97-75EC-E89F-9FC67CD205EC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D8B96BA7-0BE8-42FA-E807-F1CC9FCB32D0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D7009FE9-BC2B-C6D2-CD9E-FC2660A81875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79DB43CC-4A46-8056-F9F5-8754E7C9E451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FA6B5D7F-4E87-8FF2-6315-9B736A985F1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EAD2CCBB-F66C-2ACD-3BC2-605AD1AE194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C33325C-0EB6-221A-6799-D738A2189E99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EB449C4C-9DC4-83C0-7527-65DC626DF741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06758F81-9F4A-8B4F-9A21-FA6561C61C8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C1FB2F5F-6CB3-1DCD-A3B9-E1C47FB21905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83F2090B-73B4-A688-118F-EF68661A9ACA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1F13F44A-BA60-8E9B-6B3F-7B40592F5B6F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87EFB8AB-95DB-9230-7449-A2303C0D68D1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FED1AEBF-A6DC-8DDA-0DE8-D540F54C094A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1734992A-D8DD-0575-8EAA-DA98FD7EA54D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8672EEE7-8B21-8FD8-C326-C35CB92AD666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31F5789-6EDA-AA76-6FCA-A1EDFADE57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59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7879A7BD-4D20-EF6F-21D9-1655D5F2C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A99D2168-1A54-078F-35A8-EABD407D1C27}"/>
              </a:ext>
            </a:extLst>
          </p:cNvPr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5455CA3E-FE62-6419-5EBA-7CF931C12CCC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C8B0BA9A-CE32-90C1-756C-9F2D443B5046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A48FA12E-903D-135F-4BE9-B33D4E478028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22A47973-50A8-0764-465A-8A6DF0BC650A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&lt;!DOCTYPE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&lt;title&gt;Teilchenanimation&lt;/title&gt;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src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="https://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cdnjs.cloudflare.com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ajax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libs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/1.6.0/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processing.min.js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{background-color: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gray;text-align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&lt;h1&gt;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Argongas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&lt;/h1&gt;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	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setup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size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(600, 400);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background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= 0; i &lt;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x.length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i++)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x[i]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(x[i] &lt; 0 || x[i]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&lt; 0 ||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height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(0, 0, 225);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mousePressed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(diameter,20);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 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&lt;p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label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"&gt;&lt;/p&gt;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351217EC-6C18-1E95-189E-FAC8867ACF9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7CFE4142-DB13-35F1-0EEE-15F71E03C277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Möglichkeiten zur Visualisierung der submikroskopischen Ebene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29278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043C7C-E6BA-F84A-75A2-7A74D81D77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00E1C3-061F-EC81-35B7-630DBDF0FFE4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Elektronengasmodell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F6BE16D-FA11-A37C-ABB5-F638BC51ADD3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Noemi Hagen &amp; 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A2D2BDC9-13CF-ED3F-7950-6AEA96AE9E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C738A6A-7D31-47A4-A0D6-EABE08999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932852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BF99F7-E0C1-5C50-0724-AAF230BCA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8F4E05-5430-33E0-4C3E-E8DA8469DA0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15D272D0-0F0D-8BF9-48B4-D73B8245E94B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(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https://klettbib.livebook.de/978-3-12-756830-1/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423F07D0-4F4C-E2A8-1968-949C2CA628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44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28ADE-6B2B-D5C5-192E-2FA582393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ED9F2C89-6DED-6A7B-1EE8-AFABBEC36361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5385E63-EA58-85C0-B756-43CF02C268A4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2BD29F5F-83A3-206F-5F7B-4DB11F83E6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CDA76E8B-16B2-3BA8-C25F-AA99A41E86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C66DB892-EA1B-0231-508C-E00F25DD24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136E28EC-51A9-4188-047A-A753378816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39C2F8C8-5425-B6E8-5B22-2BB6C077D6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C176BCE1-CFAD-D026-CB98-BA598929A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3BCE8E1-DC28-F391-5D27-AB7AFFDFF0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37ED66B5-6F0B-83E9-9B0E-FFC1D9A8A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1CDA0F06-6E51-6E33-0895-05B9A286A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7FFB9885-1589-328F-FDCC-9EDBDDBDC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78A8A835-466F-DD82-8EDA-13AC66B10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4E08BE65-A9A8-D203-8EA8-6FCC1419A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35D07840-3D98-96A8-D935-FB4AE3D4B4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A5190466-79A4-3F8D-D9C0-6C02BB8BB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B9F610AA-54E7-9D6A-FB28-4BF836928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74B82571-690D-9AC5-3601-79B4EEA46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3B48F782-A8E9-0FD4-BB62-92AC241A88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86692D89-70FB-4D00-1FCE-1CE36DC58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EBA4FCA4-BB48-C474-0EB0-667DD2B3B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5E059E7-6262-3E8B-DDDE-29B5FF2F6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16645BBD-2382-8875-B733-D2A28761F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19BF23A-309B-499A-8C8B-365E422F41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C5045504-FD12-DE1F-EA4E-BEA5652EA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404B2AF-7E60-FF37-41E6-1F54B8D46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A79F723E-B332-A51A-590C-9A8505AC6D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7C14ADB1-5C21-29BF-FEE6-3D2C55470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91B90899-2DC8-63E4-8092-CA0115C68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579EEC2B-E12C-EC03-B386-D6B50E261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A9FCB64E-1EF8-B0D2-5D78-7840B3E49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8C20C9BF-B7AC-6492-1D5A-A9CD2AA6D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C8CFEFD5-D737-E609-3477-454976A8D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8CFC9419-4022-2BE3-8664-472499D0D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F311FBA4-CF54-8D13-CCE2-6F706AD8E7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8A25B0DF-E012-0C10-0680-60FC57C7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6E0D3D48-0E77-2DB6-DEB5-EABCE45A7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55A289E2-797F-D712-7BB4-E0BC84560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A110C9E-D89C-7A6E-AB85-C549C6701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E4C27290-F019-A4E5-B9D8-CEFE9E26F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BE11689C-8EFD-33C7-8780-0F0CD781FF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826A424E-AFCB-74E1-0760-D84F7721C4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C1FB4871-0A0E-75CB-0812-A80B5340386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B5A76DBD-395F-39D7-C837-81B77E4FF6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376BB52B-EF83-BE3E-8AA7-5558F0824DF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3FE47786-1C5C-90E7-B22B-27FA060D0F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0BDD5770-CF10-B89E-6D65-F384B5867D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92405FC-27C8-B1AD-D41D-4EB26488CD4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00025955-C31C-93D8-7198-305A65E9AE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7E5F8409-E2A7-EDAC-689C-E6D0D87306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2466E4B-922B-73CB-0A14-82001C8923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3DF7EF49-7AA5-7A47-50CB-E1922FE317B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94769D38-F6AA-D37E-8399-68900D6CA53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B998F2DF-C60E-8595-50E1-E09838C5C9B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38B9972A-DC83-10FD-825E-BF8601A3AEF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BD8E72B-85AC-7FB6-419C-FBB75A9E16C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3795015-2D5C-D916-CB91-FA72489A5BC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2DAD274-8512-A88A-B6C0-794498880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8E90B40-FB6E-89C2-69A4-BA54E4E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4D5DBE41-18D8-1C64-64FB-45B3900FE7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57613FAE-6C69-606F-3650-4F7131E13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D8D46A32-D7EC-F842-698B-063E95BAE1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8B4E92A5-51B2-2B20-0170-8E05B35C79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CD60839E-03BC-0D38-88F5-B0775C71C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4ADD5DD1-04BC-FC8B-808C-CA30DE918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FF61DB1-DBA1-D427-3079-AADFD6225C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E68E82D5-A1C8-98F1-BCCD-4DD0600122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77D1AF48-B215-81DD-2584-E0D819E3E3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316199F6-F38A-C99C-891E-AE214B1E9A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BB847E17-E8AE-BFD0-DD36-C29FF55B02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49253A3E-5A00-2851-5600-DB5D2333B9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9BF7C588-391D-C4CC-3D4C-AFD17DE64D3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D0541184-B136-ACFB-34B5-BB2037B5E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07AE5351-0D5F-F6F5-87EB-0BF60D0FCA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373ADB60-0586-0C2B-BF93-C64B2BE0317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C4DC65EE-622E-E8F4-4BC0-2C760B4A1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0CAF60AA-D35C-34C7-77F0-7AD3F681D9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0A81D6A6-6428-5A9E-350B-35899FBEEF9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6BDC811B-6F25-E4B2-CD48-91DA759D16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1483B86F-2620-9138-BE79-C264B8DF4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070DC1F2-78DE-62FE-9139-E3B8045DB7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22DEE3D2-80D3-CDB4-D599-88D4808142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592649C3-C471-0D6A-E31F-4FC224F5D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3F09D8B5-4DA5-1F5D-5860-4DF87085CF5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A0E63AB-6CD0-4A3D-E15C-FFC4DF7BD2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C21E3031-75D2-5569-B520-9F748D777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997DB6CE-8ACF-BE6B-4E48-CC5D5E1EE9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13F305E4-90B9-4FC0-9378-B1E2D26A3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7C578421-D112-71D8-4A43-16EF7652B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AAA84C9B-A018-2A3C-3717-3BBC029890F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7D8941C8-8801-5C3A-D678-6FC159721C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FE3CD27F-F62B-3418-2621-48F70F6E07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4FE4A0B-45EC-3B43-8849-4F2DBF86FD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9D8C06F4-D3C7-515A-7BF9-C1E1F1335D80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1696166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17A7D1-55B3-07C8-59AF-4B9C29EF1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10289947-D053-D492-411D-47C6C4FB00A7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89DC350C-757C-5A54-9E6F-4D9C40F4D7E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AB9A09D9-A9EC-C3F4-558B-22553C67D2D7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4C0E70B5-2445-CCCC-28C9-87A7C4339A2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71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E11C4-C827-EBF0-693B-D51F3F628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33394CE9-41E9-0F0C-8143-872A48EBA6AF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EF5602A-1481-8387-E564-DC2EE11A24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3E4ED53C-D4C6-1D1F-09DF-1AD2C3C58F8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D0FA13AD-994D-4909-21DE-5260EB6FBB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6ED6D7BA-2F48-4FB7-7B6C-534A5459AD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D664E16D-0D98-B117-5655-DF6D875373C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FCCDDFC3-7B4A-1AD7-9583-A5579328BFE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BA02E27B-B8CA-7167-CC7A-D07DC5DF2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5665CB92-BB03-5ED1-6143-3B9B9B8982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4B9B208-F0F5-BB7F-3288-BEB3109E8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A16A65D7-F5C7-48FE-EA5A-0020183C1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1BE7E6F-11BF-822F-3214-1C175E6C2B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678E3959-9C44-38FB-B059-24AAC6FC5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85B015F7-1C85-677A-6F65-F007CC33F9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5706E1CE-40BB-BE5C-9B11-7C76FC59E6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600FF49C-8ED8-A095-7FFD-B54D2A26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77489FA2-E56C-88C8-7EF2-ED47F2DB37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559EBE5-CF7A-D43C-FFB4-DF8E6FDBBB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D5B57EBC-C89A-C38B-4010-B65BA2D6F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93A19B2A-57FD-6452-891E-28BB6BBED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F9EC2713-5C18-1A6F-23E0-01F7E7E9C2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15EC82AB-0610-6EAF-6AB1-C433B1114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E488E7E2-634F-AEB9-70E9-15B83420C7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58AF477C-429F-F773-5D1E-B0D8DECEA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C24A434-3D9C-F1BB-E693-43D371886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3CDB98A9-44D2-73A0-C342-D35DC5477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CBB24EFD-DBDB-9BBA-62E6-3997A920E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80FCCAF4-F8DB-F4A6-C929-2DB1728179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894F729B-48DB-F4F4-3480-ED6084E9D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47AA77FA-8080-B003-A225-18AADB2CE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74989967-3EB7-E713-59E8-B2F40FED7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2B7221CE-F62C-9D50-ED12-6476CF4F2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55780AD9-86A6-3656-4360-CC6BD6E198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0ED5A2FA-E9F8-21D1-F7C4-9EF972F36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3E3195C-0F98-FD6D-CF78-87A0FA7A5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428C6087-A277-D95A-401C-9AD25A3FD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0EF3FCCB-5C46-01B7-09A5-42A626E4D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0AFF3909-587E-E15F-99D8-9ED9538BCE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B0079FCF-2C4D-6EE7-44E6-950E918D9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9215AE3-DAA7-30A5-4C1B-1096FDE25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C0F4F9CF-F001-83A9-385B-4376BD5384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F6DA1BA3-5842-9A13-A3AC-F0E793BDC5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0DECFA-BFAB-AE2C-7C45-6CD16B5E7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DA9A30E2-2EB5-76BC-A3CD-FEFF287B10D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3CD236BA-0E3C-C977-AF30-000F91D8ACB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9BA41296-3E55-D3C1-6A39-C4F2FC49FBD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91605FF4-C964-0AE0-F19A-1B81FEA04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384E4A69-D73F-ADFE-E354-EF214FD6BC8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5629CEF3-B636-073C-5607-A62BC07CB3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EBC95BD0-FFE3-B2DE-4E3E-7660633F7C5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CD6C9394-C0A9-07D7-F475-048ACD05D0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C041788-1A0D-1C82-D8FF-F0268BC197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7458F650-E706-13D4-C2FC-B8ADA7A6D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DFB47C64-FECE-0839-DDE4-3E831412A71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C9393046-9C28-298B-9CEE-6C6BAEF7319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19B2748F-B3EC-5CF0-FCD8-410E0CBBAD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4066785F-B6A6-01ED-CF69-386C8A2A3A4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E91201C-C1A1-1F17-978B-9AD36F9B019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F02F83CA-D5EB-BD86-B4E8-5425CF9E4B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8DF90864-6870-0FC3-2561-CE819F67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566C38DF-417C-CBC3-5C0E-CA4EC72D6F9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BDF46DA6-B522-B63A-CA7A-834FFBC25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0A3E7A91-C612-193B-4DC9-6060D88E0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07712A3C-69BB-58EC-F8F8-BCEA505B2FC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3869D893-30D3-CAA9-0401-14739A8E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588FFAF-4C30-7F47-D8B8-AB9644992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8BDABD23-460B-D6BA-F710-56D8FBE15D8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7E33C1D7-8AFF-5FA8-5906-AEF608943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B2D2E9A-544A-DB0F-55EA-A8CFC0F46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5E994843-F022-EAA2-6020-E9CD8DBF4D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52455E3B-A610-9E85-8A62-DF3F3DEC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09558FE5-81A3-C782-DEDE-3F88BC1CAD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B8BC45C6-6010-1AE1-ED2A-925A5C35B35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90FACB33-D3ED-B077-9191-DC97A3682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79B3A9E3-15EA-CA1E-FC34-16C5CBCEA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1D289119-58EF-5F51-4B78-2BDFF0DDB34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3E236E35-2F69-1B19-EBA1-D66A9AE39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DAC57F65-C192-6A32-E7A2-E86DA903A8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D60629B1-A406-662C-DD05-5713D80F78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DD254422-12B0-6C2C-C530-9D8C5C485E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A8D81FD5-1AFF-8CC6-B0D6-31308F51C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FEC63D63-7582-F278-E3F4-20BE95931B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B7BE299D-B177-67F8-3569-4116F197F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333B719B-76CC-7AD9-69C3-18F71B7828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7F6F527-2646-B3F6-A362-E3AC4D12BD6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6C2BA544-93A0-CE29-3E43-0EB41E3B2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98558A1A-128F-F3E9-21CA-37CB5BF882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BDFB4675-2BAD-1326-3E52-6C5ECC63B7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037B9B42-A4D9-9C57-DB6B-49D21AAD25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EEC849E6-51E4-5CF0-DCE9-54A24FDB7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90926C63-335F-A146-2CF9-280A360060E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CA8CF82A-D9CC-34DE-086B-C0013F78E5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EE348679-BA59-FCC8-339D-25A08914B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5B4AAA18-F000-D3E2-15D4-F94A333A6D7C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53158542-39F9-D4F5-9094-1B65CAB30B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F15E9D00-6516-31D0-10FC-6BC43A8CF4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7A0DBD5B-1A22-6574-DC2F-EAA1B3A94BA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660522DD-6146-230E-5FF7-4EA8BC2980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62E44900-AEAD-CED6-815E-178AFCDE7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690736B6-0E17-BEC7-F278-EA495A6DB6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7ED5F294-2056-3E01-5218-BF71D469BA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019B27A6-19BD-66CB-C1A9-C2F7979C1B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08EA056F-824F-8AD6-458F-D96553F18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5580750A-1BE8-7C98-05D6-A77E352EF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43350998-01C1-0960-A9E6-AC325C56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A8B9E213-2446-18BC-564A-55A6B646C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BB15804F-592B-A507-F0BE-BB8CA3D20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FDE13F1D-1ABB-C5D2-013E-408BA507A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17B9CDBA-5217-9CCA-8CF9-08D50EA5C2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3B1B718C-537F-8F86-8F30-19D819E116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4A1B6222-BB64-EB88-4DA6-9B34DF7FCE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6E7001AB-FAEC-F508-8674-3BD2E4342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4593D5A0-C3D2-FD20-09F6-CF666188E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2B88466E-7C6A-0DCF-A92D-618A3EACF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F88681AD-1941-4BD9-88EC-6E1D16DD9D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E3160E83-2AFA-99CA-25D1-69C086F7B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F4F087A4-863A-4D1B-2439-0A85D3EE1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2455CFFC-1D1F-DB1F-FCA7-3B179202A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8FAD989D-E41F-6819-E684-7CB86B7C6D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B03EB8F5-54FF-778E-B041-3C5518E574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082655D-7145-4B4E-8710-63E8265225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A367BCBB-5C63-63EA-D1C8-A833F90F56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3CCFA316-4306-D3B3-4846-18AC8F7CB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F83BF11E-B811-A7EB-F8BD-4E51823C33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DA6D1095-421D-7213-8F31-FD64D5DF54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9D53BB0E-A21B-4D0C-4B92-57D0700A66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0F4BF44A-1748-1195-A1AA-12AC6B926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43956B6-9243-3898-64EF-4DA5DE81F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12416DF-BE61-75CD-641A-FAF169C7A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B21375B8-5BCE-A3F1-ACDE-ED178B25E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0DAB4DC1-80E5-DC1E-7497-B9746942B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ECAED30E-4B95-C645-42E2-122B75347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55F7C83D-CBF7-EE89-1061-E17C51593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3520A914-EF1F-D2E1-02A4-CE0324ED0D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3A9512C7-EA29-A668-3930-607EECC35D6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6A92CBE5-48E6-C26B-D0EE-882E231B1A2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50643215-48BF-22A0-F41E-9F560F7765F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F450D2DE-66A7-7116-4C06-79EC132D1D9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88407712-7FAC-5CE0-C76A-BE1733069E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97E16E41-C86B-FBDD-DEB9-0B8FEB2253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831EBBFA-E006-B244-D69F-297E693A01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877D78F6-E21E-813B-61CD-E52E0FCBF5C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F8F5F60-59E7-1DF2-6322-3DCA2A76E0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8747EF40-71C8-1518-276E-D5D74AC1CB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C1678DDE-772F-F52C-BBDC-383DEA8E2D8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3E5E780A-120B-97F1-4050-5743C1AE2B1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19B04004-B5A8-97A0-B763-835D2328B2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6237696F-114F-0652-DCA5-40C1243AAF6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7DE7A7BF-2713-5A41-9898-D9C265C681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2EA16B-BD9C-1602-B1A4-1DA1B1FF2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17D0ED3D-DCDA-13E3-8AFB-5307B591E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7374CF2C-04BC-93A7-5D9C-7C89EAA644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8095B8D4-8FD6-BF6B-8994-49CB759D7A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4F6BEDDA-5D3A-F2F2-7B3B-901611A66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D574FA73-DBF1-8A62-6B36-F696332BAA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7D41B243-5A04-E8D5-CB7B-DC045465AE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90CD140B-D2B8-DCEE-2106-6029D94D3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8AF222C-E033-0042-01A0-69A6E4707DA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39E98F-E967-98B3-B761-ED01470D9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4A04EA19-F4DD-71C3-1F30-307FD7CF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7A548EA2-3DDC-5485-1836-DDB0B569066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3057C619-B7C2-67B0-F28E-F9D62FFD76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FED98250-4FF7-CD71-E42A-68DDD007C0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3220864F-8669-3F91-7F1C-F6B73D1B478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75E15DB9-6FE8-5232-84BB-34134F1B3B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9CA8C10E-CB9D-F7BD-A301-AA3C7B65C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88C53A12-384E-D350-44A8-603128399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E45A25F1-9AB3-B650-928F-21E398797F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3DA6B0A9-2592-B806-8FE3-64B69E422A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31C60089-AB99-4D2F-168A-B5F090BAC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3ACBC18E-8C50-AF48-16AF-5D6F6DFDD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1AE144C7-6BEB-7D8A-C0F5-01C270A97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E37A3BDF-3005-C1C8-FDC6-0BC8D55916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8319CDB6-684E-9B57-A0FA-6AA9E0953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177C234-3B14-0DF0-48E7-B8BDB3C709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8A006A0E-E415-BF42-3A11-EC84DB8EA5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1799E7D4-B11D-37C8-9893-4F7F686C22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F603082-DEDD-1F17-1B13-C2806E0B2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30B706E7-1FA7-E9AF-FAB8-FDC88A50448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4313A2B5-F4C4-F0E2-5DB5-07CC97B92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09D16B20-8AB2-2FB6-1703-6F5C6FD6FA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468BA8DD-F530-397A-4F05-8A473F9548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7A7F6D7C-151B-581F-7002-1224B325A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77B3247F-42EA-8A28-46ED-F3EA4FC83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2563851E-E4E4-C6B2-6842-984D06DCCF0C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F1ACDCED-51D0-36DF-6CC1-0BB02410290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06E5F2BE-F1A5-7D35-CFC9-5A31BB0834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B9020615-7B4F-5368-A11A-F82F05876AE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21E8FC-E1AE-F9CE-04D6-3D7CAEA2BC7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883416AF-49B4-7431-AFCB-24227CF3F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1E6A515B-7028-2C85-2678-C11AFF873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0D2E388E-4DC0-8902-8774-4934DE882F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E9AA30A-EABB-4C24-8DC8-1305558418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01873F31-1212-1F70-B5BC-40EF10EB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C1313F67-DC06-4389-DBC6-117E47440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03C408EC-7B23-B629-A06B-7C6EA6188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F1FEB92C-0ABE-DA9D-CC5E-166CACAC7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E91695C-5619-318A-7B29-22FCD68058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0BCA7D2A-84B7-0BE2-CCFE-4FF9F0029C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96202C15-4A53-D1F8-28E8-3B1F1D189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EFD3F822-DBD0-DA92-31A0-66ABC95AD8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4676F449-4DA6-99AF-435A-3DDDC83C23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4FE8296F-93D8-DB9D-3EB0-52650C531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A32F7A42-634F-D347-B9D4-D7C544566F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A92711BF-31E3-C3D9-D1A5-28A8BBF8EA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7C74BF53-AF0A-F898-17AC-7199D58E6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B28A207D-BC21-D2EA-D660-63DDBD7EAF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1DE4344F-D7FB-6764-504B-3BA7C00FAB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4B3CA194-4154-E488-6DA3-236DB86DD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7364DE85-C2EC-4D12-46B2-6326EC3EC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FFAE4511-95BF-E561-5BAB-EE5AF7BDB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96A8067-1F6D-A654-3C1C-684FAF806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76DCEC6A-0D97-FF73-7321-3E7E0FBF3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3151D9E3-654C-2432-779F-4778EBA8AC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72D05C63-A6EC-C669-7E01-A47153096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3DCD17AB-07CD-868C-3672-5A009D179E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ED357B3-403C-6A7C-0AF9-8B02DCBCC6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C288670-79FD-4311-D8ED-6A8443B7E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1C388F3C-0A57-F1BB-108E-096A33BB28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5D1197D3-1485-56B5-C457-4874B0998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DF90FAF0-595E-7473-EC67-A6DB3FB3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AEFDC85C-DEE6-9B88-5F5A-FA90EAE0D5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DD71BD35-7F1E-3ED5-9365-78DB4C089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58080099-9FFB-B50B-6E3D-0605AF82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2510CEFE-ECAD-0F86-5AA5-44E713AF9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E2AF3ACB-CE64-BBF9-19E5-284B8FD9989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7A1EA3CA-104D-D874-FA40-9A0C443A75D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B1653ED3-2896-269F-1F38-D93F69F9193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94D03C1-E8A7-4658-67AD-A12554AECB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5E0806E4-2E60-2877-5543-65C2F0391C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B7BC6738-B7D5-808C-B5E1-51EF2AA5858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04B87179-6D94-65F5-3F20-5F17A3D1E7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ED2C55F7-6B30-95AA-09D0-74D448B7EC4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4FDCEE55-4D34-175A-5AD5-9C209BEEBF3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E59494E0-AC2D-0DA3-4435-17C7EEA479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5AD82B70-4887-B7C7-5FA7-399B8B3A2C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8009DE2B-5FAD-4D81-0384-7681CEB237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583FF662-67E2-5521-4019-7D857B51BD5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D62EE146-3240-8F62-BD44-A00B84C398D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AA01117-4EEB-5E96-A8AA-0CA51E14F69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C7973889-BAB6-1E38-762A-FF34745AA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AE0EFE6C-8237-1B76-F27D-575CC52913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217E6730-E879-B6B4-E71C-5A5E2F69A7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C664D3DF-90D2-52EC-D7E2-A1C9C5062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1E94EB6-B247-9172-1C18-4E57FEF90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F50F32E1-007F-04D1-2B4A-CD1837DBE4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B117D0ED-6853-37E0-B28B-5CC7BD290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92BD4423-B864-8F1A-B29C-A745567473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ADDD4DED-C74E-78CD-5FF0-2E0495220D0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CBDAC305-5635-AA84-5561-F9C78280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049AFECC-66D3-8A0B-D4EA-B95D5E76D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A3A299B2-3984-4C25-85D2-95862A190B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6C281B29-7BD1-1F28-D2A1-609E805A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B94C8672-4345-601A-F36E-9BFB7AF37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B8112F1F-7D62-2901-4D20-171DDF402B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CF86949-4529-BC3B-5F12-8D48709D1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9D7CC5B7-6835-A37A-3B83-C634FDE2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B0F82B5-6C2D-9F34-0AB1-B5A73E6884B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BCF1A196-6491-2EFB-3BD9-4C30691E2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D6B27CA5-77DC-A3B2-F0DA-7A1EDE0A87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DDC9CF4A-34EA-AE4E-90E2-412B06C06D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528E083-FD56-3529-1C88-6B958C26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E63BD14E-8055-03A2-BB1A-7954A882B7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E651B89E-7C83-48BB-7B75-AB2F84B64AC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D7E509FD-C2B9-F45F-766B-FD09BFDC5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221D3F34-7BE4-C0C1-D196-7023D4128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3711CCB5-6D23-AF1E-5C8A-42956EF3E8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90BD44B6-10AF-AD01-6F6D-117DA661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FD1E6C2D-A8BE-E63F-3412-BB8415FF9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4CDA6924-A2F1-A26D-B942-57D383527E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E5B24E8-A1D6-2FAF-63E3-61B8974118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11B59A5-54A1-4078-92FC-483B3129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3854E500-173D-9048-1787-1C5DE628B0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24AD5F88-3FE3-0AC3-A4F9-A455663134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AAB7CED0-83A2-032E-66B1-299CBA879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B0CC9386-B7FA-CAF3-E58A-EF42E05036B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F9A5E7B-A961-4E7E-57CC-5FEAE3036E8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DB4B710-F8F2-3372-D1C8-02DDA3837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CE3B768-F80B-40A0-1113-50AB3EB63C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F5104524-03A0-FA7C-0351-89E460573A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C7F0CFCD-1375-A397-C096-354392357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744DEB4F-D7B8-06AE-F95F-30D412955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F7D8098-8309-6CA7-9497-E2E460E33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3D579B14-6A21-40C7-83F0-53EF2A17A6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F69902B5-76E2-7C97-D1AF-06D4235FF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403847CE-556C-5D86-8FB0-06E12BF35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F0C91B13-3DF3-7083-EBC3-4C0FD6810E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051906DC-93C7-01EA-1F80-3640BD9A2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D34C9299-6ED0-4578-E9E7-836AF3AD4B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59EA139C-FE02-9858-BF32-3279C28AFA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D965590B-E400-92E8-BCED-DA673E2A2F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56B32663-6AA0-5409-58CC-09CD082844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A09526F4-3FFD-3D4A-73FC-9B08B289E9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2F5FB866-C7C9-4D8B-1262-D83B1C1105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887BD835-1CE1-F63E-77D8-C013E92852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9F7D9AE3-2D31-BFFD-FE99-E8710AA40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6FF227DD-FC6C-854A-E6DB-1C96887238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9EE05307-DCEF-7AAA-55BA-70C2F0F306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5BF86988-3C30-6008-02C1-E831DC138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6657859C-590A-CA7D-449A-D52B6702F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420F5688-9BDD-4A41-58BE-692DD4EAE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48A38B63-ADBC-46C2-D7CD-B920A0991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ADE9361C-9D24-DD25-79D5-F49292BA97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0FA0A86F-0817-B35E-A243-ACCC59E73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AC0C956F-8957-7B0B-8C83-8997BD81AA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A1D66579-0EBB-E748-4D67-BEFA834A4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E36AFFC3-8746-A761-E6F9-E14290F4B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401B1D0F-AFCF-EB40-9F6A-A603557F5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04935368-82FD-29DD-CB0A-247F0A00BC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417B438F-6F8B-3484-F0C9-1BFBB1CE06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88DB0132-DE8A-5214-5AC3-B69C8DEEF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46A8F5DA-6EA7-77D6-D861-1EDE678C6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46D586B0-BD5E-7C82-301C-DD9BA2614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E28B5F11-E58B-E4EB-71DB-180D69FA9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29BA4DE3-6DDD-8784-BC49-D3C186F2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19555D6-C8B5-A01B-708A-8B24C58F9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B9A4B99C-0627-8371-7D82-9B6B3001D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C65B6682-EDFE-9A3E-64AC-BA90E34A239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9897802F-9179-AD69-F564-DC165371ED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2AC5213-0AE8-A626-E3BF-952651C8565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F352BF5B-41BB-5A0E-DA1E-DC371A60C1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983F609-BCF0-F03F-861C-10022215E5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65AEF0AD-3DFD-9354-C860-A3FF441752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BB4C7B4D-0073-717B-566C-ACCAD88EED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7AB15A18-259F-DC96-6B00-AE811EE29B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97328A2F-B62D-09D7-A09E-BBC4BDBC726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3D36CDA-D7FE-56E9-312C-25C7CB72A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A82C37BA-9457-C421-575D-E3046AA194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A6BA19C-6B9F-1E34-6670-A439847D9E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9B695190-7C98-1C51-7CE1-BBCE905FA09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269A570A-2279-7A67-B868-243072F09F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0454C187-C6FC-B45C-A815-09218AF90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72099D81-1FE6-1F06-64DD-C06B29406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13D8F9B2-9E29-6297-04B4-8F5401E2A59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F3EDBED8-9AED-53FC-E232-785ABB1ED7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E967BD43-08D5-404B-606E-E48F914D6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74464CCB-352D-D473-4976-14106D988D0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684ADFFD-BFAD-2E54-971A-606690A91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A1C71025-6B2E-247C-96FD-894FBFBB3B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91203EBF-284C-DFF3-28BB-584516EF16D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10906F97-7795-2A8E-825E-D489148AC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16DC76CE-AEF4-DB00-1A3A-4511A6FD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47803FAA-B680-6D98-1232-8F5B6F34F4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D14CAE7A-ACD9-90C4-1BA0-D717ED5FBC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79C90B7C-4F0B-71E8-9EA4-E179EEF81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80E622A-25B1-E091-40AF-D01BC0427C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28E338DF-1D7D-FD92-1F19-C2AA01F0E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CD312C7-7A65-FDD1-DD0F-706FEDC81A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31001D8-D5F2-7A55-B5CA-909C453DF1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313873A-DC24-BA7F-D3C4-6724D39761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8EB7389-768B-0BA6-97F5-6CFCA15BBC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1713737-E2A4-0A84-BBCD-700A4A4A09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5738BC83-3119-C1F8-9DEA-37F82EE80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3A53194-043B-31BE-6180-AFB4B7736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9673E2F1-20D7-AFDC-6431-1B7C875BB59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E304FF91-E713-929A-FD5E-3BC00B111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151EE118-BB87-9F7A-31C2-CA912A0D80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A1F1B54-0CDB-D35B-1FCA-ECD48943CDD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F19192A5-D69B-DC68-C916-E4B0F759E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F6CD8AAA-3D35-D1D1-433A-9FA49815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A239B989-6713-B75F-019F-00DEE1B012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C3DAB659-97A4-2332-5B6B-F4B9F6CA3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F700F843-9342-F99B-D785-21663847F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C0921FCA-5C67-B6E6-D7E2-383D6412B8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52018DF0-4BA6-4EFE-903D-9FC3B895D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7A68EABD-6CF2-FB55-29E0-D32426DB7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54628844-44E5-4331-3672-A9672703FCA1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6D3D1456-E0D7-991A-EB09-7703EC82586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25BA7D06-D462-106E-7B60-59AE726359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016E7140-2AE4-E1D7-2617-F198DB7C92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C474E3C6-EBCD-0500-32E8-8FC6C4AF2D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94F4FECD-B24B-83E3-AD0D-78EFBE02F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8B228449-A10E-0AC1-0DD7-4DD164F72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76B33173-9232-F8EB-02BD-35BA9701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4E2E0CC1-27A5-2E2C-B992-144F073C5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574E4A3B-0923-2BBC-7FBA-39B5BF4EA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5BB62A45-9DFC-67C2-30A0-18CFC7B77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C85852CA-8FA5-DAAA-6836-D1C1ABA52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3A5A08E7-C711-1D9C-E7AF-006D35A1D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DA58C602-1524-23E2-1FBC-230DC8973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271B84E2-1E98-095F-8DFD-7F576CD5B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6A75932-B2B1-7597-CC78-EBCB013633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FC25A84E-0CE7-E15C-A10D-B18ABE3BE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A759D886-4A2B-8431-F7B4-FBDBFFCC3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330D3D4B-F1CB-3441-61EF-32F6626758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4CFB4CBA-32F3-E765-EB7C-3812D2BC37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428C574D-0824-22BE-B672-7991AF4CC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289C9ED0-A012-3EA4-B108-89A6F7B7D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BEE19554-8974-E7C9-759D-CBDD6780E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3F133693-0433-C4C1-AD67-7A55EE9E1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91410739-D652-8DC4-90BA-4F895269AC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D6F6124A-B6AB-FF41-84D1-7DEADC25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E03DB598-6B1E-0628-5DDA-DDCC62B5C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A7D178C9-798D-28EF-4A53-EE5E855B4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3C689402-673B-57F5-22F5-DBB915C0F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FFA74606-D88F-54A0-C59F-02A7DEEB9F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76043026-13DE-851C-1809-22D18CFE19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491D19DB-7ADB-4F49-821B-BC9CC5F32B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F8A3BCD7-0866-2FE5-4C9E-CBE2B5325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A68F884A-D3FE-A845-89EE-7D2583BFE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D1004651-2026-B2F9-8308-FAB885F0D7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AEF0F9B1-D2FE-CC69-1DF9-F5A9A0DCA0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8AB17DCE-2E75-DDED-74D9-EECB3876C5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0278B9BA-D4D0-097A-41A1-796662C52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174C612C-EE50-D77C-D781-6043A8C0AE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96198B17-1581-0B8C-8C15-5529E083B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8B35368D-34C7-22A4-A1DB-B3629FAA0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C6EECBEE-FEE6-5A25-75BC-287243821B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A10647B-4B0F-38B0-EFF0-4FFA0FA5E3D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9E012DEF-5C67-8608-2DCD-46F2C60453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1102F3FF-0E66-8F4D-F626-DF4FB5928B1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37EA1FCB-628D-12C5-443C-8A1CF272A61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D02EF928-B04B-CC34-1740-C2D1032B06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CCE3AF15-7205-2112-7B35-0AA5258A571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54E13064-1260-58CF-B8BF-3C554C43E18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0F33B64A-2802-463E-7DE4-93863CBF618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DAC54AC2-00AC-B30B-603E-2E1A58C07C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CC645D73-4D28-3F09-6BBA-5116C591134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0FE0AB2D-9794-41D2-14DE-96523941DA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E05CEA77-3D91-B6B8-EF7B-4A5DA71AC1B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F6463362-410B-B372-EEA8-730108F932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6760511C-E5B4-139E-5D58-3E3FC31847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3E0BB94D-710C-8119-0DBF-9D8F5A6C2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8B96CFEA-F551-1703-1E79-9912FCA48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0A994866-8F3C-2570-6757-727C3DDF38A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ABB53431-4CF0-96F6-966D-D081EBA0E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59BC7A76-21CA-0554-3A7E-A4A957F0C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D46111A9-E2B2-7AA4-983A-C062659E17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F2A4F7CD-1A05-3BEF-524D-32947437B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B2554424-D4E6-A331-E96B-9B59E7935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BEE4998C-D2C2-E987-8C17-28E2FBA0D51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3C35EB6F-951E-2E6D-6B5C-47D3571EE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3D7F154C-DFDD-EE5F-4886-87650FF15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A08BFB8B-F0BE-0B11-BF02-6EF8714E60A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E21EA70-98F3-2389-50B9-5982611271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AE086244-27FD-6D3C-01A7-0DB245FD1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343F4D78-0026-4748-E353-4B88D6C42A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FFC2E6FE-DBA5-5A88-6C29-770CD6AEB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301440BD-C545-B783-BB11-B888CBED0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B90741F0-8700-69B8-432A-D868CE8D22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DFF985A5-64C7-1752-A111-B3D414268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3577971-9319-90F0-394E-D6A1768430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6F815008-58F7-202D-4D98-CCE0314E530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4E757C85-4056-440E-96B8-083ADE039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847723EF-453D-B7A4-9872-8126C32A0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12E40B81-8205-607D-0D15-633F30C7EB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56F0ABE0-3E80-7422-2E9A-A70545FC8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35852836-F73B-3500-3C78-30B5704A7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11B6A37B-E878-242E-0FD7-63E4D822C9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10034D9A-7262-FD45-BC49-D2CA83466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CDD2ECEE-8C17-C523-EA0C-6F802B88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1F95C69-114F-4793-ADD1-3BA496EE015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CD1D02BF-7BEA-8926-9026-3B3367A06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FE7F570E-8EC8-3471-959C-2F2B8A462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6B269EBA-41DE-7A22-4F3E-B582103624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6AC72C9-EC1A-50AE-4BD0-421E3D05FA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74B645E8-8515-F86C-31D2-EA8241784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A31DCDD2-435D-CC0C-5C3D-0D9F5E64ECBC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4F7AA652-85A8-372A-DE2A-92C7048AB0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CF0C3865-9D8B-6BF1-C6BE-AD34E5CEE4D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5D6248C8-D5D6-0EF1-1B65-B2CD9C98FA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B662D6D8-4509-2AD8-952F-0718547CB9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E074F1F6-F20B-8B86-5C6D-B62B5D86D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4E75ADE9-5B32-BD80-8581-59E09A2DF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8BA6836B-F25D-1412-5E85-880B50ED5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11D7BB07-E73E-1CCD-8213-A3B639DDF0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07267D26-70F5-4076-4351-E6D58CF261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9A2C4E3A-97DB-DB67-2B5A-587CCEB94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ECEA8B4D-78E0-1740-5861-FFD0E00AE4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684995D-95C5-D0ED-BDDF-9EDFEC367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896D2F33-45F5-2DD0-1D5D-F9890F6F7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661900A8-D997-7D2E-CA85-D95E5B4AC9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31C94D23-996F-91CE-5D64-8BB561350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6F5154E8-E3BA-73A6-8BDA-223E504676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4D111321-A682-6F94-3436-3F6D19E32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2B597EE9-EA82-CC06-268D-FB3991184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C6B39CD7-B62F-F8C3-DB07-EE40D6897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9E85A505-8288-C571-2B79-039160D22C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75A9EB37-AA01-DF1B-FED5-2020E94FB2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A8200828-2932-368D-3592-1B82AC5294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71C6CB53-6E7C-632F-2C98-1BF3699B92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15936E9F-C5C6-E022-FF59-BB820221E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88050F28-E296-2779-C9CF-BD3D887A2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FCF6E21D-FF06-F223-41A3-A060089928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63D49E6B-C38C-8D9B-B0BB-E44984ED72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7846201E-692A-8787-CA62-14B22D11F4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42636BDD-CF53-BF97-7AA5-3567739856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5F3FC06-9BA0-BDFE-BDDC-2608239176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BE4C10E7-9A9C-6533-8AF1-37C3D910C1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1BD53B-0048-C103-3555-59F6356D8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85718D58-2B22-D357-F2E5-63CE2FFB6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8A005CF5-D25B-8F6D-5218-EA106AFE4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90C66351-0C97-BC7E-F871-FC2C4C226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0A85DED2-86A2-24C1-5A16-CED096D8E1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BA4FC2EA-2657-BF62-C963-1683EC796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4831916D-96F2-9E63-C41B-4DC2072E6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3F49FC9A-FE5B-A984-1A17-23565F3DB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6397E8FB-B219-E71F-69C2-DBF8294C0B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4C0D36A0-9DFB-D54A-199A-B2C13B6047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830CB6E-5E49-FD20-6669-1E4AEFCA60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C56BC581-F99E-9870-84B5-A4F1AEAB41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0957DB0-7A8E-8951-3684-DEFF15B8B2E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610F4ACA-FD25-EBF9-C27B-24F43058F64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5A77704D-621B-24BD-0FC7-0B5D4F1D23F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F1728948-06CD-29D8-D8C2-B5904459A4C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8D116E86-4926-FDC0-B282-5DD4D3860B5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1A2BF326-7168-0A76-E3DF-BF6C6ADE31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332F61A8-5F82-8DD1-048A-3CD5FF2A3BD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63176A0D-A80D-A344-CDE3-77CED5113D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FF5DBDE1-7299-A530-FAF7-191824BA74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B2B8AE8D-2132-B04C-E9C6-45F2C5D1709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E450EA05-EA31-8D3F-EF96-2662D00F68F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2F74A60E-B268-3172-FE91-A346457B3B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3C302CF5-0212-A926-A89B-867D6DFF2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3C4AE6A4-5EB4-76F7-593D-C6C9404E9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E41BC6B-EBF9-96DA-A24A-C0B72DA0DA5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F38B0E1A-6726-65AB-B77C-50525590C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044CB58F-02CC-449B-F26D-C1B1B30930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0D0B3AE5-E52D-2F5E-1445-871C281857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8442A588-C625-DBAE-D928-5248A314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C9F3E414-E5A1-97E2-1B0B-8FD1D93797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42E86B0D-5468-D0E4-01A1-294753986BF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CD644081-F5E2-23F1-C291-14BE71C81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23C59CCA-9A59-9DFF-E7F0-05BAA06F61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757AAB8D-FD19-A675-F9C6-9DA02BBE18A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4BED44FB-E613-AF26-04A8-8111AC384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2F60964-8D58-7349-3E83-BAE0B05C0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6841B20F-EA8C-489A-EFE5-5057DC994ED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E44D6F2-319F-F58E-12AC-6B909E00A5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5873D75E-F7B1-45E6-788A-48288438BD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0C020D50-751F-2AD5-2319-B625DD4567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0CE3D30-4CD6-8321-270D-7F3594E37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A3FCAA1B-1CC7-66DD-A344-7D1772A1A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78B3029C-75C0-1C12-7CAB-2BA44048F7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CDFC566B-ABE6-D8D6-B884-285BCE619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F03DEB89-DDC5-8EBB-F93C-C3974BF6E7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F25A4C28-04E8-FA25-FE2C-7C554E11B1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26645D-9209-79DF-E923-12EEB5310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200D5E68-8AEE-1286-A8E9-1E27B8604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F38E862E-4F9C-C18D-8571-F29227D6611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22752D2-D333-F931-4528-B04B30CE3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6E7A380A-E76F-D840-1EAA-F37A2C4A9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9098333B-CE93-AED5-B76A-1D79BD3A609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4016A88-716A-CFB2-6860-FA53D7C3F3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4115EA05-BA2A-0231-6CF1-2A5E36236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88FF197-7839-5D2C-72BE-2873D3B09C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912A0BA9-7C52-32C5-C139-E3BFCD2E8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BDBC4105-BFCE-9CEA-3D50-562262E32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D6E9A83C-EE6D-309A-A740-7E449E9105AC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59AD2-6F09-C112-B3FA-AFEFBE093AF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1C0D4A2A-EBFD-4F0F-21B2-A3DF1266F7B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A5DB604C-0B15-0CC0-3A3E-46127F73E41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15237471-8D11-3300-CC3E-3EBECF84625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BD424C50-0B06-9D83-156B-2F7C17946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56DA022D-0A83-76DE-AAB3-57EFC5A98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799C2803-EDD9-80CB-A63A-0C40BC6AA1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C366153D-464C-6D2A-44A0-5D34280EAE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6C1C8F3-B73B-5978-5C4B-9F551BE0B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B620040B-CEAF-DFB1-0238-41CD7A7DF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1009EFE7-6746-971F-0065-67584FBDA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0B00339-412B-AB97-6094-5160B26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C4B6FB3F-A958-4BA2-F497-AECA8CC9B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45F5237F-B972-0D5E-B37D-E7641F28A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8756C001-8238-E04F-4CAB-BB79EC1D4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978C3826-2852-578E-EFEA-8559C162E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0D8E7B9-84F1-B5A1-686E-ACD6C0C309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A7E4F062-3044-5367-1AB0-BAE65AE9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39FD349E-A8DD-F8A0-66FD-47DCA2534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8BAC279-5C19-31DF-4EA7-3EDA37524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2B53E0D3-C358-FC2F-66E6-3701C60EB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6C912B6B-46D2-762F-2AE0-7A20625230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F33E31C-FE99-D0EC-AECF-4488E588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EEF1899F-9F7F-B55F-11D7-94DD7A512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AA9D3543-BFF8-CB88-E710-CDD5AC51B9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CA230D4F-626C-EC92-CB30-61BE15A336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E9806B4E-32BE-DAE6-458E-8A998775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2DAAB3C5-91E8-9B30-EDE2-BE5B9A546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55E9E857-00E6-90A4-4CA3-CFEFCD20B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7D96CA87-8AAD-BF22-FCA1-8D3C02670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17421605-C3EB-13DA-8381-3B38CFD99B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9E7657A7-5A18-4998-EF21-946543AFA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32F7CB8B-3EA3-DF01-2D12-F1F5957CE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904B6222-2D07-B742-B10E-55769684CC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82E1B0C9-4D7A-3F1B-1A22-4D2798A7F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B5341205-9E82-9406-BC7B-C2AAF548B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3BB7C37D-09FB-6454-C7B3-0A39EFC232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ED0B893-3158-99CE-F885-C4E538537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0ACE10C5-27F9-AEC0-65D7-4109DD27B7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DDFCB645-C7C8-D025-8558-08152765B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1537149A-44F7-4952-8F2A-24E3E7C813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FDC45601-E9A6-D9D2-724F-94111CBFBD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AD778C14-59EC-C1C8-3D7F-8EE4599E66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F9CCD759-9A32-3386-F444-D389FDEE15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3F5CE25D-85BA-D112-577D-490EA4D06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2FE265DC-1943-18B5-E267-074F9CC92B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49631A73-1834-811A-4F9A-5F38F15F593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6275D427-0889-E9C5-0A8C-7D8853759DA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D579A454-6279-1DBA-5DC9-3FF6A2BF852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E2F622B7-1D75-136F-51D1-1080B351E4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165111C-99DD-A6CD-E07B-88F529A85E8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7A7216AD-4568-5B07-A62E-1C6850F67D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A622B21D-2F23-C694-EBBD-2D0EB6B9A4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D7FB0E48-02FD-5EBF-EEF0-8605ACFC2F4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736B0BEF-5C9C-15BB-0B78-11E0472AAD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CFA2729C-43B9-0859-7A2B-EC66B214C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EA17548E-2732-B457-5952-264C3991B6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48FD3026-0A01-8746-80B5-F98EBD7ED1B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1A1B0754-554B-7A8F-8DD8-1088813223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6132D73-C41C-C0DB-2026-B54BE7795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C039C8C3-F4EE-655A-F4BE-098CA1C2FF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A757D02-AE00-6787-FC3F-29316D973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F28595E3-98FC-AF39-062A-BEAF80ADF3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FE079C9F-7063-F97A-F113-2B08FC0F4FD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AA14E9F-EF64-FD0D-C0DE-164BCFB8C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DA8689F1-9621-20B7-CD88-C78F29F1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FD5F8299-755B-42FE-2854-487E7A7213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300CDB2-E9FA-F084-08B4-419F28B62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1BDE4EC5-62D5-D141-6F78-13BED1AC4D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DE8BB8C5-B395-2D00-0BCC-F29F3DC258A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8638F4BE-E0B5-ACB9-52ED-146463CC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AEEC0CB2-11C0-EF27-E1D9-AD6BFEFD6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8DF2FCA6-757A-EB92-BC8E-490F3887864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FC724499-8B3C-FEF8-1B0B-68A3374145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A6D10B7B-08D6-B590-BDC3-510D732865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6E1C6B77-E3E9-700C-2801-105174EBE7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B7B57C5-9401-21CE-0580-AE2E55B52B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A4AB30F8-A056-B0BD-0994-6544977E9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EE75AAB7-170D-3D0A-8C26-2A4E36F020E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29E9021D-8513-D691-1A70-0B4FF03EC0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F549DE88-EB62-1EAD-C395-C70F85AFEC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A1AEE8DF-8608-F971-01DC-FF3D6A19523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4624A3B3-D129-C5CE-3F44-EE6793A39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40B873EF-C392-2D3A-6AEE-79C2CDD71F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1BD16CD1-D181-C639-DF62-38B7F9E311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94DADC54-3AB6-C997-6A04-3387918ED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1057AB5-A2A9-2484-F4AB-377FA1AB3E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FBD1542F-576C-3A53-5474-80DC7BE54AA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D099C254-4A4B-35A3-F92D-94E75236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F9212227-3EBC-A555-6463-BEAB36A728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4E2A0064-634F-AE50-811B-FFB592BDE9E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A4892B5B-C0A2-F89E-B173-F0B32DD78C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571BA05C-7895-B84C-B515-5D63E46E83C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370097A8-5D1A-4F5A-3948-DF36D748D33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518AB4B-A5AA-0418-BDBF-B417D3F63B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64AD41B8-5C63-6782-45EF-7C5EF4DCD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59FE30A1-1FF7-986D-C424-CB3BD4AC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9E6189D8-9AB3-4A86-5F3B-153E33440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8BC352A-6574-5FFE-6B5C-0D3FD348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F9FE30E-4520-BE45-54E6-7E72854134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1EFF24D6-F487-96EC-18E6-BB3C79F72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29A31856-8F14-048D-DC8A-9C912F4037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83B38A9-D1E0-269D-7E51-844D76F791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A97076F7-6151-0252-41DF-593783790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38F920DA-10B2-8FB1-1E44-8B257BB1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B8432BCE-B977-3B86-213A-572B53C497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3A952D70-F242-5D81-CF81-4CE05A3763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6677C77B-A9DC-C4E5-0C87-227458A983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603E2797-F102-868E-D1A2-55020A7CD6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CB89F97F-C574-A959-86F9-8BCBCE5B3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A0397FDF-98C8-96BE-D777-7657E0A13F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DD7571AA-BDEC-0F55-428E-17E28DE725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B27D5730-9E16-EA47-9F9D-A242A4FE4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014D3D89-033C-9B7B-7E2E-39E4090ED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86082DE9-01ED-D677-E467-EF0E82DD03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D848B777-CC6A-C321-16E0-3A0ED8D4C3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C4752BEC-28D1-AE66-EEC3-B98B0AAE41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C66ED505-E391-0344-6721-427D00B8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0CB6E14A-1ECD-A70A-E065-0AC9CB206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178442A0-B027-108D-45CC-6BD7411DC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762D04A8-6F34-F3EA-F291-5BBF78E35B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F9D83752-6F96-8E0C-83FF-49753FE2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C5A1D097-F0DF-A23D-B0D3-3B959FF8E8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F651E2EF-EDD4-66D8-5FB9-B24C0999CA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B8FB4DB5-81B0-99D9-897F-67A7A89C32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B407C2A1-FE70-DE8E-F439-FABDE804E7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F9DE3C42-1DE3-49D5-B63E-BE2BF82D8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CD294624-4B90-EF3B-A71C-3B5A738A22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B4CF4116-7B17-46A3-9B0B-2CCEE622F2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675CA8A-C4A6-0820-41AC-2662318139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23F96BCE-736D-C746-1767-B009FF002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90117844-8844-B8B6-9B9C-5548EC3F8B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702A02-9A6E-EC0E-1623-E9628CB35CC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2B660299-BAFB-E4F8-A15F-C8A0804C2F7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BCCB6C2A-8BD1-F0E7-0E68-E09D1A2450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04EBB877-BE62-8284-85F5-6A1139FAB18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8F78E547-C9EB-61FA-C6D8-2D9AB61EBE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2DC91B80-1138-E423-33DE-00AF3F2D15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3FBCD44B-76F5-4C2B-3AD6-35DC671472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6B7AE483-D7D2-7E8F-F4CD-F427376EC8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D3709DD3-1900-01AF-FDE2-1CCD7E3B8F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ADE18420-E791-C833-D2A8-893630BE6F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BA986D76-1D68-487D-6266-FB5CAA91283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C1E31547-5E09-8640-CD91-2135234BAC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946D4D5A-DA1F-64D0-9FC5-B7DAF9231C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D219FE30-F774-4BF5-6EFD-5E7274F57E5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3BD082D7-24DC-739F-707D-C71957D49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D246FD05-FBB5-9E6C-2F7E-00539FE6A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0815B123-E9EB-CD6A-8CCD-E70CA602B8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35C9DDDC-BDB2-4B94-4911-38494C83A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DAD50C5-489B-FFEF-FAF6-01AD6BC543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DBBEE0FA-8E5E-0F72-BD17-109ABD3B20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EC5F95EA-7BEF-912B-B54B-70ED6407EC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095C670-0A46-5546-9622-E729FB6995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E41FF43-73C4-7E40-F782-F2B6F7C0CE3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3B7897AD-8DB3-C307-63F9-B7B0039878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EE390C95-A66A-E393-C1A4-502B3FF332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808E170F-1D83-8FF9-3466-F66B1E75811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94BDEB15-D367-5AE6-5B6F-04F1D05C8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76417EB8-67BA-1B03-5D64-F7D2BE13B6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7704F9C9-4ECE-5546-456C-5E5602C160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F000C10A-F965-8D6C-861B-9C9EB0F47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3005EB33-00BC-AACC-93E0-482598513E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95F81E8B-1477-8DFD-BE47-0334DA1B667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D715F2D1-3D83-B2BF-36E3-A838DCFBD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3ED40FD7-52C7-9C4E-7733-2397873A71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6DFABF6A-3D98-67E2-CDC4-0A34BA08D8C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6BAAD6D4-72E5-D156-B29A-974F282CF8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7CE6EEC2-A80E-4C6C-AD8E-6DA8475B4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47EE65E9-3AB3-C1A7-8109-B3AE638039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53F64C3F-82B3-543C-07A9-8EA8D03BB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D3C719B0-4DB8-CAD5-98FE-8DD31B05B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B77A3B93-65DB-AC72-76E4-6A22CE06A52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0D9DF062-79E8-4632-7FD9-B13128A60C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704FE28-36E9-3917-288B-472848E50C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3914D8C3-00D0-21AF-16A3-D873A8EEA7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96FE98BE-E718-52D7-F5D1-399498F6E0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048C082A-4E69-E088-3DD1-1656114FB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310E8593-E7CC-0FD2-3424-369B17A7205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2F080891-15BD-5293-98E7-6CD4F627A5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95282391-E8B9-6299-1BF6-2BA082D3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FB638EE0-DD60-39E8-3E7A-54C25873C3BF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AD495A5B-C642-FDB8-80BB-C281A8CE9C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68B52B93-FAB2-40DF-EE28-35075D11F38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91537A94-D4A1-9BC5-1C71-D26333486E5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496A049-3181-C3E1-DD63-3E2B25DD51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48DCBB31-FFBF-E6E8-59CA-8C892965A1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CC770167-9D48-674A-7CA1-8DDF3E746C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42929159-7D9B-B4B4-AD06-C57DA6009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0FD2B756-3360-427C-D1E4-FC579B13AA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E7F91E1-EC35-D91C-9D86-CBE1C7A65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C0F6BFFD-FC87-7C83-3180-BD2B1437D1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557BDE31-17F6-A0DE-7245-272DF4721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54B7E3F7-1EE9-2E89-B377-B95F54E29A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A246F98B-249B-51E5-8771-BF577C816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0A9C61C-AB64-3853-1E05-C34BF8D7E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AB0E4899-B51F-2701-4E69-A2795E320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429C6012-B7AF-228B-4A04-ADDF573C6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3613F66-5F0B-D53B-59FF-1EA85815B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5101EB1A-E69D-FBB2-2010-24A7A124A2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B96C1434-209D-B09E-C252-86CDDF22ED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76072D2A-63A9-B923-615C-7162B46C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59B5E64-A8D6-2D0F-1B91-2F01F2729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EBE79A76-49A0-7761-E49F-C0DA652680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C9E9AB6D-293E-E927-8CC4-15F08D80D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92F46DD4-A95F-2C81-5CD5-072384B6D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F15C2B56-4A63-9741-BCE6-83F599E95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208C7E8B-14DB-080E-9C63-4FEA089BE5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3192592D-3E4A-B38A-E12E-7FE759AAE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14310740-9612-D7CA-3F6E-CF8CE02C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17632DD9-ED23-AC2A-EB17-60CF1511A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6430CBD9-4EBB-2BB4-BA43-D9473D78E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1A4A02EB-BC79-8D82-0099-0180B4FDFC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8072A44A-C0C3-A2C9-70BC-9EF9ADD3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4FF27756-DD62-0716-CEA5-1DAE6723C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4CE3FF7B-D529-60E5-B906-1D5F4ACD75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41607405-DC3F-DD89-DA24-183F99E584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F86032F8-C71B-8A1D-6703-11BB32A138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3CA687DC-F688-2B88-C13F-75E13B8386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60DA7152-7B8B-7E6E-B9EF-DB64A1327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FF3363E6-B6EE-1E87-4218-B1A3F0D56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52645947-6ABE-7FB9-BF8A-967CD2D838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248A7063-46AA-F50A-7D46-52395F40B3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6872C37-04D9-0129-706E-EDC356735D5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A662D2ED-98B7-AC8C-9599-69DE0C6D1A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4E9C853C-9B55-F6DF-7ABA-5EAF872395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C0D93104-31B8-F3BC-EB67-D8F9FDEB58E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E540D85F-076F-0895-BD6A-949D8B9AE8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3F9809EB-6038-C1C1-D39A-2966009CE2D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E47FBE5C-684A-9AB9-2150-A10481B5947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32AF2E3A-0940-077F-B01E-F6190FCC9CC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4E456FA-B0A9-87ED-8DDD-4E72275E57B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94CAFAD2-C1F1-3794-87D0-105EB1472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AD222B6C-49BE-09E6-132E-6BC469AB77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1A2AE3B3-B921-0269-5D05-482B1630A4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0E970052-F431-803A-28CD-710D893618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07380718-FEAE-4DCB-6C74-4174988BFD3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1ACEBBFB-81D7-F071-CF8D-3D387BA4D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9F889753-2B33-58A4-FBEB-F8E1002B5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ED3B029A-83E8-63E4-C245-0ACBEED70BF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88914DB7-82AC-CF68-2C23-6DE8EA67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6D25FF0F-4A46-8312-AFA8-8796ADF0D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F38E46DB-24A6-27F6-A0D0-80AA5E9131C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FFA678D0-862F-95E1-4F59-2155F5D3A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0E3B0C92-C555-A469-14D1-EC10EF5D9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6ADC8164-4860-A728-5F10-67A1800A504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5D70AC17-3544-B841-853B-CDBE4DC296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D21AE454-C45E-DB75-965D-C107D22F99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31657EB9-151B-FEB9-E055-8A9A152E4D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5AACAF1-A49A-2727-E7C0-7F231439B5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13CF5781-BBC6-BB2F-9CB5-9209FA9EE9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BE9DFC2D-635B-58CB-CC23-CBE27CD3664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7EB43A85-7AF5-CCF5-9DF1-4CC36A89E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8D52A5AF-4E35-DA14-8DB8-A23B7D09D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B634B5-88E5-D883-5C29-A0268DA843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1E3099E4-ABF3-29A3-D731-F7269C861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E9D3E429-53F1-68AA-4850-793915E59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5D491317-496F-E11A-45B8-F46C1B1A2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736959F8-5B6C-B890-CE0B-ADFE10590A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E4C4D607-F8BC-E2BB-4685-9D59D3E46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5ACC8B6-00AC-4C58-5626-98CBC7661FB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DD63E6BE-CE37-4702-47DE-1EEEC01459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38503A18-051C-4406-60BA-D309E793F2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6804DA99-A3F9-974F-68B1-BD47C0129EE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C1036E09-9B45-27D4-F3BC-2307CAAD7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C11E0400-418F-E6A9-5CD8-7DFE2309A6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298D75D-F807-AC61-E6F0-8C3F8CE847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B09F04DF-4A6C-6294-F507-8724EEC55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04A6328D-7E92-D361-3209-0270BA940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E1D01E84-BCBE-16CC-7AE1-FD5A22F23BB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F43E9240-3D05-10C2-BF84-C53FD873ED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DC62D254-4A75-9715-87D0-D890A7C8F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9866FC2E-364E-743A-0708-5A1F602598FC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3347BE60-3E28-666F-3093-4D2EFF8B30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2953B1C9-5AFE-6654-4A2F-D505337E7E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C2DA8774-6A4E-583B-6945-39C34F2690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8DD2CBCA-4E84-7AA2-A306-55085C97192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4CCB2788-BFA4-D651-B191-895826199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002A07C7-EC6B-8083-AE49-03D09EF57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EA51E4CE-D785-54BA-09C0-56E16E18C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C80B3E4B-F9F5-4DE3-4482-267FC7D4F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7C488E20-8E87-8655-C214-8A8F2E1B8B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AC185C3C-79C0-0384-BC14-89956DCF71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B35E5106-9C77-DEDD-34B6-A63054162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C51E4CA1-C8E3-C1C8-1F04-6722B5D10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49C237C1-534B-FEA7-649A-354E0D5A1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F74A9D25-1040-C652-D5AC-F0ED323DD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B738238C-1772-95E1-49CB-F1770620B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B5D4C505-BE77-4CAC-BED3-1BEB8B74B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121872C4-CD00-592A-CCDD-2D64BF690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6B232187-9855-5490-312F-7AEDFCA3C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2D36F72B-E963-D2B4-E4BD-3A3A265E1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71DCD05E-A5BB-A039-CE5F-FED7CDC74D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E1121C2F-DC44-78C0-567E-C27D6891A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306A9233-BBBD-6129-EDBE-212ED6E471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414298EF-ECDE-87FD-BD82-48582D0B9C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775DB822-5AB3-E71C-6BAF-50D0A09B7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0A75B040-992E-1A62-ACA0-80389ACDD0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FDBD2164-0AE7-8FE1-A16A-149B1225E5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D4B95694-8FF4-C62C-DD13-744C21492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6D4B60EC-45DE-827E-CBEB-F88A98AB6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110D57E-5296-72A6-D23D-ED87753BB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C3C9FE9-7B97-DCBF-1BBA-75C489A35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EBD75939-AED1-BF89-4193-F4478DB4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0FD868C4-4B3C-5230-E40A-0AE0C81ACC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6C579088-E4CC-D415-9B5E-E8B28C02E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D5B65D92-46D5-BD69-8160-38BE245F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AD1DF458-2F7D-C4F9-0E02-3EBB9E31FE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F868E6E-9335-D673-7DC6-808F2BEED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8D1AB58F-C697-E5F2-38FD-ED54BA745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C25F1F7F-D3C0-FCCA-3A3B-77A21FDD1C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CF1591F3-598B-1770-5361-31952C0AFB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0436041-5E1F-DE55-5C9F-6C0032B7AB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4352F4C7-D2C6-CD44-787E-E37F2F2D4A6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C8373796-516F-EA21-361F-3804B0EF6F9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5DC0C969-8CF4-AFA0-BA8C-3E491FF23F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374EAA7F-AE8F-79A7-6050-C05BEE0DF4F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EE992E5E-0D73-EADD-56E0-9C6CA1DBBA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87C8DB0A-E9F5-92AD-674C-CE7F2C6C1DD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5BA4E660-2727-13D4-081D-4C92742C78F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21FCBDF3-44B0-658C-5C44-29CFDAC46D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1BBA58E-EE88-F680-ECEB-9F0DBB5B45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2E2C3414-9B1F-36AA-3589-BFC78182A0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69EBE81B-6EF8-DF4D-4368-09617C0821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C034A7DF-76DA-F69D-5160-BD07812E43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3E30102D-B99F-724A-A41E-83474DF13F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51DBC03A-D117-49FC-B305-5E9A90E53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650237EE-8400-FEB6-966C-6B6C1DE88E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E3035E7-84E3-176C-3A80-258558046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34A9145A-3F82-4201-6498-82BCC63103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34A51E18-4825-DADE-CDD2-6ABBD2EE43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8635A89C-2094-C69E-EF85-3D1F7F161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B4537BB0-693B-F5A2-C1BA-BA3245642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070557D2-8F3F-1739-A7B6-736610568D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5A810071-4B83-1BED-8CE8-E799850553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C34DD079-8111-A439-7C8F-C25D2568F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85AA92D6-C853-2B5D-B09D-1FDBF339A58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3291B8FA-1F4D-DA40-11CE-E6BB677B3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C5D3B712-9858-B82E-8C98-1255926CF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CE96180F-A48C-53DC-5DFB-73D86BF287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5DBF12B4-E823-B6EB-7277-C2E9958CC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17054E6-FF26-0F6A-4BDB-C741E8B36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3724D5BE-2D65-64D7-8EFF-770A83E9E03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636D6FE4-796F-3730-D5A7-DD7BC2402E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370DB6E3-749D-48A3-696E-020870E72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9F3C6DC7-0A55-55E2-3ABA-E30542B2EA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55ABB87D-D1FE-EADA-6E89-A56A4904DE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844A474E-F5E1-4055-DB99-C46507538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75D292A5-6E9D-7CB2-3246-055F2C39C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EBEBC890-2B34-0F77-8CFF-7A835770B5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650FC312-EB92-E635-901D-108476CCB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89ED158-C8CF-51B8-62A0-AEAB59FB8A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EC61DDDD-D841-3F5A-DAAC-51E63171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9BBB77A7-A7E5-2513-B730-AEB8026389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16110472-EAFB-CD1F-3A21-3B792C4F9B9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2BF885BE-E68F-EEDE-4EED-AE09E65E67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8C02913B-E433-372B-4F8A-5DE52EEBFD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89DDE380-71BC-113E-0578-87CE02915D9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C1974BE0-177B-71F2-7519-3D327BDE3D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5E4550A0-6D35-EDFC-B471-39386925A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982D1F70-616C-D1CF-D2D1-3813864C69D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4BF689A2-3E73-A650-B7A2-EDC3FF81F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AB376ACE-2658-396F-5427-8F46FF2B0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6AA034C2-743B-1178-3DD8-EBD4E38D0539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41F43EF4-2EDF-53C2-A86D-5DF8B962F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8A45122C-7F4C-5306-A13C-F36661F64B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6F59C6-AF18-BD0B-E25D-ED62B937DF0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286E8898-B56A-6876-861F-D6FF1D1C12E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DF2FB021-3ACF-CCF0-BC74-5362DE47CC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5DB16384-4C31-485E-1CF9-56DD720E4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AEC17C79-DD4C-C2AE-399C-BA8F117A9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BC7DD0C5-3977-E309-271D-77072105EF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36C8D3FE-0CD6-A64E-CDCA-ED76C74C8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4B8E8EA6-6F25-E4D9-6DDB-F67EFFA41E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DFC7106-AF68-BBDB-7409-77E2CA7D4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8DC721EB-9F09-7C12-456C-E47FE0F66F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52E4881C-D3CA-1E2C-7903-AE054A7FB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E4D24BF5-02D6-B940-3871-65CD5A66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B3D29A84-3CCC-EC7E-7B18-E7BA21F3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3B61F1AC-EA1C-3231-91D8-AF836A374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154C5A87-F706-3CE1-BB66-E9DCE755F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417B109C-7633-E63A-C8A9-5803926C6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63AD299C-D452-3040-6702-72DBCDCA6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B7DB1843-4EA4-40E2-E908-84D4F533B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46181FF9-A4C2-515D-3874-989583E1B9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15DA571A-10A0-8D2A-3834-9916303D8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1B4EA4F0-44EB-36F3-A678-A31BA50FDC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7CB67FE8-1FB8-579F-81B7-25337B276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07CCEAB2-B342-3746-C3CC-201472FAE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AFBF1ED4-105A-ADFC-82FD-E004352FDA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DBD4A0DB-626F-58F3-A551-97BAD6586F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C13AA995-4B33-5A03-1270-4B3A94248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B3429A8C-B70F-74A2-03C3-ECB9A6C8C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83444301-6A27-4C38-9160-14AD66384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F8617FBA-9427-327B-6CE3-600B9F3A34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DDBD60B0-FDC7-03AF-3D47-04C96AF273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7A8CCAA9-75AA-B43E-939A-AF0603C910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46BBAAF-92EC-5A62-F774-C8E6625DB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4DD13638-76B9-7FE5-37F2-DF2968BFD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77AF6E-5F5F-CC90-243F-82DC151CD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B6FA9BC5-9752-38B0-CC02-22A812BB3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DE34CADC-067F-13FD-A4D9-5377B386E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B67B0F35-2E7E-B74E-2DF8-C0E019287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AD298DBA-1368-F9E6-488C-DC5309A8B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D6F4F8C7-5589-1873-D117-CCE8869A33C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E5B2BE89-B275-DC59-21C7-8E8BC22A83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5BAB9495-60E8-C5E2-7B49-CE7D8F9A7C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E03A176B-90A1-9DE9-8B3B-F97EFA823B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B82E3FD3-6F63-C603-F066-D7A75A29EF3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1BE165A-28A6-D14A-9B85-691CAE83335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905D0284-8DE8-0AE3-AA6A-18ECAAC4BF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8A81F9CB-DCF0-CEAA-9A8B-738534E573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C75133B1-6890-609C-2756-806ACC3108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9E9F567F-B416-D540-D39E-086CCAE704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AF47841F-0D66-C67E-A9A7-80C5992F25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AA45B3E8-4703-3BB1-A503-0F7461D940B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5D44F975-4096-D275-1CC5-A02A7A1DBB0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62F14FDD-9EC2-4D74-C00E-64859678944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7A47690C-FF11-AEEA-ABA9-FFF40988ED6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C335892D-EA34-5BBF-7839-19BBFAD40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48C24F24-6C99-BB50-61B9-AADDB5048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32BACBDF-CD52-2455-DBCC-BA363837E0B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B5B4EB51-047F-342C-1997-6EEAC9EE4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AA572B3-45EF-8CE5-C6DB-FAEF44AC1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AD57FE0-8191-EA02-B569-9458BF616F4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ED9527DD-E912-DDA5-22F0-796CC7C22A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4F7505B0-9DB4-48D8-10C9-0886CED5C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5E3D44B3-F975-78D5-C25E-B8D4F892E9D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9BFA16C1-19B8-7920-93D4-9B449B283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C107282C-F025-DEA3-BA7B-8138AE8C8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758ABF03-37FF-2175-70C7-AF9EC2DFC7F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65AB2551-EA34-184C-F199-AA23BA4709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BEA75262-9DDA-6129-40AB-B8C0B3032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6FE33126-C82E-91F8-EF38-923A4C78299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F03FDBD0-0568-0E20-0076-233D479C1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A1B1F2B-D8BC-0F9E-24C7-BDDA72517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10154AFE-6741-3416-810D-974747771CC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A1C7ADBA-5D6F-0FEA-A859-E23974E67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9B33CB3F-C236-6425-E375-C1E521085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F2A876CB-CCEE-6B4C-A53D-17FD444FCCE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ECE7B52A-D9B6-1CD3-5F2D-4A219D6C3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8B8FE9B4-B323-BD61-0C7A-A37E1DABFE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29AFC9BE-8C7B-ADE3-C508-8ABE0B094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DD0EEE29-2B42-6951-1C21-95F3B9489F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630B09FF-B3CD-B1B7-7741-A22AA7887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D33A80D3-F3D4-E48C-7352-93FD19A9D49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92C0FD6C-1BB7-DE64-9D3B-B0A5678EB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484387ED-85D8-C721-9359-643587C9F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D4B67EB5-D45D-8A42-F397-F3FBF8C57A7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3AA7286-71B2-7DAC-9C68-A2E359FE6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70886F0A-70C7-702F-34A5-4D7DF42BC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1BFE2611-46D4-DD92-26ED-E92FD7CC13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C9F98D5-7E1E-81F0-AFFF-D525EC1AB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212F55D-7396-29C2-818B-B330AFCCC9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8413F60C-7769-25FF-8EDA-011D7982CCB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1A2E498D-4777-51BF-6DE9-FE8E1821840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55D104FA-9D1B-2591-E8C9-AAF53F4176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05F77CB5-8444-78B4-0D99-68317D06EF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7486344A-1F6C-5B73-16F1-52E701E62A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8C549E4E-EF9D-FBCE-D93B-A3F76DD294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5FEE4F58-F20D-BB5E-0C96-6795CC51F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E069C690-94A1-BC80-BF82-BF7E458CBD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70797EE1-F30D-24DA-455C-FF43C5BFDB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B967128-DF29-F55C-106A-17DD214148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81FF43B9-2CB3-A7E7-91FB-DF8F9F621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0D264FD9-1566-0041-43D2-039CB5614F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0FA45D95-79B9-F0C2-1699-D9595D52B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039E8E3D-3DFB-AF6C-F6C1-51F16F786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F46AD3B3-68FE-130B-980C-EBBF51F2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A2F56F-6A5A-B6AF-9B65-3BDBA8782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0A170600-F928-E1AD-A721-4BAA0ECA7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A1611745-4DBF-3733-57C0-11028A709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6BA0E82E-BAE9-5D33-3F56-91A5CF1584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8BE02499-48FD-9749-94EF-23A97A090D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43F61237-6EEC-EAD8-84D7-9120495D80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080200D-04AF-0E5E-835A-F685FD1361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06A82843-07A1-8521-67E5-83BB6507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D57C1FF5-EDCA-EA79-B242-AF0AB8424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A222246D-A8CE-78CD-9093-BC47937EA0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F7293E9A-D036-6DA6-BC10-534779DB6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6A59DE3D-0AEA-425D-B761-DD2FA6039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6797BDD1-3108-718F-B1F6-E2BEDFF0B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B29FA79-AC7F-B9CD-1C2C-1AC28BBC2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C3B3D34B-C8F4-09ED-D51A-2403655E2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D508234D-0C38-3178-5E83-A2BAC8FD2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C87218D5-5570-5243-4393-4E56BE5A1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EAD6E7B5-6F6C-BA66-B5AB-16A779BF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A21D08B2-26E7-9BC0-75FE-C086EF73E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5AF4A16-2EDA-1E36-9E48-275D31B399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0E8C06F8-5E78-CF59-8DAA-8482F56784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BDA5499D-36C6-3636-F149-2C5F60FF6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3DA60381-2EE5-CC31-2F4B-9D843D622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975107B7-4F8B-CC82-F5F6-1FC1CE348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F8910848-2CBF-8631-20C3-1D0235218F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117DF2F0-55AB-1E02-6924-0BC908B071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A3C3705E-1B08-EB0B-1883-F9029AB7F75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C0CC3117-390C-7E26-73AA-4857313291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FCB5738E-BEFB-DD84-3C67-8F3D16472FE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2D3CD8E1-A748-897A-D368-342E6C158F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97193AB2-B3B9-7017-DC76-56BF0DB87ED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C9873957-73F0-4F4B-AD97-0E99EC26FF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26423629-9146-889F-C1B2-AE3A9A33489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0FEA3302-8FF0-9615-570D-10BC9EF494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DE0E4F3E-309B-185F-9A69-801B0D65F11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55D69A8E-B9F2-8351-BFC8-9BD6722674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A6D95F97-57D5-3BCC-CE25-3EC7EAE6A28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96B79506-C2BD-F523-2996-2EDB54412D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1D39199C-C0F0-1A3A-DA38-E484F5C0622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83AA74F0-C2EA-4DA0-6D44-7B7BEE52352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95555225-8013-4329-1B60-46A0C8786CC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FBD16B02-0F5E-424E-77D9-773336D5E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D137CD33-52FD-7AA4-8E38-825B6B52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D44D75BA-A65E-AB9B-9968-4AB4E292F1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7179202A-85CF-9850-D02C-911F0813C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E9AB9464-AB29-2C4A-3507-6BB6166B9C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5882BF64-0554-F288-17A5-E8F1AF662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AA60E752-FF32-CA05-ABC4-7C75D90C4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EC154F82-F75B-4156-493F-ACC07EAB2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C5887C1B-C04E-25C6-CB08-F677465F995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ECE4C54-66AE-26D7-C944-823BD3567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298C321E-B38B-B2FC-C7BF-A155CAD0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7713533F-757D-87BD-7EE0-0BB1111978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1C140F56-F236-22EF-C3A4-522D0F86EA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B41686F4-0996-7C33-A0BF-827C2BBFD6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CD2A1F92-76FD-B294-6A12-4A31DCA510A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7CEC631-07C9-B102-093E-6A9E8899F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77475535-20BC-D136-E9BA-A3A4A3816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931E28A-16A7-41B9-E5EC-E0F41DE76B7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B58F6C8F-6708-40D3-3316-031EC62FD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7A177BE-D339-A641-58E4-5D317F26F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433CEEDC-7927-086F-DD0B-70FDCEF243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335FFA89-02F0-FEB9-B1D1-51EB1EF1E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4F53D143-B37A-A9B7-9B2F-544B93F65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70E62095-44E7-08DC-06DE-780B6C5200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E6485C9A-BE9A-259E-B175-823DF45BC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DE8ADEFC-ED42-87B5-F6D8-96C916EF0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253799B-B068-8CBE-8455-8ED1E07E78C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8B86E1FC-6471-0787-ABF2-3DECAFE77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6E367864-8B7A-D89A-40AE-0E22933C59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25E09FC0-B1E4-D329-5606-6D499C9CEDD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2D88AFF-E25D-312A-1D44-B3E1A4456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6B7FFE67-4B1E-EE6D-2C42-82EBB72A92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37FE98D9-66AE-28C4-8914-A86386DADA0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B2AB93A3-E614-3F32-0505-1053BE80B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8ACACC4-FEB4-9680-0A20-8427919CD3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B87D11AB-289D-7F67-AC7F-22C01832A8B6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11ADECBE-1F03-C827-81E0-022F35A3759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FB252F06-D969-1D0C-439C-CE73D84400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7A362BCE-5628-229A-2D61-911762D655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05FB56CD-840C-22B9-C874-CCB32368D2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30556ABB-126D-9564-86B9-65F8E94210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9FC24A5-4AB7-3E7B-C44A-B01B8CAC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6A005869-2C47-D7CF-3C22-6462EE2A9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609B78B0-272A-6848-8344-194F8F5FD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B528F1B-8054-B9CD-6352-61606230A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F4EA9ABA-A63C-97CB-B52A-3F9288B1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5C4851D2-D95C-1E97-23BE-D68E7AF7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523EC57E-5AF1-595A-3332-C36E5C43C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B3991270-1291-57FC-265F-EB900B18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2CF72412-41A4-6D7E-C21E-019111D1A6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B0859C4C-296F-4365-39B5-6A907695A6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81FC78C4-68FE-C81E-D463-CC5A87727C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0D34B4F1-9F22-7F53-FE1B-89A4BBCBC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36D8048C-3E0A-80B3-1934-6EB8142A0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F31CAB9-8185-4E36-B9FB-5211C97AD9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A8ED9D50-D2F2-E6F6-259B-58689B8E22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C370821C-F843-45B5-BF8C-1218DBC28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DEFC76E8-BD91-9ED9-B9A6-435A44CFCE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93136389-B10D-B062-20FB-70C13FEC2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1CDD07EA-0359-3E40-F4BB-E69940B4DB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7BBBEF9-380D-FBBE-B980-CD27E15FA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E30CA31-BF1B-9839-D15F-34951DE00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F0130CA5-8BC6-8A3A-E5BA-0DE8D9F8B2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3048E4DB-5AE4-D734-A13B-9E796726C0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95F1E6AC-85FE-7FD4-066B-7C11888FE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84D45365-A9E4-0904-ECA1-D21EEE8585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3CB0C4E5-46BF-342E-C19B-E7BDB6A3F3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E3EE7C56-14D6-04C8-A7FB-1A2C69323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CB0DB280-F35A-AE4A-95E0-48EAC908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E830A790-01EC-42F5-EA63-4FB85F075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E8C7505-958C-4370-3481-68B6DD81B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237CAF18-B08A-F3E0-FEC4-D179BA669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5AB791C4-8DEC-B788-6EDD-9DAFE3037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41C22A53-C665-6BDB-DA70-EE7863E0C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6B6B8465-82C6-DCD9-C971-8ED005B2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53D4CBBF-3246-4A64-AD66-7D9273BA3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B6595BEE-EEEF-670D-4616-F4040705AC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3A47B60B-5C36-CFCF-75C4-A3EE46AD60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AD1FF534-9F1A-DAE2-6509-C23A77545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9A7790EC-1256-650B-C80E-C65E20FE5F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A963DF47-C6CD-5CA8-CBCA-A15DD793A0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E66F55D6-264A-2C97-5013-58A3FE54DCD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8A4B4132-56E0-4362-6920-4EFC3B99AD5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3967C55B-4847-1231-4F7C-E4CD0AC663E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DFDB2444-FE5F-30B4-D10E-C870F70EEE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A4A70602-B161-9A01-DFE8-E13353C6D8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F3DD1DAD-06DC-B232-15FA-720C82FE82F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D8E30C0C-8EA3-A435-3983-5314FEEE50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75F3DEFA-0F8E-878B-122F-A3A975CACD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DD846079-DF17-F528-A0F9-EF650E6434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98A7D173-3104-3C24-C13B-2A07E1E499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6C131265-D313-FB95-9EB0-0DC12431C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71FEEC3B-44AD-68DB-EDC0-CEE83E57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6B16E18B-3CAF-C01C-E124-59841FF0B6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2A58CD11-02D8-4B6B-D725-BF2A4E8CC1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F961B79-D087-29DA-3C7F-C6755A9C3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B0583792-B707-FAD5-6B26-C3B1068E91F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9532A73A-7F32-FB40-EB86-4FDD3A24A9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20220322-EFF4-8EDD-86FE-C34C522721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73D2715B-F13D-6D28-C96A-01C57E69A63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C872E2F8-F35E-7A06-90AC-57AB0FFCB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4787E368-7E7B-8461-6DC2-1D762F855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404C8197-D021-CFE6-8024-0DA1F9DA1EC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4766E5F2-67AD-C6DD-258C-B4D30555E5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A6F11435-F3DA-C08D-E299-C701E5A6C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B4D09B67-1D48-ADAD-A8C2-A4B484A11C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F51F5E24-39CB-85E1-B6D4-378B15526E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E7831D60-E588-E69A-2C02-21C43BE5A4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3819EF1-F2E8-1EF6-13CD-B78B8F2F88E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B4FACA1A-805F-C98A-D187-99CDF2103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464822C1-FA9C-FB8E-3769-7614DF97D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89893E5D-BAD4-5D0C-1725-93980172A7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6EEAE915-9574-C011-A9BA-33CC0BCC3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88A49833-E844-A71B-AFCD-F4C27C5FD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797FDE32-0137-3685-5975-0296EAE3C1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5601A9BC-0678-2ABD-8EB9-D84AEFE558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0D0FBBD3-7183-9C89-8FA1-F99604057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5F14DA7-CA67-2DF2-87ED-63964AB3092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32977F7A-A90C-3966-3E7C-BA23DD5EF0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B67D269A-5001-A054-1456-870F19AE82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9947DD1-AB9B-771D-A05E-2FB28A61EA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4C4E29C-E71F-2233-FD11-26DE195BC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7379E065-586F-F392-227A-4FED74841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F2213537-FC4E-352B-A58A-835E139E88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2F61A653-ECAE-EEFB-3167-706C91E3D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3A49B39E-51C3-CC61-8E73-B43F989740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92A7747F-812A-0B2C-9D4B-4CF185FFAE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2DBD0240-94C2-F3DC-73E4-0F71F16C371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0421BDB9-772F-D949-519E-A6142BBFDF3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3163DA6B-AE41-2C49-F2FD-35CF24C0162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7694F6AF-6796-8C3B-9538-C6897F8134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428EB621-1213-326E-9BB2-678D23797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4107CFCC-24DB-3D83-59E1-1756AA9AD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15C2260C-BB43-21B7-B16D-FE88284EC1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D5B1198D-BFB7-D50E-EC51-EBCDA3211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D6011780-D7F1-5A31-40F3-8F49B6A19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224F0F4-D336-CECA-0BFA-A7AA2725CF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7EC75F8E-286A-1AD8-2BD9-FD5F159828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5EDA1A17-65D8-80DA-CBD4-9D287D535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92FDBC16-A9DC-A1C0-10C9-2F304DCAD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B6F04B4-B58E-8840-8217-66F2CF42DE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B775C806-E2F9-C6F6-C0A7-6A4A8F4B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196C083B-7B7A-0620-BFD4-42DF503B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B657F74D-C91D-482D-87AA-EE3AA6C0A0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21F37147-3543-C1EF-1DBB-62145C12A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9CF277C2-531C-0684-9082-698D4D34B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0B2B5D39-4543-C25E-C425-B7A10DFBB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0F30DBC-A984-B924-ACAA-DD49EC30E4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698816BB-E058-E148-7F72-7A4A363E95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1CF93E24-3FE3-1911-09A3-6D64C273C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F961DB20-E1C0-B813-8737-EEF1B8BE76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42F55E53-E355-219F-613B-8BD4F9321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A3294253-C8A8-30E8-C33B-978CA22DA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D83BF4D3-CEE0-CF6C-24FE-7C4CCA0D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4FF4C73C-2A93-FA72-D50E-7CA9E500C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3F2EF9D5-24A0-945A-CB34-045FDD3B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6D006CB8-B315-6412-D2FA-1D6F25266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6677A455-2145-8A71-D9D2-17CB03002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8FCC77BB-55D3-8E01-8685-88BD221F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C3DF013D-962E-567A-A73B-89B667ABD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A53D8AAC-A6DF-7F38-BA46-8DADC2B7F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0DBF987F-9936-F814-F262-FD7F8FC9C4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E3C3151C-21E1-99A2-7353-8F7F907153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15FC4D91-8B0A-1DEC-BCEC-F361B4B41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BD54B1D6-099D-3C49-2A11-BEE7318E5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B1428F7-CAD0-7616-46BE-0797D95CC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A304BC06-9043-0298-FA9B-D669F48B8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6129275D-FA37-BEF7-295E-B635F3FF91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5337AC2D-741D-AF4A-8E49-B5D003C0D1C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7E95CCA-723B-B704-96ED-0C973EE5EF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36C9CC-31FF-A8DF-0980-94507DB9F57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8A2A4FCF-BFC5-7660-C7BB-A4FAD185BBC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21D6ECBD-C6A8-E110-830A-663C4D93A78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6B65102B-0C5E-B190-F2FD-7E91DC57D3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B7744646-9C49-7D6E-3CF9-93A78A49B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493DF9D4-8541-9D00-4118-89347E18F6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2950A004-B7E6-EC99-478A-15C29EF73C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F95E9757-FEE8-7217-C8B3-326A3AEF64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2583374E-DF1E-87A5-8448-C826EF33E9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73D49E87-E7BB-02B7-4C88-1DADAEE95D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E2FD7C87-6EB1-9089-F96F-821A1A5832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3DB420F6-03D0-E551-7CCC-3DC5246BD07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6974972F-13AB-384A-ACA3-EA5543F8DB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6239946-A096-EAF2-C2FD-575FA2710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CF6CC6C7-0AE3-7500-12ED-7152C37F7C0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37928F13-2010-5872-ED2B-C0D7D9A66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7A0EB1FF-253B-EA57-8560-41DF74B8E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FC53AB24-9EAA-7E99-8AD4-5EC9DC2566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2C83030A-08F0-EB94-0836-6FA158B2F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1E4DCDC-B435-0225-4BB8-2F9345F58A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CEFB5868-5E6C-B5FD-5F16-076D1DDBED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B87C031A-12F9-17C0-9E80-D907CB8D54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ACF77584-6706-83AA-EE7A-8C730A7D91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E31B9AE8-1960-F0D4-1823-E36B47721C1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3E70BC44-AAE2-3B75-215B-41A19B8B8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E0133DFD-C530-CC7C-4278-F9681DA83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D371C63C-9101-AA2F-9391-01A0018EC9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5CC5E758-4326-1754-9BBE-7E458F748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D029BB16-F767-9E9F-D8B8-B8479C9CE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C50B4C9D-8EC3-F4EA-5A2B-1B4006CB8D5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859E1F37-0E4A-7D03-EF49-A4F31DE7C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9DBA8AB1-55FA-B476-F3B1-DE32D9BDF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A20CC368-B622-726D-E4A1-8FA76F9043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1F3F3FB1-33C1-44F7-A102-7393C18D4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B242FABB-189E-DB26-7327-9894037CDA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AFFCF355-6F52-B7CA-00E5-B0D5444ED4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0AC1DAE6-2147-3607-2DF5-861A8DBB01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7038110-5DB3-730F-7B32-515063A739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3711D86F-1441-D1DF-AF95-10B41BD1893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BAD7368B-DAC2-5128-3F74-17850D117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2434678E-2B27-8B8F-8AC9-79FE3B2B5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123A11D6-7E0B-3554-07B0-355005452C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C28463BE-4BDC-2F05-2710-51B7DD263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630245CB-599D-3E9A-ADF2-3171028A7E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390DBCCC-D37E-6682-5B67-E7A9C0AF66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50F1DAF0-7DFD-69E9-CDB6-3F6560D8E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58912E44-0806-CEB6-77E7-E07E606FA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11321C81-7162-5397-D11C-C4BB6DE16A24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E45034A1-5FA4-9CCB-A342-F45414F937E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DF55B57B-FFEB-77EC-AE39-64F1B23E86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1C54F4B4-5CCA-86CE-742B-2D4885E205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4583BBE4-C7A8-494C-DFF4-C82590F62D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AA202822-05F0-133B-FE0E-474A5BA738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06294B2A-24E5-9855-40F4-163C8CA4AB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AEB8522-92D6-FB04-E945-2405CBFB5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593142B8-594E-0560-3138-E81766693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CED93CBA-2B8A-ACAB-303B-62310C36B2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136E5689-ECCA-F2F2-5584-F94303D2A1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C556A52A-3868-C02B-CE56-B8CC32285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8CDB876A-12FA-9DE3-1558-E1630B5299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AC23078A-293F-C5F7-C867-9F8A738BDB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EDCE5675-B800-F1E9-BC1F-978ABE915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EDBB7E79-8272-099C-E4EB-FF20999C6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8F9FB00-8E82-E8C9-DAF2-296BDAC765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E296BFF-CB10-B24E-6A79-1ABBEC99B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C17C259F-8E25-AC5F-749E-DD91D1A77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E12C55FB-9BE0-6833-B954-BB537AA40E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9186578E-1532-B22E-C06F-25CACB671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BC0A804-D575-685D-7477-CFA68BA9D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AD1F4F-FEF3-68DF-DD95-A3F8E0D6A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2AA05BB1-BCD1-C9AF-B235-DA35F9AE9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23B77FF4-946A-9C05-096B-F625C783CD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A759BEC2-B863-69D1-3E6D-0B6C338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B0D9A537-8E17-7AE5-2CE4-72F30CB16C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0F3EEC31-016B-A5F0-3CD6-934A19233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0E04E5DD-2940-01AF-DE41-E34AA1300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376CBC51-D1C5-75D0-2760-E71C26B80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29D8C0A4-5C3B-2AEC-9895-70D54A46A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4E564F91-88A5-F0CA-898B-791534350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21A14AE5-EAC3-A981-E6D0-0C031C67D2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0ABBD1E3-18B5-7924-C28E-21A79E47D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54F86DD6-210B-80FE-E960-EB499BE47A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6FBE3106-57CE-A24F-7FC0-8041E6D61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2A8CB8D3-B771-07FD-0444-616396F9D1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05AC189E-7F32-D1F8-DDA5-CE7D8828E5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BC9C0B6-A551-0B13-868D-A537EF8272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79E92D73-0119-A37F-C611-370E3B6819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5B63EF7D-D481-D6F9-58FA-43C5569DD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36AB141F-C57C-D870-E1CD-D4F62EF189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547EDE38-9FD6-91AC-2357-A57760F36F1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0C05F7FC-473C-E78A-0686-649C2818D1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95716DC2-241F-8398-BE6F-476E90D568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239E803-99AC-A2BE-9BBA-5F2AAF5CB27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44AA5A6D-7CE0-AB77-9248-6DC0EA03106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EE29A7FE-3988-FD36-9565-3918D5F7BC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0D5EF7B8-0859-99C1-D6B9-B68E9C72322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FDFD1CF2-227A-A2D8-E7BD-DCA5986B7AE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0ECB30B5-7133-CFDC-DE65-7511DA6AE0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1D28FFBD-1818-AD20-B07D-584B173B2F4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0322377E-AEFF-E4D1-8235-E1EAAC49C4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D702A2AA-2E1D-B07F-E307-28D9AD7151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4083B8FE-143E-87A8-26ED-3BFAF8B9F9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AC4B5367-8E7A-4EE0-AB73-17BB20C7E7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18496180-1163-B3F9-C10F-10B5079922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B8DB256-93BD-C0C8-3CF7-1F693934BD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1172E13F-4A61-CFF6-D53F-2A3A086528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8B9868B-269F-CF38-81AF-087D0CE64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0D9AE2B5-1B6C-AF25-D436-4B20E9B1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5E34F3A6-D9F7-5059-F99D-DD0A8C355A8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30094AF5-733A-E893-E173-E6811A618D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EE36733C-8A39-5208-2013-2D1D66C1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451711A2-4F7B-06D9-A56B-0A65039900E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3A8D95D1-C993-D3D3-637A-6C56E52CB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EEDC6A32-B96F-493B-34A2-1A2381A1E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33E5614D-3D2B-4514-88FA-41357852ECF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186470DE-60FD-3707-65A0-40C4E45C9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2D5BD72D-BDCC-0DD8-7C3E-96B8AC5C3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362C8E3A-1307-F3FD-4157-007ED90FDCB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8809F7A0-23A3-FCE4-CAD2-9B2BC702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27B219A1-9132-84C3-5DC2-67D45E3BB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55F6C046-EEC0-C368-702F-A8F6D377DA0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0C7C48AD-931C-16C6-DDA5-7B2F9DD8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6903DAE6-38F0-F164-9BEA-902DFC296E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32AD7F28-3A83-E69E-05A6-167730D6EBB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973D221D-B2A4-A3B6-FB57-68B6FDA9D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46AC2E06-430D-A399-048A-9F30A8400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C9BE13C5-6E2E-FE26-FDD7-E683D4A786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65133A9B-EB20-7A45-29F2-D46FDE1F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F0000131-780D-9B54-0BBE-DE2B46020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022F749D-810C-ACA7-9628-53F307DFF4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1F2B0E50-871E-AB74-52A9-4421C9A6F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00FCD082-8E10-33AF-D0D3-E7F777E03A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56AB92A0-24C6-07E2-0D28-04EBDD5007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AAC126D5-E192-383A-EA80-D6009A23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B05926CD-1BFD-649A-A1B4-9BF4C5B81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D1CF18F2-990B-4C71-BA1E-4AF87F2F1D0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D171926C-0F97-1F5A-404D-2AD249FECC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F6290CF5-82F2-82D6-2CB0-090B053A2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77175E4-A42D-741F-5B82-B7D0F5E85623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20C61C15-C0CD-2638-9E55-2439886F71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D47783C-FF74-44E1-856E-D4966CA86E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4226D25-CAE6-0860-2ECF-28F0A02D97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100F45EF-12D9-E057-DD19-ADC8D48AD8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AC8F5034-7A7D-50E1-4E54-563ACDC74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87E2AD95-BABF-6244-AD18-C14424402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09D4E686-0C3A-3C12-E16F-978850E3E3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05F6FD50-CD36-21C7-9991-F1D93828DB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022D2956-5A46-13A0-4E75-A41F42B09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93A7FDE-EA6A-206E-0F10-0993E9622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0387AA4C-50BE-5011-57DE-B90FD56180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AFC882E-FB9F-59C7-97E9-7D180A9FD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D096B68C-321A-AEFA-41A1-A15BF8DEB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9DCDBF05-2E72-A310-9B82-3C91E5A23C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C5BBEC57-051D-6D94-5231-80B24CFFF8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2AFC5765-9E4C-066F-7099-BAD09D6E71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EC707B5-F2A6-5441-601E-E50964E39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AF5F2327-D59D-E93B-0E8C-798D1B3D6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0ED18A15-A6A1-16D6-D1EF-E0D1E11C1F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10372E5A-A100-9491-19DD-E418D5DECC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77958433-A78D-BFC6-4A85-4BE082605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C5A99EC4-3F40-221C-7E00-5FBD2003B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AAD8B3F9-9F28-6F16-4861-547A4721E4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81330B21-4C60-76A5-F172-5491531CC8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AAAA1397-3088-DD96-2B4A-BA86508AA4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95BF5510-8BD8-BB46-4310-7EAC77A02E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E801B2AB-7996-5BE5-A005-0BD9E69879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888D511F-97FC-2048-5D54-A42E42E519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2D97B519-584A-FA46-7792-05C74E9CE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BA4469D-4CE1-BC12-43E0-66191BF9FF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A6BD23D7-5CF2-6187-96A8-070D1A2BF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56061F2C-70BA-0B92-7893-772FFF38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25D22275-4B2F-33A8-D16F-1AA316295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28225D74-7F34-1A0B-4C31-8DA908D39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696759CE-8E19-D4DF-683A-E191A1E646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68E14B4E-AE36-EBE3-02CE-97E4380F4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970370FF-765A-FED8-0E9A-2AB0ADD9FE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FF055AC-55FB-9395-D3A0-F3EB18313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9233889F-E7ED-2FEE-0D92-72D02EBD8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4A5DDA47-2A84-E70B-878D-BC71A5701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2F04697-7D42-9A87-CCCA-51AEC45FA2B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BBDEF52F-A3FE-00D4-EE87-3FEFD404A8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8AD4AA65-F67D-FAA7-B9B5-F950F9C5852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6DD5562E-2F3C-8638-4DB4-1CA9A78984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4E8E7BC3-AB7B-6D88-E201-D8BC43066B7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7B7F4B4D-F3AC-95AF-74A4-17810FDFF4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2EA5058D-C7E9-1706-91EB-B62310B1DC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57C8BF2A-4B4C-C44C-0057-EBA1B7787C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31C5E175-B0F8-0C45-DCDC-221FCD6525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1590BE8-D420-EC22-2FFB-C9799D56B68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A989156-4E1F-2011-16B0-004AB988DC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785AD23D-284F-15E0-25BC-576D6DA8E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0DB3652F-E7B1-B71C-B72E-3116387D844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B667E9FD-B12A-AE37-E094-FEA62141E7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6F3EB498-2935-3C99-E77C-4F1ED7E5FB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1B93D473-6EA0-2FF4-0951-71EA0EF5C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F3F831C2-2A10-0890-FEF5-41093EB226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23D6C08F-D530-1023-7A8E-0195C5FFAE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CD8BA568-CFB6-8809-BFB9-9B6302574E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273D1B0F-69B0-8544-E6DF-54C63E3CE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CA397DCE-9844-0D02-BFBC-65DC9CDA8D3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49920C93-5A91-8AB6-7F3E-67F2D14AA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5269C75C-EA2D-A896-D552-46E82E372E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5C9C2C9D-A941-1255-DB23-6313B38059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8B296F43-BF68-2C7F-159F-05D240FFA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3958C3BF-D94C-1C1B-4DA7-22AC90A84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BE07CFBE-DCB2-6F9D-52A8-BABBED6EC72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1FF0069-5EC1-3127-FCC8-BAA16F5F7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623DF294-8368-E566-2DA0-95535F2C38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349205FD-A80D-F988-15E5-86A83CFE626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69DC8F22-C5F8-3CFB-88E2-20945992A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4601C4B9-C031-86F6-3BD2-58EC6DB90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A2F88659-AF05-DC61-D4E2-B140225A72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990A4E1A-87A9-C35E-6E21-57FFAC284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3D814CAA-DEA6-A8F8-AF9C-279E9BE2C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BA380784-9220-2524-35D1-6855F4EC3AA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9FF2C04A-989C-8899-605E-F97367CDD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D55B499F-AC70-5127-F6EE-8E602324E1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62FA995F-BA34-81D8-3FC4-82468EC3BE0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D2AEBA00-CBC4-E6B9-C089-F26585DC2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BC8F6131-800A-B318-10FC-FF5F621BEA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34252A4D-0CF3-A981-7D41-F8D780E71E1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89EFE1A5-C592-D442-4D33-1AFBF7AEF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E3E9EF97-5AD3-0B12-2D48-B4AFE5C583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BBE8F39D-0C2D-F0AD-2F77-AA31F7A1F23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4456B23B-E284-1182-B105-4B6996E98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718C004A-2C5E-AF06-06D7-A6539958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42FF3436-AEF5-714A-8841-A9BA0685F91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D19F80E4-0C1B-5743-82CD-2100F40EF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204E37B4-E373-B701-2F1D-6E1BE5CBB4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7FCA17F7-19DB-705A-86B4-4F0FD8B80E6B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DA4324DF-710D-3007-2FE6-59DF08B253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FC013149-64F8-643A-DC89-65417D37E4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1526C434-B6AD-CC34-CE19-79A6D29D7C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CF5548BD-9D11-CD8D-A338-6E069302EE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BD15FDE-05BE-7F82-89E8-72F389D5F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90E007DA-A072-F994-7679-4AE4A4F7C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1251965D-8267-1B97-A1D6-419E7EBBD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83397269-EA41-62E4-8334-891B348C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A24D1270-E3AA-E7EF-2AB1-D9A2452229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694EF3EB-D59F-0877-062E-C7E0D4BD89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AE4B3D4F-A59A-84D5-BD3A-2166CDCB9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4F6A054-9C58-712A-5933-7126B8A58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917B9012-4178-5D17-C106-13990C2F0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DCA1A69C-8C7B-5BDD-7FCC-79684E223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169F90A3-E069-3452-F460-9C6BA35B8A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449BE620-FCD0-491C-7302-5B3E63C76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0FF8044-1C7F-BC1D-A02C-A93EFCC8F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B879059F-BDCC-CE7E-D415-296FE5E8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4CDAFE2B-16BC-33B0-9812-A7DA81190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5E44BF02-2CD2-239A-27B8-DA5FF9B550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6B6B9B37-36B9-7DC2-6E22-B89F27A04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B133D742-F46C-E98C-1A10-F190837258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09F6DE8C-1D6F-7272-D0F2-0D16BB073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1F57DD2-40D3-15E3-5D9A-951CAA1D5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A8343956-5998-C30D-E0D0-201EF7655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6D329B11-53F8-EEBC-0F6E-C6D47892DC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F10C64CF-BA87-0BE4-B990-5CD5D9835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941CC74B-B555-BD14-7F6C-F3F1C794F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E751DE22-19DA-FF47-46FA-95D80CE7A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AAFECF12-52F6-D245-F5DE-BD930BEF6E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3365D55D-FAF4-6B25-AA11-0D35754E2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740BA3F-DFB8-E795-2770-1580ACEE5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F5B05354-F069-EE76-0549-7F5659532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35BD4B2B-87A6-A436-F013-BC97532C4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E6296A0F-0AD2-EC15-0835-019B78A51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C100117D-B975-BBD1-F9EF-2E75AFBF7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9A2572FC-2521-7D5A-37EF-1BDB546EA3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7DF5AD60-A890-4F99-98BA-5140CC1B5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C3867BCF-56DD-3D3B-8A54-2A02937A4D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15D27556-89D9-005A-4345-70A99F9C2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C14A4816-01BC-A1F8-761A-20E8AB5BB4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8326AC44-0737-D2DA-C8E9-C63CD39D7DB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1E92FD8D-3CCB-0AE7-8971-44E74085579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67967918-036D-1FB6-C838-BAE00E8047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DBD3BD-A3AA-D3EF-6C37-D90D34C3773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2E30D60A-E6E3-1592-3E9D-776C3F6189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400BB447-346C-CABB-430E-D17585EF70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58626015-FF73-8F97-0A0F-3A02880AF68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BD343B85-5FA7-6105-8602-894BD3513C0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835AA0C5-C73C-97D7-17E2-1DE3A7B00D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06BE19F-EAFF-847D-ECE3-85A9DC31213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ABC78366-B23B-FFAC-46E5-642D59DDF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2B8B5C3C-53FE-B104-C319-917326CA73F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5BEB1CE4-F073-8670-7827-83902C281ED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40EDBFD1-8532-FAD7-19F7-B9C11D1D7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818B3E86-15DF-22F3-8EFC-FF3F615AF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A9031D7F-66B4-9996-3597-208C20044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C229C454-0206-EE33-2DF7-C68933E981F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1FFFC147-E958-0E63-5D28-CEBD8ADA5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8E0A5338-E978-08ED-E873-E5B50D3E54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BD0B6D38-2408-7033-AC34-AB1902DCC7B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78447535-78B1-1192-A1B4-18AAAE048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63956576-BE9A-6C7B-3F60-A7F41A623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D350D0C1-B94D-7992-7573-F66D05B77C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6114B251-9F59-0CD3-595F-19AE6629C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57402E1D-3F88-FDB1-E6E8-F056C03C4C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57C2D4E6-C3DC-AFD1-06AC-A6F891C6DD2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3416059F-D6E2-4DAD-BC05-7086B2CEC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FDF75B1-480C-384B-61C9-7E254E3DD0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FA52BE91-8713-5156-D769-D7ED1236652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BDAEC383-F5FA-33A0-FEDF-5B2EB2C1D0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98851B07-E679-1552-ED14-3734E7F66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A72CC082-B151-D3AF-6B80-B3E613B6B7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E8D07DC-EBFA-6F91-8909-C8483A9A4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40901A0F-7D2C-0B74-7FBF-E02226AC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37A73AF3-FC42-E15B-F9C9-140B14F17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202EB876-53D6-66DF-4220-AF8DA9D52C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A309B17E-8FFA-1D16-2C6A-9300AD71C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BD0DEBB-EEC4-9FA8-2F0B-EB90A2AC3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1598FB84-8160-80CC-1BA0-95673E6B7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1EB8F03-24CE-0B5B-4B57-0825E4A011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B8B4CA67-13CE-1C86-2A7F-2D66E3F676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6152A851-A8DE-90D1-E7B1-0990304BB3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D49076B8-2F6A-92E6-F069-2486DDB8AB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FDE790EC-596F-2539-9BC9-92BF0E2DD8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9DB1EBB-B559-FD1E-7F35-D85C1B432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1C60CC72-DD61-ED1A-74A6-55FF452C9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48F24BD4-1259-8D1F-1C7C-75D9143314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89F74D02-C5F5-F403-7D60-380A18BE6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E452F6D0-F587-8641-602F-1026E2EB83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81B3B309-B3F9-1018-605C-5A4004F140D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25727C1E-2EA7-5048-2E22-B0ACD814BF8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94879248-A594-0CDE-206F-46278F39939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91320CB2-6292-EBC8-468D-CD5670236DF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F5E6EC67-5742-EBAC-03D7-59AA711661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25988BFE-8809-E3BF-6948-F07999CCA1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5DF0FE68-8F5F-AFDF-7554-3C8126A3DE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5B365040-9261-73E2-33D7-2B2A7FFFCF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6FAD46B1-748C-D222-943B-FA4BBEC0A6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454AF30D-7F9C-26C9-6CB3-E0A501E14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5A309F89-E4F3-EFA1-DEE8-9373E03250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C2DDB311-1C51-B1F9-A710-61FA6D1B4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1FBDE0A1-A955-13AB-5131-676C3C211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5450BCB4-CBA3-B282-1150-66AB3BD6EA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145CE6F1-3C9C-ED85-5753-3F12F291E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17D48481-3DD2-02CD-6D55-B6A8FD02F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50F85294-DD41-303B-2646-0EBF1F40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7B41E8E8-F5A3-FBCD-B46F-394012FD2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8722EDDA-4FA2-2427-FD5B-12020732E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3B05D478-341C-99ED-82B6-EB0CF4320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C03A3E2-608F-4EED-E4A8-0E07B349F4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7995ED2D-667F-199F-3CE8-F904DCD3B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FBCC9CF0-985D-0B65-634E-502466A606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EF2CCBB-1C11-15A4-86AC-EDFFBA419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407E75DA-94C9-8BA6-8029-83703AC543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6CCAD3C7-6F6D-B469-129A-FF95AF331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57C059F2-C63E-14FB-A789-12B24E659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1DD1C9C1-DDA1-07DB-CEAD-33647842E9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FB3705CD-5531-3810-803E-1BB2F1964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DE2361D2-6F9F-F4F4-DD72-CE3D9B162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6419EDC0-5F15-8F9B-D1DD-22938D881C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FDB38942-C24D-8566-A607-341156C5F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07CE7A43-B2C1-38B7-DF6D-51DFA167A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3C6DF089-C15D-C0F7-D5E7-997FEEB3C8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BF66D472-BC98-814C-ECD4-8BCA00FE4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46228E98-8377-62B0-B368-1BAFAAACD4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5358474-4F37-6C9F-1A2D-85000B853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7E9EAB6A-F19F-13F8-92E6-40EB81B2D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6D800C53-0367-F2AE-E0AA-B24315B2B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37A67BCA-0E3A-D555-2E41-71BB45A0CB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A0DCE10A-9BB1-3B18-D46C-2ADE024F6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9D5F6E1B-E485-AA4C-6ACA-703227495C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542B7D5B-6146-4789-ED71-EF82483781A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058E59BD-472F-B938-7BBA-D14AFAD0194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9AF6AD-5C84-15CA-664E-053852CD1EF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69F806CD-34D4-96FF-6684-A693683BFB4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DB17CBC3-7B8D-7B86-A082-4C1A32B1FCB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AC4BBBD-4548-DB8C-E2DC-3747F98415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AAF5D38C-6306-E6B6-3198-B46AD1B9605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71C9493D-4714-4414-B40E-79F8237D46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02769966-62FA-B8BA-2803-580D19F938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E0B510CC-87AD-F41D-B973-2D071C9D8A1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7F4705DA-FC7E-19C7-FCC2-16B01D4A68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D5379BB-A9A1-55E1-7A58-EA1E537287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BBECA70D-466F-D703-EF35-8D84A11DC4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C7D3C03C-104D-8230-9C82-180489E1F48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3B3F3545-ABA9-E752-84A1-42FE792BA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D1FBC640-D07B-42B1-7B05-A4B7FDEFE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171AC3E7-E7E2-D631-06F4-36913D7CED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9892BA9F-6312-4AD9-9FD5-AE5FD0916A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2A1EFAA6-EC3A-07A4-8534-57A3D57E7C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082AA2AC-757F-49E8-8F57-BA7F583A16D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4B15EB96-92EA-7E0E-7D45-CB344AFCF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AE68EFB5-1D06-C54C-9736-92279534A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0590BB21-9E41-83E8-3C0E-D6551286C6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88FC3933-6EDF-94B2-A1B7-CCC0BE60B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1D29242F-0846-AF8B-3736-AAA554ABE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FE73D69-A0DF-63FB-F193-F2A29CEEFB7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5AA2613C-A1E8-A8CA-69C6-3EC74FA72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CA06ADF8-C8E9-F806-EA21-C808BD4C0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F813027-1076-F9FA-4172-2D53B14D87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FBC315D2-C083-C092-F09B-E6CE02A86C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52FF3D0E-EFC3-09D4-4E4C-7640D3C288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FD00E60A-C0E5-81BE-70BB-0878A6D525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EA6C69BD-956C-0891-4D84-FB37371D1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F7779685-5BEE-5A53-0667-2A434029E7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81B08560-89E2-9E79-EA84-FE2C126FA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0383468A-473A-3DF9-2BB8-427606A46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12D3A4B7-4E97-FA7E-DFCA-192B31762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051A7DE1-E047-F462-0F02-2F09732F02C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4AFD5FFC-51D1-A2E3-71AD-68501B490D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683D2866-1277-A66F-277B-DB4CB69A7A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E2C1A9DC-9585-99AF-B87E-60CD2EBFB8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0623448C-8DFE-AEEC-16CC-DBE3793AEC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CC9FDDF-EC0E-CDBC-3CE3-48C6F24B8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80885F74-C05E-0302-55C9-5E521005B75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B6E86446-86E0-6F06-8F63-A530C23DEE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5B9896C7-A9FE-7A1F-2553-ACE77F5F24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B67E1279-54A2-499C-9338-A7CDA0F1C63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12A6D592-2F12-BC6D-9086-CFD110E4F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EF09405-CED0-8CD2-F089-464218C089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E5D32F2-E60D-12E7-5243-8FC0F3743AF7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CB410823-017E-EA33-346D-AAFE9BB3C7C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74CEAA0D-2450-2C9B-4050-12A9F959C28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42826A8C-1651-6091-13C5-E0A36E2B20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545ADF1C-1EFF-D940-BB6D-4E5ED167A8C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F3D130B5-AD56-D056-936B-B68AEF0DE4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E18738B6-30A2-FA01-AC42-887A3379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C869EC16-458B-8E17-D6BA-1D707B9C4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EC26BB3-1F53-1D71-D061-DF1A6285C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3BC94F68-64A3-97C6-6A12-CE277EAA0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F623AE83-6F59-833B-D46E-D9CAFD5D2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FF51D818-2C29-5393-6C85-24F0174DB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3B98A20A-5867-3030-2E39-157615EB73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FB52E353-FCFE-F8EC-9708-53BA823C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F319BA08-DB04-1B58-1F50-FF4EE4D185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D1813BF7-7906-38E2-EF1B-8B47556E4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D0A0926F-3813-A3E2-C927-3739CF5E94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DCB63710-5D1F-1E4C-F34B-6EEEBE1A4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59436BA9-CB2D-6F61-B3D5-60C3FA1D3F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1708DEB-8D24-9878-5ADF-B64760D1A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3AD7D0D3-3C1D-6FA8-336F-6233B07F5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78E4ECC-D0E0-BF86-D38F-DF2FCAC4FD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665C19DB-C804-4F80-67CB-B26568D99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4B21AF31-6634-A16F-CC4C-EF4EE566D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E8B33518-33C3-16D3-4935-C69714C09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54D3EB8E-6BF8-31A2-488E-E6811EF5DA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3502D85-D725-D93E-5291-3A1BC1185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92A54CDF-DEF0-CCB7-2BE3-CE155EC48F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E6AE4636-E676-FF75-711F-99F9968DF3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ECE9FEA4-8E94-8BC4-282B-42E7C2101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A6A742D0-114B-FD19-5044-B4ED2B36E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1B328E76-B297-916C-1DCC-6DCA032AD7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EFE5F535-F37B-C405-993E-772111651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EC8DFBC5-693B-DDBD-A7DC-05D9A85ACB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7E174003-A814-7F46-4028-DBBFEE9BC8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2E4EB66F-4F6A-1575-590C-950C88749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72B1015F-4693-474D-241B-37704D999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913D322C-EC05-6DED-F36D-3EBEB139B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26BA095-574D-96AC-1217-AADDE7227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2233E72A-F02E-1130-B680-5A20C91DA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1ADD2D8-FA70-4356-B6B0-2BF1DA6BD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49C81BA1-B922-BB4E-67D6-C12FCA32E95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6682D608-FFFC-8034-3AF0-14161230E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7D534893-641A-90D4-E507-94CBD21885A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B8C28FE0-B9F9-DAB9-8E06-1CD82C417FF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4B4D678-B0CB-7490-DED2-CE70F0AAF14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1481FF88-D958-E12F-0C71-1D8C310C97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566735F3-9702-5BBD-0BD7-530F8238C6F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7C97E2B0-5AA5-AD4B-3F1A-7D2FE03E26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49E9FA10-AC49-A9F0-5CB9-7437FB58471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66949724-8E76-9EBC-1316-C04CD61936B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E7655FD1-1BE6-8D2C-2211-B091A720A9A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59275477-4827-9A6D-A202-504DB983CD4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385C9987-8B33-A5A3-FD38-83386DB6661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B747558F-6799-3D16-B2A7-CC17F94C24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C8DCAF0-1465-9B1A-841F-9ABDAD8B55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324AB18B-046E-8F90-747C-C51B9DA54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25C906F4-BC5D-7EF8-B547-12ACC1D19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843E77C9-F7BC-47AA-E28F-A946E186699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35DA8CA-09F6-17B3-060F-9C9DB8AAF9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58422ABC-F120-DD56-2D9C-1ABBFC95E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C4DCA137-8C94-FDD1-EECC-21122BFCDC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02652838-3EE7-1387-6ACD-553470C55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AF36ED91-BEC2-31E1-2470-B5BD6E363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22C0FFB9-A67E-1717-8D5A-8AEA3CA61D4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661F53F-DC17-64FF-E0C9-E329A85EEA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774ED4D8-A5EB-3AD9-810B-B76A67E933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F595C01E-1E15-0921-AF37-FEB85C795B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9A45A571-2269-B505-4B46-DA7B531EC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E0B368A3-97DE-68E2-2DF8-73CD229E6B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8242C232-96B8-3E01-D2A3-2627CB76C2F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E6C1E01F-659C-5604-05E4-DF973C7AE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BEFC48C1-BCCA-B029-7566-D8A1CC13D4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7D1EB1A8-3575-DD70-CD85-6A8BA7261F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3188F1A9-E523-4F44-8FA5-57885596F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E372E2E1-9033-1358-7BF5-09353A4E1F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489AB2A7-192A-A2DB-DE8F-ED10CF146F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9893C23D-8ED6-A76F-5D10-50CC6252B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E3B20DBF-FCB0-92A0-A34E-0FD5A1862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31AA12B0-7156-0CDF-79CF-1AC306A6318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9999082-FFE0-9939-4225-B821254EF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02EF8451-4439-859F-7BD5-DC3E2AF32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9DF5B8F3-8DF8-CF7E-9EB4-25678075AE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59AB5490-01EC-85EB-7355-5AA5586D0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C667789-4A7B-9D74-C615-22A6A369A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E50B12BB-C588-E5E5-6D70-F6ED4AB909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8B497DAC-2084-F00F-4CBB-9D24D1B94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56F414A9-D859-D009-3114-E1037EEAE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89A1FCFA-65E9-4E36-FD53-3A46FA061F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7F04C3EB-4E53-B2FA-E403-653E74464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A6B8C531-4A3D-17C9-7345-57EC22F59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95DB9DB0-67C7-5910-D694-F3641966F9EA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1B6C0ED-20CB-52A1-45F7-A871BBFB31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0C8124F0-04B6-3B66-8416-949F15E01E3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B301FC19-B5D2-3D83-E15C-7B47622CC31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E63180A2-2063-94FB-04AB-50471AA947F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96EA64C2-05C9-9069-0AF9-020FA4461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94BCD47-AC4C-2BC9-24CF-052D4EDE2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7097D3C6-D202-64BD-427D-8B7A88357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39CF2E09-5881-54BA-71C4-E9697207C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C756C37A-73A3-BD68-BE5A-B3B43787A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4146AC8E-C049-2BE5-39E1-089D76CEC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D7C9073B-8E3C-AD0E-093C-7CF60924C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A10E1581-4562-63BB-C69D-8DDED10BC0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8459DCB9-B946-A987-54DA-B141D27061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23CB39CC-CE01-8BB2-22AD-93EADDAC8D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79493A20-8D58-82A7-CCDA-1B9672586B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A3C25D7D-9D53-6B76-D7FD-059AD7356B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4E6D0AA-A1D6-297B-6A98-74E1DDF9F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8B52C8A8-F81D-E777-6D1B-38006E15C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0FE26245-6AAE-9B3F-45AF-9C8A935D0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4453F24-BDC3-226A-C9C3-7DE97FF79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1677850A-37F2-07FF-91D1-1A1541C5A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FCBC14C-5566-00F9-3425-730677E92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99A62A15-9CD1-E291-58C2-76695457FA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9FE6EC18-713E-ECC3-EB8D-E366A18BD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13716229-D6BB-7869-7420-3339814EE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6E769E4E-EB5B-0915-3E19-A622298419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0608470-BDD8-436B-E540-A8452EF22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301AE1F0-9D7D-DAE1-19E5-59872A37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AE494DB5-617A-513E-4932-B45341FBB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B6B47532-994C-A4F2-9258-535AA66E70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B75F4968-183A-10AC-69DA-091FB5F65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D66F85EE-F954-8A65-E63C-4AD7B741AB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67BDF1E-116A-E185-4E2F-692299849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C3BECAE8-4363-8916-065F-4431221E4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8605CBBD-4B9F-1AFB-E5CE-0C1D8ACFA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13A351DE-2D31-AB5A-E73D-7F05314B7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8C2A151E-AAA8-E3E7-E2B9-007CFB013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A7972393-7A50-49E5-DAF5-E9F0FBD2E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F62863C-269E-632B-13D5-D9A61B725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52E46722-F907-2F35-0F45-D4F57284F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5B5663F-0B3C-FF5E-90B3-A320D933AEE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0601BC95-E600-6AF2-2B32-A1BD3E799C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026BED2-144A-1086-BE46-FD1855DB07C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13C89BEF-DF9A-3A8E-075C-D291454D3A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DD016E5-02B9-5A2F-1B8D-BDB51AFBD97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817CAB28-7618-0007-E704-A7F69A01EC2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80C5F197-5196-4034-8E2E-59C290F099E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1EA6E7DB-39B6-5962-23E1-917F87A26E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FA1D8F08-A540-F6E9-0AB5-D3349B0E8F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C89C5DA4-5647-12E4-5FEC-3C663046B1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6B6C8612-EB86-5602-916E-DDA3B607E6E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C705FA5C-984A-2D18-DB2E-63411AE7483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72081918-33E5-8E4E-8E58-DAD77553C6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ADB86509-CC72-AF09-6289-6CC8F71961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8A93FDAB-1B01-537B-09BE-21A358E1FE8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075472E6-BD5F-A8EE-A61E-68624EF9C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EE6797F6-89EE-355D-35AD-D1AE7BF97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B0F47DA9-2053-73CF-A8E0-E1EBC27DEC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DCD23743-441A-514D-37CC-EF3444B57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AAC1346F-DBAB-FC80-7B77-80C47E015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E9A89C3-62D8-EBEC-C31F-F705371D5D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D8E1EDC2-940E-D705-A3A5-45E3DEC439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E828F197-730E-43A6-C55F-B00F58C22F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A52E3D9B-181F-68B8-8D56-6C4D7EA170A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CA942EFC-B1D6-849C-825F-599DBAB5E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EFF339F0-11DB-C3BC-7080-8C146A970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F6A39A24-5F59-89F5-7B55-76FF0BB00D7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FA10E051-D6ED-8764-FECF-1B3F587B6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6977CD50-BD34-8710-6E89-3CB818822A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E316B6FE-AAE3-E8A0-1DE4-6ECE92A0001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26A13D0-96B4-4B7B-5E04-B2506E301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68482B7C-6A2E-F427-D0F9-0527D553B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482496C8-A462-E3D2-92E3-64DB8E2EDEB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0891D20E-6513-FEE1-27F7-955B94CFE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BBCE20ED-33D2-A0FC-E804-53E661DE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B1486877-4842-2252-5C22-698F0B05A04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F6EAEA0F-D9D0-C22A-5CAF-3B18DF4E9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47ABC999-59B5-ADA4-7575-8D1AB0D93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1DD6C880-7D93-E8E8-2B39-7AE1E29ED0C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715E41B-DCB6-D49B-43B1-59B73235B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A7281BD0-DE4E-8D61-B52E-BB25D44847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68597557-9D8F-8732-1C03-412B7D557D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C93F7533-FE54-B8DA-1B0A-237081D68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9AFDC5D4-E27A-0044-E6F0-DF3CA6D1E7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297E41E2-0763-0DDA-8711-2C5D8B88DCB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EC2DE357-9568-74BE-5957-B310BCE7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3021BB43-EB3F-528B-F61D-8DB25F330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90A78090-99C5-0E83-2E79-7892DC64992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F458EF14-1E64-26ED-4ADF-6A6748F997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D717BF7-196C-E584-1CE4-7D2632ED7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C577051A-DD7E-60BA-6539-3E3C35A7F0C8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694C3E1-CF1C-3BEA-9C3E-9355FB67ED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FF6D337A-0B04-3204-C4FC-AC3BB3EA3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42044043-36A8-8C75-781E-46C71332F1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262870BE-6E63-F5AF-F84A-C4A777D14F6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1498F5BB-F8C3-448E-0A2F-4F25F1C47E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B790585-1E12-1E6F-A6E6-A813F8B1C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E5227E57-56CF-2BBB-32E4-D169A441D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461254D8-20F8-351E-51DB-5328FBFBF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BA4B816-994F-13DC-BFFC-1A038D7D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802F069A-77BF-88BD-0837-A9FA1A85A2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8517884A-4F1F-5149-42B8-8F4BF0C7C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C85BC3B4-ABBB-E827-2096-5E35D2EB0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29673FE-5A33-2771-DD15-293385EB7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A7921B9-238D-C306-62A7-87A2B5F8A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1833A1FC-A419-9961-3B22-CD605740D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103C32E0-DA53-C991-A7DA-87292BF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5C6A3A2C-7A7E-935E-577D-F1B0C78E7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42206835-6F55-746B-8409-10C5C18666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20EA7D68-297B-CFDC-F108-92D0F3534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A06C6027-A4DE-EA31-ED49-F05BE56A45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92625B5E-7E9A-C17D-7D40-0E37EA48CF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48B50EC1-302B-F7BA-01B3-922B6292C7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3D91C69E-B487-7B36-3269-D57D841046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2B079FA-61BE-E127-A48B-59DD899E4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E1B18DCD-36B1-7EC4-175E-A45DE60665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63B81B7C-279B-D4DA-3F2F-0C303EC71F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2ACB0E93-391D-A272-DE7A-B2F0CC046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77B2A007-C948-7956-51F5-215926AD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288BE617-31A1-49B3-6D8C-2ECA6E7C3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8B412E1F-13CC-9A81-AAE3-12B9A522D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192848E3-F7CF-E78F-9986-6209F6BE8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98EE82F4-FF7D-2EA2-DAF4-8B525C20E4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56B8521C-EA83-A3C8-2351-5D1FF1678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5D77E882-0F30-74FB-7587-2DA1C5683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6A42E779-84E5-7641-5C89-94762973A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02E1F2C-D8C2-1762-CAAC-CEC2DB04D7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45C23A66-039A-5DA9-33A8-A575A6F4B7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22572C60-17FE-A1B9-07D3-EC58FAC1C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BA0A84F-2A16-180E-32BB-B825B446E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70029D2F-1B77-958C-3991-2E4347146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077EBBCE-0688-81D8-2387-1D8835293C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04F7B50C-CFBC-3526-C3CE-85FE19F7B6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A4ABA909-995D-D38B-CE1C-134385D8A1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1CE62E48-689C-9521-56B8-5E16074B14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7FAA4FA-C09F-F5AA-D9D5-B4B9204B76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73AD2246-A294-7C2C-FC9D-16D933CC849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A060C9BF-68FD-9833-5DB2-7FFBDB5A3C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F054BFC2-5E33-2B0A-1519-66891A0591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F8180E71-3955-72CD-DBA7-248A305070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10C5BC8C-2952-7644-5D9D-6CF5B602A26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C0C81B56-C9AE-BA9D-015D-AF0273B8D6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239E8FEC-0D1E-CE76-FD17-2367893061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F2890949-E1A5-6540-C642-1655A44415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673D0E99-99FE-221A-48EA-80209BADB2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8C26B22A-76D7-12B7-9754-61613CD3CF6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86FBD7A9-D90D-17BF-A9AE-CA6D5A8EE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0F435323-5D20-BD3E-131B-9B6BBC16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CBF34544-5387-F3BC-35FA-CE8B53E779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8D513D4F-F64E-DC23-CDA0-5B498CA5F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01FCED68-B9E3-F9EF-7879-73B3280272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80D3B682-0D3C-BEB4-2C50-E4C5E542AA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12F50214-0D9B-CDD0-6587-7308B12A5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38AAA483-9516-41E7-3535-82AD5954B9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D35E248F-7D28-368C-8CDC-03AB0ECBC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721C34DB-FD0A-7CBA-1B92-952351B70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DB0A7639-CB9B-05CA-E81E-8CC1832A8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82CAE0EA-A636-6BF0-D282-9BBA5FDE9A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16EB1D71-50DE-0033-A768-289702903B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4AC4FAF7-2BE4-1E8B-B7D2-396EBBCB9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A0E2736-F9CC-50FB-A9FB-876D2A99B5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1CD6DF93-99D1-7CD5-8AF9-E0C11F94F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66EDC32-6D67-30DA-5E3C-36FA4B972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4285D6-1A19-20A7-BB6D-AF335CE505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D79F3E95-D1CF-1499-5163-D54F4A2262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6E98CEF8-0BB9-8073-831C-85CCAC93D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C0756F73-171E-837F-4A55-A7CCAC32F3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1C26F82-C508-2A5D-02B4-AB3488B34B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28E70609-E639-C2AD-7A47-261AE80625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5891B831-4B0B-298A-B13C-EB49298DB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878CA4B6-8503-9C03-58A3-E14A51E044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E6AAD2BB-069E-2B68-5EB6-55F6F1198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3A335711-E1BF-6023-AA50-0D4D05C7F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228BFC25-C35C-2655-35C2-8836155E0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2F694A28-F9FB-8B81-4BA3-F04446928B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2890DBC-FF39-4C40-8F05-9A3CE6F7AA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41C1C29D-FE9F-AD62-0E14-6F75957996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8956B1E3-7A1A-2788-E801-CEA0CFAB0D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BFD3E8C5-CEFC-775A-DBC4-BA2775DC93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A1199CF9-494A-3FDF-6180-2D5B48A6C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3A42AED9-1C0F-DB47-3ED8-071C0D9E8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3529943D-4AE9-5C28-F1DC-320B05BEAA0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B0A0056-48D6-2724-CCF9-4D73B8A74EA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5729C718-F6AF-9519-1680-99682C7C23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5F8DAB37-C723-E1F6-9F7D-C06FC8E2B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44992D79-43F2-B934-D7F3-1A7950DAE13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49AB4592-8A62-8B28-FCCB-86F64C6A0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7775CC80-58B3-2EE0-56AC-A16CEA656B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925F262-623E-6330-E831-3DB4EE237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6F7932B5-6183-8F01-0E63-9E2CA8945C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FBEF3489-2758-AFCF-0D6A-E6449931C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60B3B765-729C-7BDA-247E-874379936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6C96F12B-8BD7-BD40-131C-CCA8D7C65C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1C41AAC-C33B-F018-1CDE-B6858A16A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D83D4235-2BE2-DF03-5A23-D1C11BAFD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CCFEBAB-7A0A-9682-2C85-EBD5A01FB9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01CEE010-92C7-C97C-2569-6A93D7BE92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F3AB785C-0EB3-4ABE-BB2A-756D4762E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E481FD09-0652-8317-46CB-B19D0E0DB0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D8696986-C898-9BC3-3EAB-9FF5A2D73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D5AC3B49-CD62-A029-64D1-4EDECEF145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3253F5-F734-99D8-9A77-C6535BADE6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5D02BD8E-9FA2-0716-5577-6B664B6C44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F56A04DA-DA96-A729-D9F4-31E91724B4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F7E7DCF7-09CB-EF4B-7C29-841CF764BE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74E0B860-75C5-6F73-4842-881B271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45534D5C-B3AB-B81E-E825-CB0F7B3AA4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3447915F-69F5-E36A-BECA-25B2D8383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4F7ECD4C-9460-66CD-33C7-8C8116C58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E464F4D-1191-2592-2DD6-E4B50CA160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819E0013-44F8-F131-C557-560859F5A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A75CA73D-370C-60C1-41F4-1D96B92B99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F532222B-D41A-6375-60CC-0808731BF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E5F176DC-00C4-F72C-8E3F-849CC2AD5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1932A2C1-1E0F-5FC0-9AD8-B3E387B553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B24D3A80-E56E-F795-55C9-D58DA511F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647070E-DCBF-68BD-3FD5-1A85291327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021F8DDF-C426-3504-448E-842C6D510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41F405B-B423-4B27-E79E-1C893E985E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351774AD-75F7-7078-8C50-723D65C64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46E03C7C-61EC-B56C-E9D4-25BAD6503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C854783C-965D-1828-4E8C-839C883C2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C2317BC9-528F-F00A-DCF9-827F54250E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0986CB8F-5FC9-5952-A393-94D5C451C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91D25BAD-FD37-8119-E7A6-CA8E7EF7CB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B690B30C-1502-0EC5-325E-B74B08E36B1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5EC00C8B-15CA-9FEB-7302-CF0F48BF7B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474B0FFB-2D34-E967-7141-8E5DDB048C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880CBCDE-80FF-313E-0629-F9310D9AAC5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409C0604-6EBA-1FBC-ED7E-DB88AB8002C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551DEE0B-70B7-2F9E-2CC2-0AB31C089B5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9A0C9651-E9B6-4907-B479-E959C94C71C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F80EA014-2101-9CE3-759A-F57EC662755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E0F65791-CC6B-F89A-B67B-09036BF8DE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FC6C609B-6E5F-4577-3F40-6716EA9D355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18A936C-1E74-FE51-45E5-AE55AE915B0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76EC99A8-8302-4335-54D8-388B881FF2C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A851083C-AE47-BA92-36D0-ABCABC35B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0E459D6-F3CE-DE74-A918-8FE2E141C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15BABA9F-6521-E9B9-4EDC-ADDA095D929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BF5F67F9-1373-64F1-D2F9-B7CA1EDF6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5A0B27A-28C5-D89A-581D-9E57823D3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260F3BA9-A498-3B2C-3EF9-DDD5AECF1EC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FD4F8567-55EB-0DA7-AB66-09EFF0959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692B6B1D-B748-4587-4D15-183870D8F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5638744D-3236-805B-CC30-2346ABBE2E8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1719620F-BBC7-DEB1-8CCB-AD3090857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B05022A4-18CC-992A-66FF-BACF188DEB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31B7D252-67DF-C378-9876-40E7B85E063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D57CE9C4-FFEC-8846-60C7-BAA307E002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A90A3A42-BDA9-7B8B-F8F5-5212E216CA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0911DEB4-BCBE-50F3-13AA-121527B71B7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8F923C60-D093-4EF8-B69F-16EC6C9E25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4F8566A-544C-F73F-18CA-75EC3AEB0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EB947BEA-B17F-5157-6280-0DA2843B51F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6534B22F-A8CD-F080-E091-1B14E2E4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E0014BD5-2986-4CCF-BBDC-0AC0D6B3CA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611FFEE3-5126-1894-029E-BA4100EBF2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4B44A0D-2BA2-A58D-1201-1511D6CC8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2CAAF1D6-5302-4DBF-F91B-519046957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E9DE9F98-F7A3-A9E6-47D8-12E0EAC608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FE7BA9D7-29EC-FCF2-D21A-E86C2E5C0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5B818E8B-0F7B-B66A-648B-F5B95D840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53E47D19-A9C5-A227-7F8A-D6D154620DA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C2CDF12D-B832-2B08-4241-8CE28FD37D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38DCCF9-8A60-654D-E11C-551BC6AE1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ED51BCF6-52B4-D6DD-E122-E5F99D3A804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4032AF8C-EF9F-5F9E-4A77-FAFD3BB53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2831E467-0704-70B3-95E4-B23F2CA4EF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C45EF68-619C-A259-BD89-2F4294042EF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9BE31BC-80C8-163B-3C9D-459121C474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0687C792-6379-0118-DF94-EB5C87F6B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34A27353-9F9A-6D43-8D23-CDE46950849F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09F1332A-287A-C4E4-623E-092EC2CAFAE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569D8DD5-62D1-37E7-B799-D666C09546E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E2A2245B-E05B-1DE7-2230-30E5FC25A7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9AB8C4BC-41BF-2DA7-66B1-B279E4EC7FF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4E83F550-BE64-19C0-74EA-0CC6A75D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5B22FB3E-CE33-21FB-531F-CEE6B77E2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84B36491-E83E-F270-2613-5D65A4D9C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D1B28EF2-13C9-DB1B-0AE7-B0F5E7AFF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054795A9-3BDB-6A4B-510C-8B5A95588E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CB4FDE3A-6B78-149B-130A-3ABF0487C6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A2E9DCD8-0A2A-6694-9B22-9C7BA7E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B9C72F3A-4F6D-9F16-EB7F-5A8E1CA39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337E850B-5D29-B67E-FDA4-AEA48B6EB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4CB90857-186D-5B1D-0A02-6A76057D23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41B9DE71-43F0-716B-6B83-979D7D6F81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C9D6A4C8-E792-6850-913B-B7D473221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95A44B89-78DE-974C-FA2F-3EAD0EADC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F808ACC4-A1E5-50E3-CECD-B938E3CB9B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31C8AC16-FE3E-A0A7-5DEE-DBAAC281A9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B9C7E41E-C2C1-294E-21D6-EB1078FB0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481CF07-1FFB-2990-8AC5-DE3E9FE50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1356B282-3122-8A22-ECB6-EF0D384A6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F6DCD988-BE53-2552-1AB1-8BF580A177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DCA2E713-45DF-E38F-C6F9-3F885F3F64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16102478-2C9F-9DD9-D057-B411B800D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1C3D9FD0-0EC9-E3E1-3773-077566B717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84D9D879-B104-B2E1-1302-015C18222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7DA7822B-AF1B-D752-97B5-878EF1FAE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085329EA-1D79-B4A4-D0FF-FF1E93FF59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641742D4-F801-01E7-EC14-834ACA8E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BEB6E17E-2E8C-8E88-6B66-DD589DA0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367E1DBD-7359-1D05-59D0-6FB8A2DA4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517A580F-2BC5-4CD1-B3EC-9A945DE0E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65D90D8D-EA63-D157-D4EE-2928C6B5C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1ABCA150-23F8-D0B0-0D26-45210BCF5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ECE748F1-4E51-4D81-E785-EC0C916E3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D916E1F0-AE86-9743-44AE-D74403D21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C1927186-F59E-23DF-EAE1-7BD11269A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8CD35866-B868-B1BD-10DE-81ED5BEA7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BA99237A-3911-8E39-CFB1-7D8CE3DBA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BAD6B24D-FC47-67E2-8D14-F9CA0D2A06D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D363E434-AE9C-0C0E-6B0D-6C75C7BF70F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47834660-C872-27B8-9096-C7F25DB614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A2E437E6-8495-03E5-7E2D-8E583F92114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3F43D0EE-8413-F20B-27C8-FAD214ED747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E959C603-F6A5-CB67-46EE-CA46BF66C4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958FD028-EF9F-D9D3-D582-1273DBB68D5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BFF27092-6D32-9452-5A76-BC562752E1C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441779B4-C5C0-51E0-318D-26597297CD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60029D26-2646-3CB7-B4E0-A9A2187A2F4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68EC6A18-04D3-5FBA-FC2B-C9EE8EFAE6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274A8225-020E-2C06-77A5-6B9B4AB42F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86A57491-7FFD-53FC-42DF-78D218C5771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482C861C-5330-0194-D3FD-0793A95229D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E49EEA9-CAAD-CE7E-6344-BDF9D49E63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D2AD162-E051-F50C-5F1B-5FA1F86348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40C96C81-93D4-8ABE-6564-0EFA9FCF6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0DE6D2F2-FC20-0A2D-AFF8-11E1861A436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8D094FA3-DBE8-81D2-5F3C-26BEAAFB7D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24645928-E73F-DD2D-2E75-14CB1A395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A2EF96B-9575-9DA6-A6B0-58C3A9EB75F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759DA85C-5C24-1690-D793-0BEAAEB277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CAE3F64D-37BF-3202-139C-D08C270043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0040AD80-14EC-29FD-395E-B9AD625CF47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BD297F4D-9C5B-57BD-2B1D-6C883F627E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3D776560-EE89-5A7F-9EDF-FBE663C91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F5A1F697-180E-79D5-BBBB-3B4B6C060D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E4F1AA8E-A981-0BE5-B06B-FA3EBC883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8D3C5FD9-92B7-FB52-AD83-1269D0A47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DE3121D7-25A4-3430-D94A-FA79639186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0CA3EB4-C119-D578-395C-8B299ADC30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25C8FD05-AE5D-8D82-3FD6-857F7CF85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2D05CC9-155C-5F62-04E0-10A6F800F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A1DF534F-76D9-EFAC-CB4D-C95509DE2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B13C9EC5-CDC5-D586-BE55-00715EBDA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04ED3430-F17E-C66E-8B52-9DC0307D72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DDD7252E-BBA6-EDFD-55A8-144F841196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2D9C6F24-A540-30D6-C9FD-FCE6F25E0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A8167C0-0A18-C23B-47C1-9528C1ED6C8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6D055F0-7496-4A40-619E-CB45A1651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BDDC72E-F2CE-13E7-62C4-83ECCC654B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326DC448-410F-BC0B-8324-D6E8F4D259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9C6E91E-4E1B-6CCA-98E3-DF5579D5B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C2DC28CE-7C73-7AA9-C454-C7F101536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1BE004FF-4918-C51B-8CDE-8B612CF58F6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E6654740-4415-9D93-F88F-1446A76D2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D5A1F211-19C2-059A-2B3E-F52A7779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6095018-3F30-EEF8-E3D3-1E04DBD317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8AD5EBCD-6AF9-80FA-D27C-C4A1F298FF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61C12E39-5FA9-148D-6006-0ABEC94AE9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E264BD8E-5065-2BF6-3C3C-00473DF06E7A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935B8145-C949-FE43-CB67-75F7AD679E8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5DB8D2B6-B0C6-3016-515F-749AA96B34B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1162BF40-6F45-8BFA-0181-EC4BB34CD99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71BD1A33-3872-5BF0-5408-5E073BCFEE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711288B8-D82E-D980-A164-1DD29F3B3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DF9EC6F9-E75B-7769-4DAA-69AE2369C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126F2655-4391-514F-FEDE-89E88647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559E71-C745-1E71-DF61-2C4080E23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B98C21E7-1D7A-51C7-57BF-CAD74CAEDD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CB7A9A3D-15BF-8B23-19BF-6CB822B512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6779934D-8DFC-9234-92F6-78F8AE44C7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268BFCA8-D743-97A2-805D-366C9E257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4898FF4B-6738-6939-DF74-CDEA861C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55CE202C-E5E2-44CB-7655-E2F0CA52E1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5D19D96A-12D2-5247-32AC-1105567B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AE0585F8-EAAD-C4FA-04C8-876E129A05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85073B9E-E389-EC8C-43AE-388C7EFD6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EF344301-2875-9583-6345-488BB1A4A7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4263F013-19CB-0A3F-267A-59E72D1B19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5F9A76EE-767A-1375-22AB-5CEE26436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867934CA-AAAE-D0C1-9783-CCDD1EB22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A71295F6-1D3E-5C49-662A-34DBC186C1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1DDA2F6-043F-6245-EA9A-5634979CA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C2E87A4-B8D7-E725-E989-22266B26A8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ABC0E9F-4BAE-E23B-1AB1-1C3659E1D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F45C9644-5A92-8DD7-4198-10150BCCE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DA10D4ED-61E2-F05F-6D59-0C5DB2FC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93496A3-1B29-5A10-3E04-BDD7F1A43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5380AAF1-CDA4-5F0C-81F1-67A9C9B7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2B98BDCD-A237-34D8-8F3F-4EDDDDC07D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709C82A2-F408-4B2F-FF45-46A59D93D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449A49E6-D041-1DA0-9FA1-54BDB97C12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E9726FC1-29AB-90AA-DA9F-9A9E73D3C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3FA274C3-CA5B-337B-AE1C-6E316A613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E12D0FDA-6FA4-AB3E-0CD9-1926F0CB7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C6298F3E-19BB-4ED5-CF0F-5A699758B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4FE42055-1FB5-CD4C-763D-EE814CBDE3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27C67AD-DACB-E306-7B21-2570AFC97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E5648868-12B3-0444-3F51-58873B22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825506E8-378C-97BE-C6BB-5D10933A3B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5FFE213D-DD1E-4F7A-0D1D-D8B69D03940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B08E3932-6941-E360-BC0B-5A9E8184F7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C2ABF615-94A1-DD05-D25D-7DC9CCC092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D3E1AA74-1220-9458-BF27-51C929E5A4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7068CA57-8A09-A3F4-A41D-DFA4BEC6632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990730A-A090-88BE-2001-95BF767668A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274E7F90-EE1A-641B-A1FA-6219F8B36A7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E20ACBD3-6752-11CE-F8EB-910A70CE1A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1F2D80E0-E7DD-4A7B-D580-9BEC9D24E1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B08982E9-229C-9391-2215-786A14A8A2B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02A96605-F9B0-A079-12FF-A1CB6EDBBAF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D5079F6E-D795-4D80-C2E7-A69F1C707E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EBFD7772-0F8C-C02A-8DDC-2BF0ADDE549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F5C0BC07-0CFC-4534-A963-DFC80C63A5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6A4F051B-53BE-E87B-7D8F-E5A18C12D3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B9C68557-15A6-A9D2-649E-6F3B79DC9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E5F8459A-2768-38C8-065D-448D30E9B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BB806EF4-08E7-C834-3B83-057E419100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2E74171B-3ACE-B6DB-FD2D-EF0E595D09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A3CFD86A-BA11-B729-3C10-63783968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30EE1584-9D66-2258-2095-DB3930091C2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6D36DF0B-08AB-A96D-B141-84E36D941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17AD425E-BFF2-C473-32D3-80C577256A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6C5CFD30-0A0E-DE60-7BC1-8099D99607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151AB366-777C-E5F4-D188-BA380E66D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5FF9B708-7CB6-E4D2-FB01-A41FB164B7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9ECA8536-D4A1-ADA1-8B39-094A8819E6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EA3BAE2D-0732-D5E4-F45F-25F8285F3C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00D86987-0823-CB99-3C5A-66DC255B6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F2B54DD-7E18-3C26-61F4-3A5920B7A5E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B9B13D16-670A-EDE7-68D6-4941C0494B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504C1D20-8F0F-8E84-E914-13EC03D10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8A6EA550-AADF-9A0B-4103-9F1547B364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386AB275-855F-61CD-33EC-EDEEBD1CE0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0427A4D1-4A85-D941-655A-003532AFB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7746F04E-16D5-BEA9-CC4A-66C54554E12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B65F8C0-8C4E-B3D3-3188-5A7FE6148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005E2490-F410-69E6-0F73-7E8096EC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8F2DE95D-044D-DE3D-5755-90DB4ECEBB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693504B-5EA3-3BDB-487D-FA5449D4B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24653119-C345-7B5D-F5B6-962EB603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2FB6C6CC-D072-7741-5C53-ECB5B66E4F7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7F404B2D-35C1-E079-9284-7DFA826E8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CCF52C59-8B5D-EB4E-4050-00877E4E1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04AAFC6D-7925-9CE1-B962-D06208452F2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1B63398B-E5E8-F191-CD8F-940FB06309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610A6F21-097F-D55C-2F54-A305AB645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66BE298A-EB6E-5DC6-F4D7-3446F5AC6EF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3FC7DAC5-0E21-2F87-C95B-5CBBE9845A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45AC309C-9D34-69AB-0F34-A478E439B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8B3AD2F5-70AB-DC74-2CF3-3057F3496F88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8A6D6679-9AA5-1B7E-CC3F-0F77F2A7690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AE19A030-CACA-A625-9D86-7CBD56EF3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B8CB580A-1950-8271-EE7A-86F88B77128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2E41C52B-347A-2312-D8DC-3ED4E1B78CC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B460E9-8C8B-BD18-82B8-989359C68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25FDECF3-8F3B-C790-E05B-560937A0B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CA865B05-6DBC-8406-5468-420164C265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02E4D1D6-054F-F78E-1340-D164E6500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43F2EDA6-40A0-861E-74CB-6AABA1B5DB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ADD87FDF-033B-8E15-63D6-AF7F1119B9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70F71C9D-BBBC-36C7-E4B6-FB080274C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7EC4ABFE-BEEA-30D1-AB41-98B2C7F6E1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ED85CFF1-872F-3BDC-7120-1A02829B3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DCC8E353-AD96-592F-1DD3-FE56BD13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8904A2B9-519A-F1F8-C02E-CDACD61C85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AA99A5AC-2A26-7351-A45E-A2556F195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8CE31B7A-A5D1-16B2-46AF-86729BDE5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A9B63CA2-431D-3D5D-BCDC-BB697DA0DF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348F33F-5DB8-B227-2790-229ED6872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0F83BC85-35C3-0AE6-9F31-38E33FA6E9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13C73B59-5CA8-28C3-13EB-71BB75C1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C306C8AD-B01D-5B51-57DF-800AC442B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B37E3E5F-3DD9-C364-5564-713BB297F2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32B5CE7-CC0B-EF14-27D8-D82FF41C6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2754172-AE59-E53E-034C-F18E5368D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1225B71A-D5D4-5947-0EFD-917C0DCE3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1625B6DB-426C-F9F4-416B-CFA035F217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0346EA56-B17F-09AD-DD53-196F3DC0CE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C7E02449-CE39-420B-F461-EAD2BA9A1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FDDBD93F-DDDF-55A9-DD2B-4F2B7D941F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6EA83553-931E-C822-EB59-421F79C89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922FA100-4FCF-0749-BB15-5FEADFB22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46F0D012-183C-580A-BFB8-C67EDB7F79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8113583D-28A2-2C19-8947-140B448A2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3A6BAE10-9FCC-A711-7F50-05D6A62956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0E142D26-DBD6-3DF6-4DCF-7B6B387957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2DF8B99D-9202-5717-0BBC-DBF0460C7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815FB0A1-B97C-A34B-0152-43C267658F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E48ACB7F-1D60-9282-CD5D-27010CFC8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34A662CC-B5F8-82DE-7271-A0C92AD475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AD20916A-7B8F-2696-7DF8-525927449F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2FFA36E6-8F32-BA6A-6683-9101014F622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D2181AC7-5CE9-C8FA-C3D2-2E13CCD9F67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085E0010-B36B-64D1-9E86-56D9D0AB50E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E42106E2-EF19-2C39-F187-53EC55473A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D5110DD9-44FF-4E5F-B919-9F53255D5E8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5F1B7FB4-471F-9026-FE68-4D36166D919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CB736337-86B4-3556-CAF7-BA461319FD0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F2952F8B-9A51-4320-8971-A5E1AD72EA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EE8A870-A97E-18D3-C9D2-FC75EEAFFC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2F61D6EA-3BB8-781D-CAC2-6BF9D171E03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7546ACB5-ABDD-1CB3-B5D5-6CBB61F985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0EC6EC2B-E109-D282-13C8-C98C332A2C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D690A2DD-5568-F755-D5E7-55A4280CB2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14E93D8E-B096-D2CA-1882-CD2E259E6E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AD2A52E1-FCF2-2BD0-E209-EA80759F1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CABC2A13-B8AC-2CA3-909C-EE88E79A3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E0F4EF0C-A1D7-931D-93B1-8ECAC2CB74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0EAF1F2-136E-4C9C-01E7-04AFF8F934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A0EB5E1C-34F7-A853-8B4A-BEBC60229E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72DF3052-21C1-518C-2E74-06C4813808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A67EBF83-3FF1-6C27-71F1-0302F806CD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6276EB6-7426-5BC0-0351-A02A99D3DD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D9C7B7A7-5360-E341-3E41-0A8657FCE4F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E48EB7EB-3AEB-AB56-93EE-C09A468D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DDB7B337-0BF0-0D04-EFE3-A08E18425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C6EB00CE-A867-401D-7495-97AD969F74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991B117-8622-1F13-20F9-CB4AD3C8E5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324A9A1-FC12-3FA3-73B1-5CF383884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501A2531-11E5-19F1-4B28-44EB4858FA1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77127B80-5788-8701-5512-AD5C051A4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96E7BC2D-221D-A99E-349B-53296BD40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9E665CD4-2913-C9FE-5217-1BF7E555B1F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220EF940-789A-882F-593D-A0F06E60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C173F69C-188C-50D5-74BC-EA5C68D5A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FCB90E34-F9B0-05EC-C2F1-05B38CF6EF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B3A5D915-A7CD-3B07-8F3E-3D1D8CA752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526CAE0-E5DA-4D6F-A631-6E7210CCE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2F312B2-36EA-2956-EA72-6698794C490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54BD1B9-2EF9-85F7-76A9-87C28E76F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52098D10-07FF-D07C-97C3-D5AB820F9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154F6FFA-8276-52C0-D6B0-BF399BCB5FC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BB07C841-4C8B-C3ED-C488-B63AE038B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6C06142D-8814-EA41-60A1-BF2FC037B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28C53B08-C8B1-03C4-CEE3-8EBC12E4541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298CF03B-6EA6-2BE8-70EE-6A2126A29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3370FA4C-3CC0-309A-B312-3483BBAE90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198680E6-081C-D23A-D307-EB9F31B09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2525BA13-B747-5918-BE50-E2D22A990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7364A211-95FF-16A3-189C-7FCE1D4FF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AD189B29-6AD1-065A-63F5-7C68036C20A9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17A0FFE-9A85-5749-3670-30F2473327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6AB1A87B-0B40-09D4-2880-DDD51DE071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544424D3-5A27-C433-07D7-CEC6679E10E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7AE13BB5-E850-DECC-EF92-7BF58102145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D23246D-CC82-65F6-25DF-1E46FC100E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FA62B843-1B1D-5B58-D197-D3935E39C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4E3519D-BA49-A309-F9BA-060CA6D44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7B7EB60-FCEF-6519-44F6-E9316AD230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65D1CBFE-A042-026C-072A-4540C2219A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9049E2FB-2797-58AC-AB52-C8FFEA837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5EAE55E-465E-44B2-E13F-AC648D7E6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566519DA-C1F0-3B6D-6E2F-7D17B878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8E8532A3-F83D-369C-414E-F164905BFC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DDE77F6C-24AF-F5C0-78F3-ADA403D11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ABA94ED1-342B-6062-EC18-D29E8A848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4357109E-6443-C5B4-9817-A810F6057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A3685ED-0B60-76D4-8A6D-23510D9C78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EC8757D-5414-3E64-00EF-5D9A957D56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B8D5A67E-227B-7E30-209A-744DA1B5F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068FD284-330A-2212-E24F-05E1AD251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B0EAD819-892B-CB4E-4AD5-71AB2D216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B5593BD2-2728-F9E1-BB0D-D4D302190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70F144EB-0283-B977-12E4-DE2EAF85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CBD2E94-48E8-EF59-3C9B-4A551C8A1C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4BE9C4D8-F046-D96A-1BE9-22EA363CA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81AE084C-E513-EBDE-C6F5-DCE1E8842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EFC2BDC4-CCA1-749B-D29D-985BD77F8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8B790D01-302A-6072-64D4-3827B09965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35BB8149-B591-DFB8-7D1A-1EC96B7D4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8BCF50D8-A23E-E89B-0320-9C06E66079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379FEA09-496F-7C4C-2622-32710EC94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1975FFC5-ABE8-1559-A3B7-461EA371CD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6E9E515D-5E73-1435-EDCF-0B9441AB3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D43C8943-E350-99D3-8FBE-39D9E81B5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563DB421-EA6F-22EB-3F57-F10791D56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1983CF21-A2F2-ADF0-FDB4-12C1F7934D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15602845-2FAF-A540-AD08-F368927BD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6046723E-5221-B90B-7E4A-FA4FDAC6FF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27EF1DBC-8050-2C31-38FE-520C757B1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B0614E63-95A7-9D48-0E2A-EA61D17844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24029C18-7301-042A-31A5-0D3533435A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D7BF9A13-3DBA-4F2B-411D-5695E215B4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6B9991A4-4A36-5439-B0E0-DD840BA4DA2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8B664B31-31EB-1B48-DB96-681F47517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C7A7E63A-53FF-A3AA-7EA3-5A3EDDB8745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884BC982-B628-D343-D2C6-D9DE5CFE621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E8F27F4D-ED1F-3373-BFB5-EAA37E28AB6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2D7FE8A0-828A-531A-E793-C509C2F5955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5A401329-84AC-B9D1-87D0-C7A1D08600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92B6A73C-73A0-B22D-123B-C009EC5B3AE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60CD49E2-78C1-DB8C-2EB8-6C9D3C492C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E7582755-D02D-3667-E7BE-6FA631A2DDB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0877E79B-290A-05E8-E8F8-B6E5951835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180DC99D-A7DC-CC6A-E297-FB4DFD60B53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E7436FC1-A06D-2719-7123-7439EF744C2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8E001F55-90CF-328F-3206-E7331D201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4ADAED54-73B9-7F59-A8E3-CF9FAD7FA9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444C2A95-7926-7930-DBEF-E184CB8BDB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1A8EAFDE-2193-BF7A-B0A4-290164AE61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AD07CEE-7354-FFAA-BEE4-FA7D0969B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7BA94967-F351-1E80-71C4-5A9E16272EE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2298EC34-BCE9-9DF4-2D97-05375137A3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25226C7E-42A6-9CD9-929F-2C5A18D518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1053474-5F88-1294-FF5E-E7F43E2C026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D5523C70-6749-65B1-476D-96704C43AE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F99910F0-5E8E-5325-C82E-2E02D11790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641ED608-2C67-7B97-A1AF-3E7CBFE2E49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63CBC3FB-9093-C92D-DBB3-96F7B8892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551DA90A-C878-2C12-DA92-0AB5FC370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4364B054-3350-4A8E-5B5E-C08E2EB58A9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6B364895-8E80-C9F4-FE15-394CB73F6E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7F839EA9-43C2-69D9-22D7-DB68045B8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4DD0C88B-8987-75ED-863C-2F88C63CAF9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F8FED94A-A1EA-FE40-008E-740FBD026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9EEF50A-6553-F201-9A7F-8B369D5F8A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4589F4AC-E71D-0855-C742-B51AC8E3922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3904325B-25CF-C1F8-0924-32595FA02B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A881C5BC-26E8-FBB3-EECA-C2D7B4C340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7B98B985-56E4-2679-1BD1-CB73EFCAB72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39F9D88A-FD39-13B1-E761-451DCE041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C26C342-7D3B-0578-C518-3CFF4F07B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615F4652-E841-BDB0-F584-ED2267A0541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0E808467-EB21-0DAA-542E-4B8E1D7307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ED27B1BB-D0FD-A22A-DD4D-A0E90CBB6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7E7A2BBC-99A4-07B8-7933-D68252237C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C4AA0DFC-7932-014C-D286-8AE3E7A5FA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02B4F5A5-79B9-4356-D5C0-207F63E610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19B3E605-D77F-0E28-5CA1-089770AB21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ADF3C944-8740-9E6D-5D69-A7EB18035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5B636CF4-2565-07BE-D3E4-66515194B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0E641DA-9ED3-47FB-983E-1014C12E9F03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7D3861E9-04B9-2B0C-C9EE-F30684FA65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4B27FE56-65AE-FC3E-F1C3-A21E7C621A7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3B05772F-4DCD-1188-7A8F-2E40420DF26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616707CB-FF38-9B73-A500-0823D7E2AA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30B34102-604D-9235-CC53-4B5ED27C1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435AF585-6176-E8D9-CB97-5425D068C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B8F5AA8C-8585-4C64-3B84-E09746579C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EC447616-F0D9-766B-B019-6ECAE9555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7E299EE9-7FA1-3CCF-B11A-CCAEE73050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14E0A80-C3BC-3054-1206-AAE3977EDD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9FFBD5F4-6DB8-B6C5-0E18-6122C8A700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66AF9EDB-B05C-C7F7-6720-EF7575B33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931038D0-B847-01B8-A18F-8FE0D27AF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CE2EB115-D2A8-CC30-E974-79AA767D20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680F52FC-F6B7-6DD2-FFE1-AA91239D4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8A70F199-9565-0460-F39B-1322F6EEB3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82BD81C-F5FB-5F9F-64B1-1ADE6102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24F10A6E-13CA-0B4A-75A8-D28F94BEA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9197DFE6-5652-41A3-4C5F-BADDB83453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4E631CD4-2964-D20B-A9A9-2F6DD56F7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6FCBED29-3B26-7F28-00D9-2AD021E2E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3186EAB6-33F7-BA46-6C95-5718A48B3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F361704D-2B5E-35B3-8BE0-B261194FF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636D0DC7-CEDC-3156-9221-3CB0A7CEC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A1C2112-405B-038B-555C-3ACED79FB7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8E2F80DB-9B04-111E-DC2D-C0730D0B91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434F94BC-E2B7-FD90-4BC5-27B299DF8D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BDFB4998-46DB-EAB3-442A-338E879D6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8D0B4BD3-8207-5156-E001-16E615675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ED42FCA8-35D9-F4A2-120E-B76EBD4F87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10C71911-5EDB-662D-0BD5-D7D37B0AE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9C04CB93-CE33-3520-E6D9-669F80842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CEDB6622-D37F-8728-6E9E-37D1E37BB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B89DE41F-7ADA-EB74-FC7C-A66B45569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5DB7CEB-3026-9C8A-E87D-353DD831BE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DDB1338D-3E57-A246-7FB0-E3DED3DBE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B2BA54E3-1374-3D1C-9045-619EF2C972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8B7965FF-3D79-4688-37A7-69AEDA3FD1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372C8099-471E-1ADA-8C02-6FD03A11A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B96E9F60-CF8B-88F1-5B41-D06B36DBB1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FC364392-3774-4AFD-0683-153DB94380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52B76212-D15E-16EA-DEA7-14813706BB6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DC61163D-196E-9CFC-5C1E-CE1632211CC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C2B713FA-C8A7-BC93-52CB-0CD53EB119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CE800FAC-CD66-365E-45E2-211CEF292C6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F55EBB54-1230-9C6A-647B-886DD099BD8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C973422D-A55F-19D6-FCDD-687F004710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71C987FE-5607-3ABF-9BB0-04E4BFFB50D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CCC25434-3360-1DEE-6546-0DDD7D5D84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30074CF-E48A-C0CB-E39D-C7874F71AF5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71871DEC-8A64-8184-A3FA-314E4E4639F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EF46AE07-F43F-1FE6-5AC9-98DC69A79E9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2E3091CE-1275-D4CD-D245-C405AC5F2EC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3802F93E-B2F2-89AD-FC9F-8970BD417D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AFA3B34A-54EB-3595-9EBA-63C5CEA9AF0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4335E176-3334-42BE-5210-48F42BB3D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B4F0ABEE-0198-9365-F603-73760F1998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9B62BFC8-6A91-EB18-E689-8A29A91644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5AFA070E-C2EA-3958-36A1-3BFFA37803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2EBCFC52-EEE1-2C5E-5FBF-D20B6EEE9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2CD350EC-8176-1F34-F04F-BAC87A350FA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9E24E7A1-568B-BB5D-BFCE-7A23D6F72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69BCD5-7C2B-BD58-5B57-FC71DEACD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DE968F8-22BF-65B4-2D8E-85CC07B0D4F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F1E83038-3BEC-7B8B-60E5-EE076946A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7A425DF6-7804-F2CE-3704-B840EAFCF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481AA885-D731-D441-C213-833761BD2E8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42680A16-9A9F-C0DF-AC34-DA96AEAB6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7C992597-524E-946A-A45D-3FF0FD1FB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3E7DCBBB-51C9-3998-0129-1A7104F5FA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A321A61D-2E35-E3CD-F5D8-B01C1AF55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74E92B78-FFA7-7DEA-B7AB-39F3921209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1CF72A7E-3A8F-8408-F9C2-4E3AC7B938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6DB94462-180F-16B9-601F-D87AC9ACA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489EDCB1-893C-AE2F-ED63-F46B25AFEA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01EA9591-ACF6-762A-5A98-7A81C3DB638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EF922780-863A-7DC7-09C9-3ADBCBD29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2E9C38A4-C72C-1AB6-0BC3-6BFC2B5FB5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C4A71EBD-ED1C-4513-3958-CB12770894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8030EB3D-A090-64F4-2329-41A890F4D8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5D00156B-399A-AE8A-88AC-E11C52562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254BCD6A-54A1-8E62-C013-B061FCC7C19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91E2320A-245C-75AF-CA80-7368CC882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C6571613-F05C-6F00-6F5C-7F106E900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A2183115-990D-FDA6-836C-C31CB876A0E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3267EC7B-96AD-A0AC-B550-766DCCFF5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CD81804-F441-34A6-B0EA-7D8EE4F333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8BC42932-9CF7-79F5-D0F7-086929001AF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283E1FAE-04D9-750E-B0F2-56CA234515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13589D77-B3B6-79D0-7D72-B32B1A6EBE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8B706555-B2A6-3819-9264-9661DDC181FE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7F935FAE-4C0A-9DC2-60F3-DBBD65971B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C4FE746F-21D6-C7B9-1C5B-30434B3DC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24414AE9-5574-10F0-3CD3-67992523CA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6978CD6F-82DB-BB0A-D35D-9ACE0413E6E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1298124D-BBF3-4FE5-DE4D-17A9B56B9E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484DD4FD-122A-1196-D1C1-8F1E11537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8C40A8-D5B7-5B8A-1853-2E0C9488B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A9BBF4A7-034C-8AD7-BE72-BCD91F870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178B80F-6287-8BAB-700A-D0E96BEA7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EE4BFB53-3356-64B4-D4C6-4E2A2690B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C5E1D081-2680-C7BA-03E6-D5BCBE563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016D976E-C841-4510-5777-7BC708019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C980750D-071E-1E7C-F390-CC5D1DA4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7B0F8930-F5FC-6625-F2DE-6D2658660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2C570D23-0D06-A2FA-81A2-C3167D30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68E573AA-EBCA-A745-ABE2-9ACF25EF62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F0B49C3-4BF8-D240-00EF-200DF7F32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C90670C0-7CEC-D2A2-E4E4-0FEADE027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9FC2DFD2-799A-38EF-59D0-FA9129722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A29ECC5B-CC17-3FEE-16AE-5535555172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3935CAFF-5B9A-6233-9F43-141948268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09C12687-3AB3-2D16-D72B-8BF4D294BD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ECB05A04-CA02-3B8F-C265-10E8953A16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13AF2E70-E0A7-2CC5-8E37-06DE89F6E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F8374EAB-62B6-A7A0-C146-883C9C190E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86D49DB0-7E3C-FD9B-6BCC-B6331F6B0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5053FCB-1092-47D0-6058-9B22E7F1A7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7B9F1322-6EE6-C5CF-DF79-8F6E50FEC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D738D820-666B-AFC5-9946-1C61E1C68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3C4C7E0C-7D42-577F-0096-A957FDA1AF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5555F129-5402-91A8-782F-7EB6C4F17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E031F2B4-CC5B-51DA-8944-4CAFACEE02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D1829B10-F23B-23B1-8601-8428D03C4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5E3BAC30-C50B-3F6A-5B59-00B1A422DB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B3DD9C03-6C39-BA70-0103-6D73EFA38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D9C26F87-DD76-25A2-6CD4-FDB9A3BE3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07EA601E-8D0E-1AAF-6401-E859BDE39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F5065CF-9252-7842-D3CF-5172E78D2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0603D651-B372-2775-A919-A1A378D13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14D40096-1D73-F1F5-050F-F2E02198A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F4503C73-41E9-430E-432B-A525597B968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CE2FB2FC-0D3C-DFD1-2158-39934C159A8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DF25484-F692-BE34-C1C5-EFD5B765B7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FEE30D10-820D-14C3-1252-D02C19073B4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FF00100B-2727-AC57-ADB8-64CD9C047EC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FA2107B5-1B5E-76AB-B183-0A915B6589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7D8CBC40-8958-1090-0854-71E6720F067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E5F5B5AA-44E9-A5CC-478F-8BAB1673745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0B0F84BD-8F46-A54A-D318-3AD6EDB78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8FBC59D-59DC-57C7-8D4A-9F7DAB3E7D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4B734230-29A4-A93B-FADD-FE417EF1C04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BF79A677-5367-049F-2BF1-70D870AD011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84385E5F-AA5A-50E4-43D9-F62D4AA171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37380641-AA33-40CB-7216-B93615CA85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F3A5DC6E-7242-8C7C-EE2A-C4118EFEF3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47CA3814-C339-6AF1-5E61-8C9B70762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6FB77CF4-3063-A3C5-FE78-3DD0B2AE61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8962AFFB-7FA1-212F-AB2D-E73093E433A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A1F25428-F572-C523-FCA4-AB47E28247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0B90A06C-1CB1-536B-1258-344AD8842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E4F9B7B2-1C42-FAFB-17A5-99B1D4CEBF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31F6401C-AD13-ADD2-D7F3-B45049F3A9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1A741D29-4EF0-8AFC-8636-86C561A68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989C2FE2-A72B-3FDB-D450-3524D8AEF7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F62559F2-A405-2F0C-B452-BC2D5E8167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3D756795-A0FE-794E-119A-8EF98E6A3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4FC4CB83-E3BB-9784-AE56-011D0C2870D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7899B383-6D88-804E-B43B-EE198C2D2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020F6436-B981-354B-7EB2-8E29800F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5BC8C608-AF7A-88F3-A0EF-7979321202B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44C1B42A-BB04-5A43-CCF7-452760825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ECF33ECD-3F49-F59E-1698-FB5BCFEAB1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55F21736-B451-864B-0383-E65F58508D3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27F8B2A8-B129-72C1-FDAF-3BCB2AAF7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72852185-CA7B-4BB6-A661-08D746431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61E027A2-20B1-1523-70E2-9BD7B249197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3E3F21CC-C4C8-45E5-0315-B07972B044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11B643B3-7C83-0D48-92ED-ECB0F7DA5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D5F9FEE2-8A23-3DFE-AFA9-CF17D06243A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858AF7A6-65B2-00A2-BBD1-34F7E85924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2FCE725B-4F1B-B7ED-831F-D6462AD90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758B4AA6-A3F0-E77F-E7A0-11DDFA7E7E6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6D2E1D35-210E-C2F9-F792-80A65E521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2DD2B7CB-34AD-61BB-264D-2368228E3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4E13EAEA-E784-870C-4192-D538200EB06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91AC7A1-D0CA-2914-A932-543C8FF5B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705A5B7C-C4B7-C0F7-07A4-60F5C2472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A114FF2-9657-C716-CF8D-A5668215BB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ECFF5AF7-3F2F-23E5-5B9E-B2F63B80A2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10009E10-9814-B884-E8EC-EA75EF8DBC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BAA36DB3-A20A-8C7C-FEA9-E87658595B80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2D0CB7C9-437D-2996-EDAF-72498BAD419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1E21F829-F137-3A66-B9D4-5F0C8DDB55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3D63F295-B7C4-E198-D2F4-C9CE55C3E0D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1424FE51-E8FB-2C67-57B5-C608BF678E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3FB3DB90-F849-EDAB-CB58-034B48AFB3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BB18A7B4-E681-5996-44ED-DB9412A3A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96F66415-B887-2E35-8725-0A1CB3927B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EDB24A4D-B354-AE42-9006-F2F9006E3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672453F-CF7A-7282-D77B-D3410B3E7D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7005B41F-343E-EC64-CF05-92E670437A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4F812B18-F041-3A69-C82F-9976DCE18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8EA695AA-FCB4-604A-F255-3572B76CC6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F001E71D-B083-DD4E-D1C8-7BB670F5C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59E03DEB-A586-EBB4-5555-21CE6D83F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6DBB1334-4387-B7AC-8E5B-256D2D65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F9327749-6AD2-38FB-6538-87749476E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5DD6C1BB-2F95-CB3F-CC1E-3BBBCE8A9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115F922C-AAF2-DA9E-7E38-132AD66C2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5E783CD5-1B28-3E13-53D6-FC0470E12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10745A24-BE13-A967-3CDB-E0A417E705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9916E30E-DA2A-BF75-F98B-7CA2E22C8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05E3F6C2-4452-A805-4DBA-827196F96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9CBB1197-2187-5A64-5435-9A5A55309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D3BDC11-76CE-1D5C-835C-F4B0055BF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3E16B621-657C-580C-FF49-9760E16D3D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1E80842-80AA-1D0E-FD1F-14E6CC5B87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7FD19ECD-89CB-8791-699D-492A56AB11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B357152-5E18-85C5-86E3-F1D68BEF0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BF1AB764-D31A-DE53-4898-467EF1C11E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A9E23D61-5E92-D669-F571-31984D5D7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348FE8DB-CB82-4E7A-5886-34395DA17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89029901-38C7-0815-A0EC-88EBAAF94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6430FE86-967D-6B9F-7D42-FD9AA66906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C7B35235-3275-6EC0-9825-840B6424E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B9918310-3DB8-33B3-3970-A04433F8E5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1ACE2BCD-97B0-C35A-DAC2-6F17814D4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C88B7BF-E4A6-A095-6616-67ABB0E8D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5435B343-4561-3E7D-216B-F7C1057F81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4271AC5B-17DA-0F59-05A0-67D4EFF85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8A2F5BF4-0BF5-F9F5-5CC8-0FA64A7633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94C49168-4956-970C-E57E-23B952911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FD3FB686-39DB-C432-B495-F2FABEA2ABD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3A349056-8022-B141-BF91-08FF95CCB1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7A6EDD4B-89B7-E298-6DB1-DD1306061E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B3EFB806-FB81-913B-910D-1AC85D6657E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0ED77B9A-237B-B6EC-C11D-3C6AB0250B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D7FC1067-A99B-56F6-65A2-DE6AA6303C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1249BBB3-815F-04EB-DB93-6682BBCCF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57DE183F-BCE6-33EB-4E88-51147C6271D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6D1B0380-7F7B-F83B-7773-5156678BD2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390F45C0-164E-54AE-C8EB-EA23458A85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138E5253-6229-0E8A-1F3D-DD15FD24C50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E96C9747-E08C-77B3-7C0A-CB7B60E0B27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F4D19FD8-3298-0823-D9B3-78E5246BB49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7223FE27-D508-1229-E123-C02082C097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448B3E73-15A8-C4DF-AC46-ACDA0AE7AC0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FBCA6A9B-5855-F31C-673D-BB29EADC98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4C469577-6B67-5222-9FBA-7FF311FBF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857542B3-FBF4-146E-3055-46D9BABD8A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76EB241D-0D4F-8DBE-0AA2-2BE78DFB0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100A866C-6B27-742C-B15C-99C9D6702D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4CDFAAF7-8031-8221-03D8-CB8183EC89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A929705-083D-1A8C-F75C-ADE58CB80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E4FF5379-5DD4-71A9-A77B-B5338998BB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319DFCEB-2887-616C-1142-2AA238525B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94E07C24-557C-F220-6AD8-30BD5E4FF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7E1E9F84-F120-C952-001D-62CA4C3A1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EC5BF3DE-7AF5-E900-3146-93E5225ABC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C1581040-AA6F-5460-D9A2-E16A67E2E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B20E3C2-D2A9-2E45-9642-F9D908B42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D50B7FEE-12EE-4494-3466-6E8988757D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06D31B-2BAE-596B-9646-2D61D490E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15402821-C726-4881-53FB-1A53CA24C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A3C3057B-955D-C11D-56E6-BDCD5B10EC1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62E3A60A-B051-A339-A8C2-23D3BAE35C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41794E4-6615-239F-0A0A-AB214707DE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128383D3-99EF-C8DD-5044-DFAB6176E48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54332883-C72F-598F-0753-DBB3A5549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4FEB5555-D3D7-292C-BD49-93484572D0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00E7D78-6694-A080-2737-DD7D25710E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8CE9663-8EBF-5B8C-D438-0D741E1C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54CE356C-6FE7-4A8C-0CC9-6F8C56B1E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D0C3589E-93C3-0C14-7660-102F5084FF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E3126C5D-824C-DD84-989D-55419A8D5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9A3FC8CC-A91A-60D7-737C-ECFB456A2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DC786A3-7C5F-CF48-C5B6-8F239809BF2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CF17291D-908F-B16C-8F1D-F5535677A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1861BC9D-8AD6-3CA1-3845-DDC2D82D3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4FEC0DE8-F95D-EA77-9827-8CD87F9A5D3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1810FB0-5252-3A97-4FDF-64F3CB7F30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FCFC416-7281-C731-DE50-7018FD748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1D5D842-FA56-32FF-985B-74645D4AC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EFEE38A9-58C7-6B5C-0852-CB48872E34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327D0D8C-02D4-4405-F830-DE78E7ABD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C8316AA-6EF2-5834-E93A-FE9DDA1474D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7F9502C9-7966-5DCD-1BB5-B6217E6F7F4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86DB6B78-1154-E352-1487-0E834C6D2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69CE56F0-776F-C282-F51B-9DBB1543B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557DA78B-787C-4134-33FE-87713ADA9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76E0B5F7-B670-A65F-D576-50590F4FD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26EDA5C-0471-E804-E947-09DD693816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9050215A-1AB7-7750-5C56-E13653B9B4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900959BA-0948-B365-8403-D74A32ACA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58D4E696-E53F-8A18-D77A-C31C30C255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15428F0E-8AF6-612F-A1D6-843A642D6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54C6E21E-65D7-3EF9-9326-819CA6829E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6CA3A51C-0235-B230-05D8-EB80C2FCA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655FB5E9-FE28-17E9-4974-CF68F81367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4CDEEE68-131D-9B21-8A38-775831159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D091626C-651A-E6FA-1009-C0EA8D06FC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FC8A1536-8FC2-AB63-BE94-A8B9771FDA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33693332-29C2-F46F-38F7-C2BAAB172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AEBEAE08-FE7D-FE0B-B943-AF8851A8E5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6766D1DD-55C9-60D6-08F2-16172B733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838F8F2-F7DC-B709-8ED6-71D80D6EFE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C71128D3-A83F-7E38-03A7-7ACB3854A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2FD2AF29-A8DA-275D-F242-566DE618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EFC411A5-E5E2-4214-41A3-5B0FBD804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DBC96DAF-5F29-2142-EAFE-E1CDD9318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D7089359-F193-1B3E-D90D-5BCFEE82D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EBD59236-001F-4B21-0D11-083A8AD00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C0FCE5D5-F0AC-0EB4-7C78-05BB2AE21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E59D382C-0602-840F-25D5-D54087574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2FC6BD69-7731-C32E-681D-16E4D3659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F8B3D2FF-A99A-292F-1FA1-9CF153C9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C5F4D4D6-9819-47FD-26CC-FEF4D7C71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EF8654AF-0B5B-ECD8-81C4-E6388634E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EBF5045B-7E6D-AEE7-8F2F-69A23A10E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8B9888B-CB4E-56F8-FDC3-410F177B2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9523C7CF-5E00-AEB6-7DB3-F1EC22F9AE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CFE97428-085D-6823-40EE-B7D47E86AF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18C0F916-DDF2-9310-DF4A-E1DE329BA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E77C207-59FD-0C42-E83E-9AFE440F66C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8CDFC714-D469-EE78-8556-609558CBC83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43D8FFDE-E352-A5DA-7AB4-89DC38BF11B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31347E69-FA34-FBAA-24CB-6E3E3F302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8AC33103-C7FD-0EFE-09E9-DAF91897B7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E6EB1A9E-DD08-90C7-C86C-214B4465EA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0C1C7C22-D400-10F4-C91D-B06D83E2B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04F0F7AE-B6CC-91FF-C4BA-014B76B5F1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5C57C7A8-C4EF-A253-B0CA-7BC93D7C144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FE6FEEBD-C6DD-9957-016F-19F18754AAF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D6AF4902-7E75-4EAD-CD91-2C0E34F62C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3B8E9B04-BDE1-EFE0-26D1-2758AD08731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111FA7AC-F9C2-1D0B-CAE3-8B435DD531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3061A4A-D4E9-5619-B14B-0182C8787C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D7BD0A0A-1553-DBC3-AC91-2934256D2F1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106CF029-D439-B74E-F2C2-C55C80121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4768887E-7AEF-4E70-62AD-96E0A2CAF0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9FBCAA15-9713-AD4A-4DAD-8B9E663AE26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7BA6BD69-EC6A-56A3-5C3E-93C5FB6D5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5360974-4F21-4BDA-EB7B-40A45BEAED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F36DBAF0-2799-4539-AD6E-92A69D79323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71115898-DA67-B720-06CF-2BD388B40D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08DCB328-4646-4984-A1AA-89F3AA926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D18F8BD1-623A-FBC7-0467-DEFD42E7F0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2FBD86ED-2E39-912F-733D-657894FCC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29AB3A3A-8663-E561-AB54-B0A7641F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8A12515D-5503-FAD6-CFEC-269DCFA8D0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FA558DB9-C7CD-433D-38A3-0903DCADE3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1FDC5CDE-B151-493E-8177-60E83A143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8951DC18-0AA6-5DB9-FB34-08CB16CF6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8A5EEF33-C064-69D4-F9B6-2FA427513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51961E5-B8ED-6652-60E6-1329588125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946151FE-7594-EDAD-D611-E0C2D21BD0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CCF2DBF6-8DD7-61AE-3FD0-44D62D13E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D740D575-73BB-F81C-E7D7-D35B690A6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E23112-C464-21AE-E2FB-D74300D45B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5619AC71-F3A8-5ACC-7565-8842E4643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7F776BFA-5410-F342-1DB5-3F3334601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EEA69862-660A-05D2-718F-29AEF4CFA40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A81F1EA0-ECAB-61BD-4DBF-18F32B7DF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A3AD316D-3129-2637-9897-515E637E5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7E74FE9-CFDF-A1A0-2A30-AAEBD153B5B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BD7D5926-DB29-EB39-390A-D3D0071B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5F0ED766-CD97-8906-AF72-D2BF733AC1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9EF8F730-6B08-9FE1-90A0-D11EDCF6B96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E4E191C8-96E1-5C04-3A78-2FC778A44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38B85849-58C0-7FD9-77D2-3329236C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199C30BB-6530-D0C4-73FD-6D6F1B7062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589285B1-CD55-ADAB-6C1F-AE58C13129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07CDAD69-3C30-D81E-A93C-A79155C08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8A0513B4-01BC-8D4B-07AB-D015B04C4800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7B7A02B-5E00-4C44-5FD5-9C916660B9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62B4210-AACC-BB60-1BFD-393C76C32A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189CB0AE-1B64-2FE5-DB18-DE1EADA984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BD168B70-C9B8-A74C-64C4-53A033D9441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71DA8A9E-772D-B21C-5F25-E0E2DD52D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E5C3B7D0-EF8A-CB26-F901-9B19D02765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5E66083-618D-279F-C9A4-CC0FF1298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FC8896EC-6AFD-C1E8-29A0-4C60BA24B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5F151814-DC1D-3207-13BC-FF5D4B6846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6E8D9E78-B6A5-2A72-892C-8710FD688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404126CB-206D-6504-A3F1-B038B88E8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F709E7D3-14C0-031F-9B2F-BD36E5D85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AC02B21C-F4D0-D119-1571-6D6BDFB823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42CBB0DD-2A5D-508D-3BD5-9191B5C18C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9D69AA8B-EB7C-CC52-4FC0-32E28F0A9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CBD73B2E-2A9B-45BB-878F-7A2F57887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EA93DD7-C2DE-B3D1-152A-46A469B4FC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18DD5880-F462-5710-B179-D8960B7B3B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596F86BE-9419-A047-7807-B8666A6B0C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EFFB420B-BD84-51AC-4CE3-4E9919EBF8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5FC6D2-3442-AB9E-A577-724BDF569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EA2E72AE-617D-7277-6B25-691D91DF5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101E0168-B6E7-003F-66C5-4114F6720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3459D85-2BA3-CDD9-69B0-73871F80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89343084-3C11-9AD0-B14A-AA39DE10A9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B17939A9-EDF2-BDE9-137F-62CAF71026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BF96DC8-8C93-7903-0869-A031E7FF28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8C4F2E5C-56B3-07AC-1C9C-5C2742A08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1009C529-E8EB-628A-2FBF-2B234C1FBD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8819D615-008F-6542-8EA0-2C0F6A58A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3633F0AD-6497-1989-1581-E0688D371F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34F0409D-CCC8-BC06-D125-FC3361888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EB8B7311-B090-07DB-86F1-ADCF607D1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A905326E-1781-5F98-7F37-98660186A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0B32D21F-8494-57AD-A9EB-231181D7DE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CDF60FE4-2992-1678-DDC1-532B6F61C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146B6CE0-7998-CFC0-929D-2E438E00B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8A77CBF4-B802-27D3-E6F0-AFE463CBD0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CD49949F-E57F-58D7-1BDD-5132F1A8C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0D7E7EAF-CADE-5D60-3730-81701A8C9F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8290C93C-43FF-6304-D3F4-3B5168701BA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C5830071-9010-422D-BCA9-33C065389E1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8FEF5FA1-5BFF-8A93-48DD-44BAA24A1E3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5E2E0A7-E0D7-730A-8B6E-64A20F4A2E0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A6DE26-B7FA-015A-A6D3-FBC802A6CD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F667993A-D9A1-F8BD-BE0C-1998B859A2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FC65D06A-5283-8B89-DFAB-B5EAA3E967B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86E7DD51-77E3-C41F-37F9-39864A780C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828B1465-C5E3-6003-6E10-CB53EC485EF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0956C6EF-9BBE-D154-3159-13E8FDF730F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D530DCA1-F5D6-AB3C-5163-2DA4DFA59A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8E5BECDF-FC65-1872-4F0A-860992DE17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8FF9A45A-361F-7135-DAFD-5A52FAD876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188ACEC4-3C27-A907-63D4-83457FB4115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C496B16D-B7D1-E33C-3B49-CC9CB48A12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9CA8C7F2-4B22-ED0B-441F-7CBFF7754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37BA34D7-732C-7D26-41DA-49046D36DE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C802E157-5161-48FB-AF4A-400D665925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38D3A112-D94D-7B53-A881-AFC7B7A996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850A034-9DBD-2F5B-1B22-F3841FB51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1852C0F3-F1BB-F4B6-22BC-EB6E97BA72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F738A16E-938B-AA43-71BF-2875381FC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54FD4942-6D2B-E836-6178-E36D67E9B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C0AFD7BF-EBAB-26F4-A8A7-7EEC21B0204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2AF0A786-ABAC-7BB2-7CB2-67C45E1732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3619241E-B0F9-B277-DAF3-D2F05E7A59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93FF62E4-A546-C252-F064-E80BAF3B2A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86090E49-F065-AE1A-8EB8-6A16CABC3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0679CB99-E657-3849-2CD3-716FF392D7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BBD4F637-2D20-D062-ACD1-FD727D39505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41A081C4-F565-43DB-BF57-471D8FC61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5C95BC9B-4BB5-066C-30B3-E6B3D52D4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C7ED84DD-EDB1-6B6C-E86B-33D99AD2B0A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CA27B0E4-1FC7-B454-6248-2C1B8AB30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A2BBE29-9628-472A-7F32-C9ABEBECFD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C5BEC6E-133A-1165-5F13-F09060E499E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DAE5C84-7286-399B-C09F-4BCE85554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79A985E6-8E65-1173-A645-5DB519C86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21D625CD-55B5-9019-AC7A-D8F48AA4796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07B117E-A0C0-A35E-017C-536461E04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CF56801-448F-1A08-3DF5-C5D4A5BA5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FB77122F-B8C6-FE6C-F7BE-EBBF566CEC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43A3E232-8593-ECB3-4FF7-62627AABD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BA7E1B42-2750-4FF3-9DDB-643CF0CAFD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FD6703A3-95DE-6EA0-8BFA-118AA7A4D6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ACDCBF17-D112-51F8-0C48-A1B04ADCD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BE5BB302-EB29-73FC-B59F-F60A5F8C0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9F9DB4DB-63FC-7A34-D704-97207BA0D9D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D1516E9-B4AF-443F-1857-F5BB73486C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D263F1EA-AACA-A4AE-E0A6-031488123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3BD9F57B-3A35-855C-8225-52716417D8F1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0D0D40DB-22D7-7D89-E78D-F6DE62404EA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B34585E7-F1BE-54C3-B974-6DBE4E5DBB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97B7F1A-755D-E37D-EA29-F886963375C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55F3762D-70B4-213A-6900-B8AE09A6CDA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701A0C86-A635-1450-C9C1-11003AD9F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244309F9-761B-7C3A-86FF-45A4E67D9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AA5505F-F051-48D1-F56E-1A4EB0AE8C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F8ED28D3-4C7A-CB46-B1E2-7F703549D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330C6027-A723-9E3C-BD51-23D58A1707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7CD4F99E-0B71-BE88-DE6F-505618BFF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2F9520CE-7504-F4DD-4DAA-843649A87D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ED0E5B6E-E372-2CD0-A8B0-1B7E21786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B06CE80B-653A-432A-F7FA-69F659658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B7BA286B-A8A1-3C5E-D356-D65F117661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E9A3728E-1CEF-C69D-2EB8-37DCF9D6F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6C0CF6C0-C9FB-D5F2-5D02-7C95EC5780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8B8344AA-0867-643A-F7FB-A4C4B1E96F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B3326F1F-E2E8-796A-10B2-7119991A2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36723C-EFC3-5108-B226-1DE08D244D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42DE1BFB-B107-58A6-3BE3-CD55C8371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4929C3FF-746E-08E7-D8FB-60495E33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EEA17B52-00D1-20DC-1553-644AADE6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36A12E13-A19E-A6EB-0A74-AE63BC4B71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60F9836D-63A4-B6C6-47B3-A123F7996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C109058F-3D17-67F7-6F6B-EE0EC4D4AF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B99B0E7-6319-9188-FF87-9A77C4225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EF7AE87D-BDBB-6251-0067-A43F2AC02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C410B226-DA0C-6D44-8E07-B38DE61F5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3FFD8BE7-89BD-3C03-ACAE-F9E5E2AED9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1EF8EDC-AF0C-8C83-F919-E4710F9EB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317E5BCF-21A8-B4CF-BB86-D53D382E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A185799-2138-CED7-1CA1-FE771ACAF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FEA56E18-C295-F437-8E98-8A2737144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BAC6FFB-8D27-CF7A-C348-2C374A699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BE6DF63E-1215-5ADE-FE5B-26E6827FFB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C91B65E1-3A6C-61B1-8AF2-03EAD2E153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4B829FA5-47BE-5917-335F-B4515863ED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B9C8B600-7D5B-771B-2DAD-E8E76FEA7D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585FB3E5-CB8D-DF10-A7B7-A928C5B716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E2BEF17B-92EB-1838-6252-7F42D4DCD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7EC8BD1F-424A-AE25-3991-0EC88E94E70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F268CEA3-837A-4788-9709-18FBC1F166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46887204-C3F4-0D2B-58BB-D5D2AAAAF07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347FF611-76CD-92E4-D85D-77C2D0A6C0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816000C1-3071-A556-9176-0DB17FE68E3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FAE0949F-1324-B278-C42F-B4761064FC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B927DBA-A08D-5ADC-EC72-DE530B65A3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03CE7D28-223D-EDCB-25B1-C6746834CCF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B9DBB773-C82D-3F20-5CD1-F3CBDD028B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276DBC09-5D33-C6E0-E037-D956C1C587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2B24C066-04A2-B823-6DA5-2A7E9DFB17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BE20B04-8CA5-EECF-E718-26410986D08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668ED94F-903C-3224-1332-FC625D2348F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625952A8-91EF-F977-4D13-AF04B08F62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693F51A2-26EF-6E23-BA70-B690A8319E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8D9480B-496A-204D-ADB5-D15F8BE9F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7185421E-E8DA-C731-832A-E8DE1A5AA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A5BAD97C-905A-5FDF-9987-63681B5BDAD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ABAD9D11-68D0-0AE9-9ACD-C80AD5972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9A1EC5E-C3F4-BEB3-5FEE-7172C9A7D0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E6802C3C-8396-FE5F-95FC-6EDACFE7C74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4295EB8E-1B1F-5C7B-DF20-040D2F078A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9FBC0D64-CC96-98A2-B767-FB5B6AFE5F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EFDF9C9F-43D6-01C9-4BAF-2747A00EB0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80D0001B-C63B-F9D6-BDBF-32B5A57CC0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4DB6899E-26BD-5AC8-B6CD-99DE894B4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36BED331-A51B-629E-1783-2DB4CCB43E2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02890CEE-205D-15C4-C3CC-C5B36A95D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DCB9696-0FDA-994C-0A56-68F6264BB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D8BCCE3-A3A9-A9B0-94BC-081DE66C2A8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D8D8881B-AA02-EF7D-E592-85FE09B0D1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00CB7BD6-8058-399B-85B6-715C1D1C0E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B03F300A-DD27-2731-4E8A-F6CB34079CA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99474079-001A-810D-F0AC-93B6C0FC2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AB28CE03-AE58-C2B8-36D8-3035362C21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17DF07E-9CFF-D805-AA41-2371029CE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8B806A31-19D4-4381-DB57-4CBC31558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4E6DF35E-1A2B-D2F9-C2B9-48048A126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DF639EC6-44DF-34DF-54A1-5B16C38AF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ED1F55F2-2EC6-AB84-A8D8-55AE520D19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D41ECAB9-F5E1-1FC6-5EB9-E9FB5651B1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24956081-45A1-7883-BBC9-D171971CC7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257688A3-4F2F-BEF6-CA17-CB7AB79BB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AA37E8FA-D395-029A-C985-EFCCF15D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94D311E3-A664-FAA4-5023-F011AD0666D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EC448160-0913-5956-D587-5DCC26DF0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E07308C-D296-122E-755E-5014CCC3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5F5742C1-DED6-4A3D-F344-6DDBAAEA5F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7DFE0529-5BFE-6EF2-A100-D76A0B7F3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95830570-1D89-E28E-4324-C0281358A5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05F11FC2-7747-5038-4EE4-522ED175835F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144D67A-1CCE-CAA1-5475-4A6BA21D34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3A2A48FC-A61F-DE03-7D20-E7D566E755C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DC5030D7-2963-A8B9-035B-90F54C3A05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D89986DF-30E0-17DD-9BA7-F73516DACD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401DD6B0-CB28-1F2F-547A-3651823A89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CE580DD0-A929-4F55-774C-86113550B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7C2C5F84-C29B-BF18-FFA7-4E2E3DB78C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8B18F8A-A7C0-1322-F9FB-581F1DBA6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4EB3EC1-6B91-25A6-AE53-2E05E744DE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AA98323A-3059-8405-0982-2CBAB1E9D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6FB61C22-CE69-EE2D-66A4-225D6A9E3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72C77AA5-2226-ECB0-2D39-4F19A4B27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F986F8D-67F1-C88C-2219-1A23B653EE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EC010567-1B92-E2ED-C188-B60FFBB7CD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358CB4D0-467E-BF32-1314-DA6A928C6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03FB2AE2-F15B-6DFF-6F30-7399E2832D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A48F4776-2880-5726-1698-A330C4538D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4E71939B-35C3-B279-C127-1625A0D32C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953A8C7D-C059-8BAE-6F23-C6C405AFC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2E7A845-4E4E-FC46-C1CA-418EB68943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3F6F4298-C690-57B6-F552-107630C0D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5B85268-C5DE-384F-CD7A-0B69BFA99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7124D75C-3826-437F-0C40-650691D7E4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F85078C5-92C6-314E-96E5-6207B8EB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8A723184-5360-E619-10B3-D480F103B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3B4FC189-3E1D-3CE1-E6D7-0BB81D9DA7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F98EE341-6809-0487-7944-D660AC4B62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FC7899B-8087-699E-C5B1-43D9145460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949C29BA-82D9-07B8-DFA9-8C45A784E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3B3AD15A-AAA6-0DAE-39EA-C2CB802FF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F3BA30BE-1510-0B4B-082E-C38144DF7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C3F1294B-DE53-6E3C-299D-42972E4266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4269B21-6763-F43D-C661-50625DF5F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AF03EB83-03A6-7AB4-4AF3-6966ABD88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38B381BE-E82C-B076-F64F-A521DD411B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673D3BBB-8DFF-6ABF-32F6-5DA7ED778E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761C1DCB-C484-F14A-0941-411D66FF1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C01A12B2-E7C0-15A6-43B4-860759564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82B2F389-C27F-0886-A7D4-3D38BD699E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C8728B6F-ACB3-1FF0-B063-FD178F550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B7444770-1CA1-628A-C443-E47B3F70EF1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56D9F4E9-4842-5E77-8AD3-28A71155432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E413604D-05FA-D571-8264-9E8A45808D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C460DF28-95BA-9EB4-2ADD-47CEA4CE636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5E4E788-3FAA-E089-7304-056AB75901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45ABFC9C-9FF9-42C0-3B67-328CABEA83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080100A-632E-27E8-4717-83C9FAF47F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FFF9F60F-23B4-EE27-1F19-403204A13C2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D4420628-4283-823F-F292-EC152881773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ED78E070-6772-0103-0322-786189DB4CD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1C83A35D-F016-C7B3-20D0-B5D6BDD354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B76B128B-3272-D4A2-A59C-A58771819C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4C64F7FD-2845-3502-1CE1-9B9F1C2048A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80022BA8-AA7E-47AB-6175-7CBA8E2F4EE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1E5F7031-FE3E-543C-4CE0-B4DFEF86B43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D4C4495F-E636-EDBF-C2BF-2EE8CFE46A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B5BA949-9A60-8871-B619-53EEE6F19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30F22A7B-FC8C-E2C2-389A-0B251D275F1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70F229B3-A3B0-3CFE-C499-7098AB0B7C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568D14AA-52B7-D3A6-87E7-225768FFDD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FA1029F8-54CC-5A4F-F36E-281E91421D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8E87C5F7-CB94-65BD-D86A-39A427305D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86ED6B52-1B2A-BFA9-AE09-091EE93B1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DBF7C681-BF4B-1BF6-D174-6BB6A8E6B7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5BF4F7AF-6C8B-ED09-8363-F83CDE7F3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E2E3E29-937B-DC18-8EFB-48D081211E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B6B33A9E-2847-0F74-516C-E45350BE189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4D2474F5-A52E-5F71-3D7E-141285F626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A4E81E00-AC94-F98C-A855-5570D3928B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15E7CD31-E103-7F63-80B7-A3DE4CEA6AB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B33D57ED-00FE-91AA-92FA-B1001B1D2D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A9E37A6-5F4C-151E-74D3-10854E148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2C98519E-46B2-DE53-ECC7-9489BD9019D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BC1A503F-0B9C-75DC-805B-A9FC59F41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0F835C66-C5AB-511F-5D20-EB61E5BDE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556E7747-126F-417A-BCEF-D96DDF98458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B4E379A8-C0F5-FB4E-6D1F-712D40E61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090BEDD0-91D3-D4C4-C42B-1F8F0F3F3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1C3063AD-0E34-C191-D6A8-0E2ACA732B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8D8EE797-9B79-C0D4-EFE3-0092124AC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CA30BD58-0A99-E438-66B5-64C623024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8B2BD1E8-5DFC-44E1-006A-9B7B585F0B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45A873D8-6ACB-C108-53F4-CE8511990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DF6B3330-5F4B-48C5-85E4-8E0876145B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E0E7586E-E807-B733-AB49-1E0116BDA78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C8A42FD2-AFE3-370D-5244-B285AD5635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0AE51EE1-665F-E4A4-E551-7769BAEF13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D5C2D6D2-1018-C1E6-9BBA-6D4AB988D9A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94D4BDFE-6085-47E3-64FA-38C11E0AB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82082D-6542-3BE2-7801-EEC57B2CFE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1C74AFEC-1153-3EE8-EA69-B1FA31E4E26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D3E01673-B65F-E6A5-3287-F7703EB0F3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BF13BE67-F64B-1F84-3BC8-8318B913934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634BD279-3DC4-C1EB-8A3D-2339CA3D2E5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7886D0AA-EBF7-8026-F8FC-98FD73E0E9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CE273988-4D74-1BF6-05E0-ED45D3122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A9D1637E-5D3B-1BB1-5151-748AF5CC8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BF8EE10D-8639-2F32-0912-9EAE94535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7222BF89-041E-9C69-285D-2188575881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732C2250-3AF9-E678-3E91-76AC805DA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42DC5D23-C8AA-C27B-3408-B3E933484A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EC869312-C227-76D2-BFB5-574AF9602A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EF86C1CD-FC2C-226B-9E4E-110E7485A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688F2C0B-4D7E-44E4-3997-5B79EDD1B0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6E747247-DC4B-75C0-7975-A489E1A8B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B8E6889B-4BF0-26C6-DC25-BC7147F1F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08888E51-BEAC-B49A-51BE-76A06F35F5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47288E53-A895-F58D-ABD8-6A01B9252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5BD2D08D-943E-B2B1-AA63-41035CDBC4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5F2D75DD-284F-0063-874A-0E4575294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0623788-16A7-4233-7EF7-F02602D84B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6E9894BC-6BBF-5335-35A9-0F5B7D759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04DA5562-4DF1-5480-1714-6F36144CD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AF55EC41-84A1-7892-AD17-E4817CB39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C20CE393-8D7B-14E5-CDC0-83BDC459BA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57F6169-D008-7230-BBC2-73FF87C1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5D01316A-F871-9EA6-D5A7-98F4A2A83A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7A5078F4-6391-4223-786C-F3C02300E7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4FE66E55-B945-2820-52AF-AD89DB48DE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2F8E3566-581A-7906-7781-E906904B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A33186D2-34DB-7C0E-5BA7-13671A2B6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E8B70C2D-348F-81FF-B915-9369891CE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8A1B4AB-166B-2ED7-CFE0-67A8F15AD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401A2DC4-CFA0-2A16-24E0-6EA71935F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D4B9A06A-5461-BF45-DEBA-EDEA963EC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97E468EC-56EB-CC85-132F-6F8DE777A0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CE7490AE-1EBB-5855-B0DF-678EB10B3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8DFAF38E-D0B4-A71F-6B33-002DADB9CA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504DC8C6-F33A-2D57-21A3-706503342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E4F7263E-6C95-99B8-A259-4578A8B087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A6C6AF2C-2251-E80A-C574-3E49E50B2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09CFEAE6-B3F5-B319-DDAE-1B4CDCD43CC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49F408B6-BC31-2D73-2058-9FDF06EC6C5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6F709C9D-39F4-4D81-F370-709B3FEB1C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413359FD-6E10-C730-3AC1-A2EA8D8885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BFC43D7A-0DA6-9980-A1B6-77064FF19CA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FEF5A1E6-1FBA-B3B3-6BA8-173E60F09E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4D7870C1-3365-552B-2075-07C0163320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01ADEDE7-6BE6-BEFC-4CAA-AC5EEA180F9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5CE681EF-5C22-EB52-2C6B-54D266348C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9F97B9A0-E3E8-E8ED-1F17-05040A1998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8537C525-A622-BB33-C700-661D86F818B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C57AAFDA-BDC8-BBC9-88C6-5C23116E415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EF28D9B4-74A2-8B98-E567-3045C68D380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4BF5DFF8-4718-A324-D4C3-FA7097781E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2C626BC8-073B-DD46-7C59-3D1F4A7CF1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47A97B07-43D1-7334-1540-657DA0B4D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5A78F19D-2B88-679A-329C-332830228B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7C1F5B63-DDB6-0D5A-EFB5-0D04E3A2E92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C5FEC7D4-C6C1-7F7C-F7C4-1A1C70286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16A88D2-E2D2-CDF2-8772-AD5C83F05D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EFA40F3B-9C65-3E97-6D0D-A8E5C189D7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FA9359E6-A66A-C258-B736-BCC3FB1960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DE0C464D-58FE-7857-020A-60FB658C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A7EC22BC-F60D-FFC7-0D27-B0A25B4151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A66CF91D-4421-7EE0-4497-44E9819E50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B1CC986A-5228-663F-CB95-AD084B758F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F0F67AE2-ACE3-9F64-5301-96AC7D0F37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58721D19-AD4B-9A61-667A-532223BA5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0A0E7335-DC01-81D0-01B6-35868AE11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439B59A0-C125-ED38-45C3-C439729C3A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122E910A-7CD1-2AF7-019C-00A86C826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3ED91934-4FFF-47C9-B232-52BBBDA4B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BE7EE525-B62F-6408-2AB0-46BA9A2E0F2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DB10A00-EB19-3082-FE70-5D49ECF290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FAF7B4F1-5205-8766-FE89-8834DD319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380462CE-7BD8-B4EE-6AD9-F8457FB6E6D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A14B60E6-93B0-23B5-69DD-EA7968ACC9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C7C8F08B-2D37-75BA-D5DC-EDFB19137A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9CD6DB2-5ACE-8950-32FE-59B5D079C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602CB4FF-30CD-0FAC-08A3-43B0AE3AA5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2DCB685C-3EB8-ACBA-705D-8CE2BB605C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94C56C3A-C82B-5ECB-B386-186DA8C03CE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3F2BC80-4407-BEB3-8C73-6F0B6C1D6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65F91CD0-B20D-E6AF-D61D-AEA082BBE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F16837F3-EDA7-19A1-35C0-F46FF47EEA9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5995703E-6AD8-AEE7-3031-E25EDC467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2C8F3B4A-33A0-EAE4-323B-AA4DB960E3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74FFA649-0EC2-D56E-6642-594CE10DE4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A3898730-24D6-0DA1-9F9E-29884456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D877EBC3-434A-706D-982D-84F375134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5401A05-4B9B-DC8C-163F-A561F011F73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C0D0573D-4C15-DCA2-6565-880BDE21F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9460AB87-4C5F-FBEE-32A6-14126AA9E7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ED2CDF2E-C7DF-8579-3C71-849727E05D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8B390AC-117C-6185-C8B3-A3494B5DD6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E5437F3E-03E8-C6DE-87E6-430DC907C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1DBC9B04-33DF-BBE4-7B1A-E6B9FBFBA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3AB7AF76-4B4C-5345-D7F8-54E9D34AF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4DF92BFD-7988-DCF2-0BA6-9FFBD82C6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D8A9C372-FEDE-89CA-30D7-9D213B9D8F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56964FDE-3175-EB38-537A-9353B0B7C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FFE5FB68-7670-BF8C-1B01-4B7A51808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05DECDD9-283A-C263-F269-19051F706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535D992-B81E-C2B0-C56D-B45B264D8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C102453-52D9-A1A9-98E5-70F5CB9413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D2550808-E2DC-9CAB-B657-C2A368DD1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F22F3CE5-ECA5-D2BD-96DB-32EF1F766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DD044CF8-E0D8-8552-273A-3C88B7CE9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0425FE3C-FE32-7C8B-B5BA-BD1C6EFA43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B99F372D-9D09-DC40-CCC3-F21F85D2A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FA6F459B-86DF-555F-C52B-47C63DCB4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6FA0DA2A-4159-2571-D5B0-04D935B0F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3D57746B-833F-40A5-FF80-EEC42FC6B7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FF71949C-D887-03F8-13E2-1E03AB498F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B7056A0-09FC-0101-37DA-410F2BAF0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0257BB26-AB53-8BF3-D8C5-1919689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387E2E33-34C2-4117-A5C2-C95E4D00F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1B4C369D-423A-3D38-379E-E5C557E382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61089EF2-2D91-B035-C34C-150355A6F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16F96EA8-6E85-80AA-2793-D1BD775806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80EE2547-8A28-04C6-085F-BD0694688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3350B298-E009-F710-230C-A71A89440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599C663-AF67-7DDF-DEEF-A0E5F29A2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FC5775DF-0AA8-41B4-7C8C-591EBC686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CA1E68B7-9B89-ED68-D524-C65E910AF1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9BBE9E6E-EA3A-E84F-80F9-8546BD36AE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EBF3D781-0597-ABA2-E9B5-635D62CF6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6B7E6BB4-82B6-A3FF-B58D-74FA8CF6C8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4466B55E-3C53-FCA2-98C2-5AB353B29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361F575D-75F0-E1F0-28CC-4EEACA148F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029CF0F8-A28F-9F20-6DB5-D5F2B0D37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4D28F4C4-CD94-53C1-6DCF-017689A8D25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CD67F897-D188-6E1B-C016-559D232F9F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367894B3-C684-6A70-3736-A426333515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4DDD4D6B-DFC1-42FE-C977-6194160BA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B3836B42-820C-97C3-594C-C2D628C3709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D8C7EE9-A127-32E8-0861-42A6AB48F88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CAEB9C1F-9161-A5CD-2E5B-90DDA0043BE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FBE92E69-E762-702E-3CA1-12290F9112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3F7AE51-6381-DE2F-958D-C4E8BD704E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373E13ED-C72E-0A29-2D6D-F3FA0308A5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BA45755F-9E28-1542-B625-15E3C63B6A8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A1612F83-6BCD-43C9-1191-E822816C00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9393ADB6-3D1A-70DC-AFEE-F781D045A7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14F34F79-5A6C-EAD3-DE51-BE683489B2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E25D816-0849-6ECC-9593-93CE374967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EBA70681-01F4-AE9F-5F8D-124A46F54C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6C630CD7-CE34-3136-3274-C559F5194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D2CEBA9D-D695-3693-8B52-6592A798BA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1F342099-F480-9EFE-4FF3-0DD96FA36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638B3B28-CF7F-F5DB-F1E3-912FC4A41C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7D16F73E-2CC3-7EE3-E413-20BC8D92E8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D6C5D3-07DE-E99D-31AE-0C686C37E4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8266FCB7-E02C-EC6D-EBA3-BFBDA23DE0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0FF277CF-408D-11B7-FCF4-014F1080755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9313F32C-DB1E-EE2E-FE6A-FC5B0D88C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A9D8E893-AB6A-C062-4AA9-73CCBFA3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94D24892-9AC3-383F-8012-E415697830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977DD26B-29F4-D8F3-4E44-859170C65F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AE96EA72-ECA0-794F-396F-BE27C817B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C0566EE7-0C9A-F82E-DED6-C304456E10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533A66C2-30DC-3D8F-CAFE-8911317DBB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63F4399A-A540-D192-68C9-D05E5C5A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F19F5DD-9FEF-7038-9112-6A6D7B7AE6A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6D691DB8-759C-3419-F8DE-7E2E2F458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E6E53669-4ECA-6735-0AD0-217D8FC55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A8FE837E-E199-0CC2-E6D8-5C043DC81FA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FD7B3F15-AF89-73F4-CFAA-78416E6F1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9B9EC460-5D87-E749-FC1C-EFC971C8C6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6B6A5B94-724C-6A5B-ACDC-D8C508520EA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DB37102E-FFD4-4B76-1FBB-7FDE56FFC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9702EC9B-AFBE-CDE0-95F4-1156ACCD8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4EDEA6FE-EBA5-3443-7D7A-16AAE3C2EA9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C9FCAD16-A389-55B9-F9A3-88250CAC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EB841D90-FB8A-B4CA-79DB-71104E267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25482BD1-D451-3751-ED15-99EA75057EA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C8D44DA0-09B0-35EB-ADE6-72D6C8A017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EB38FC8E-0A71-AFBE-1446-96C6A06BA5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6E2EF10B-A498-5B4E-93B7-6721C9194A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873F3321-B987-3E97-379D-833818638F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4AF081C5-467B-8A7D-71D1-17E1E3483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E4F5081-799F-6C81-CF17-C7567553A427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A2E0A463-CEC0-2771-2397-4660AB8D61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FF4CDFA9-C21D-18FD-153D-74F36C70FCB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78B7C577-FA3F-ABAD-27E6-50E7EA756A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84D53063-CBD8-1A32-B0F8-749D752E1B6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2CD7AFA5-116F-1333-64F1-F1B68955E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0BB99F3E-4864-5B6A-0EF0-5E1324916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3FFCA6C2-5C9A-EFD4-08B6-DAC66122F7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C1E4473B-A5FA-EE09-FF3E-CFA37C5D6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20B169D4-6E70-7ED2-6EAF-ABCED8DCCC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185BA51D-4521-00B4-AAAE-5470ABF4D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4858180E-8872-0A12-9512-0FB359AB97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0EEF26BD-DD2D-2CEA-6ADB-A17409297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B3E25DEE-E0DF-8F7A-BF02-097A492F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D6AA021B-8EC6-B6B3-9377-EC76817C14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C729456D-DEEA-77FC-DF37-49ACA02A6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AECA2AE3-2C68-94E2-449B-2A0D27736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734BD5CC-23AF-781D-D7A3-2562CC4948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4E58FA1A-F793-743B-3C96-2BD6F97F8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5F672F05-7BCE-8BBC-B760-4FA6385A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FD05B270-7537-C45B-E006-7B04AE957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23251190-B15B-AE66-4FF0-E6EFBDD7F6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DC0F6A5B-C46D-308A-FF16-9E44A56FEE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83FE209A-D557-8873-330A-7457CA50B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78A7B098-F2BB-1AE0-7471-53116ACBC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8EBB698E-0A26-F7BC-24B1-A99EA1356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DF016E6C-9821-8774-1DD0-7A46334A2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DA430C8D-A1D8-865F-E7DE-5F43E82DFF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ECB12B77-C6BE-1203-B7A0-1152045D9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8E4F82E-1784-E911-AD6A-3A653795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5E2C38A8-32C3-BE65-3C34-E81FE9F02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D746A4E7-6608-BA19-BCD8-A6AE2368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3BDC1764-93E6-1805-7F07-03FD7FA14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8BA519ED-1498-E062-93F7-673BAE501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CF867E34-F7C9-8412-8D18-5CC8F9E647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37290C63-C77D-3C44-8FA0-84C90EF25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B8CCDAC7-9E15-A30C-FD7A-0B9658A7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4BBD525A-65CF-BC17-3260-C6E51E3EF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08FD6422-1513-50D0-5D9C-B3B1F2EA5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63F558D-AB3A-9E63-5FDF-CD066A434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798ED1AD-6B41-2C92-19FD-6438B04C49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A527890C-2B44-62D4-BE3A-6B2B3E443F0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70C6E4D-CAA0-0E64-1CA1-1859FF2F7C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198D94DC-2A02-6858-73FA-EECDD4BC6B6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85A33FA8-1ABD-255F-8830-7E927985403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4A8E1DFE-4EE6-4540-CEBC-491820BD58A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8F6BD909-C758-D53C-EC09-BB2E38EA6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A1C8B0E5-DCAE-1E39-E0F2-BA2FA545F8C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54FD833B-C9FD-AD03-6CF1-98D5DC87B7F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69D342C5-E96E-FEAE-E838-8893E0B83A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0132B9DE-8DF9-74C5-D71F-628799C2006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CEE8B1CB-6971-146B-02EC-3AA2579155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344B8876-15AC-EED5-53FA-B98E6AA180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1FB54635-D3F9-850E-3819-0DF55E7309D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477513C1-F502-0BB6-E569-512C2F7359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2E2922A6-4BD0-FB88-4C1B-954FF778A1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24306936-2589-941B-E370-38012E3A0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E993673E-DBD9-853E-AC6B-6B96532B0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4AFCF255-3582-1665-B8CB-5586E0CEE56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AF3A3988-2E71-6E5B-E5AB-35F4C7EC5B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D5758FDF-6376-E89A-56D0-9D1CB77709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A9553CD1-1068-373A-5403-EBCED142AB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C056F69-FBE8-F1DA-AE45-DF9164E49F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5CD37770-AFE7-9156-7DA1-9D4F1D943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60CA89C7-AD66-E733-A380-9DF8146AD83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F5D314D7-9B27-7FA0-3506-8E180CE49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77E50A57-5C05-813C-64C3-6F0A3028D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D7CF4025-78A3-B99B-3A5A-3E43DAFAAC1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50C1CCEE-1135-96DF-D8CD-4AB71E5C9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C836BBA3-3AC1-8475-9FF3-3D41B08D1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E53EE11A-580E-23DB-324A-EFEC0A9AB54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32B8FE4A-9254-ACAE-1D92-925A286ABE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54826051-6BB8-41DE-4D17-2DA341F9A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31947F33-5ACC-7DBF-5011-DA82DC4CF0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92C79B10-E3EE-C80A-D966-CA76244EC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06A00E1E-6330-69D6-87E7-79C9817F7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416D30A1-F68D-836C-1B14-B63CD16582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DF77DBD8-9B62-F430-B7AD-C63F50B0E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1B74FF6B-9EA6-8C15-71E7-6435F7727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2542AAC7-CABC-34F6-6B62-5A97E0BF7AA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073FFA11-725D-B6E0-5136-925F996858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C8241F9-4912-F3C9-B7CA-207918B77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8DCB8BBE-665F-C269-1AD6-52B98103DD1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E555A57A-B0CA-FBE1-5112-9D730D26D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87636B0C-8B12-65DB-1076-A2E0C9F18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B29C8DAB-C39D-2023-605B-5344F3D77DB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619FEC59-92C0-CB24-920F-6DD4B288BE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E5378FB9-6258-FE4F-EC6C-B443BF8CCF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4EB40456-2067-E568-853F-E8FD5CA32E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8D9EFA26-0C01-7984-0967-B0C68ACF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2F602B23-425F-4048-BE91-5F2DBBEC9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2F546CF2-2075-316C-4694-AFF5B33D188A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A463F717-30FE-AB0D-909C-8874ECC7AA4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156DBBBB-6AB3-D218-0832-C909A8E2B52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B938BAD6-796A-8264-0BA9-501C2E8E0B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3FB9630A-CA10-D437-38C9-F2863B32883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9E865CA2-878C-42F1-5DB7-A96CC89B91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618D5EE6-4992-0A8A-A187-BFF76B9A4C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6B31997-A450-1559-1A87-4B7E3DE1F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463782D3-069E-F13A-A5DD-4A81A13E91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3288CA7B-107D-8719-DD2B-50DD5CC97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3ACE7E11-59C5-9E0C-0E05-948AF3BBEB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3A781C6C-126A-56A8-7597-5F2FA3051C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F52AEF-48D9-4DAE-9859-43BF7B6C09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94786FE3-DB66-43EE-427F-5A14D1069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77421984-5FAE-B606-C3D6-FD3505C09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AB4DCD44-3992-1A1C-72FA-03E29CA2E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D3922BEC-87D8-3921-4914-59C03B78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47AA2A81-B59B-767F-8357-69974659EC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D416D197-8CAB-72BE-A3C7-5E60FAD9EE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DD51DCCB-9FBA-1C0D-31C7-62B7BD3537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EF3A7AB3-EA85-D991-C3E6-B0D5A948ED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855C242A-2839-2272-25F9-BFBF646DBB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11E2267E-4DAF-15DD-ACD9-752479DE13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40B28493-120C-6AA3-313A-078FC4102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B2694D9A-683C-BAA8-A4DA-60D33D9F3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5C15584C-CB82-504C-56CD-F2184E5B6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59B039CC-A8D7-47A5-9E1B-5345858E76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0A00278E-857C-48D9-89DA-F7733F10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76EA2EE3-8B82-D54B-DA8F-09C625C1F3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79922816-924A-EA93-E1C5-3D7C6CE8E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89FBC343-3184-9A2A-AEFA-3B0089D8F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4AF4F70-FC93-0022-09E4-25A5E1C32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E72C0AF8-8AE8-4883-88BD-42E4F3B72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9AF453E2-F804-74D8-E0B3-0FD4766AB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A3B2687A-9689-E96C-D66F-E9B19B985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347E4954-82A3-91C5-63B9-0D8AF1DB9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988FD05A-14DF-0F0F-8D6F-E35E3DF3A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011E3F97-8AD4-169A-D8FA-1AF818D839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C923D427-52EF-5A57-2C03-D29A4A347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17996D94-DF4F-E385-41AE-507984E52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305A73C5-F2FB-9100-8598-48E9E99E4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C90422A7-227B-4C4B-32BD-9870B1F71D7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060DF3CB-4DFD-A399-43C7-2F2144C916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3944494E-936E-9BAD-7248-D60DC3EEA6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0324446D-8294-682C-6161-572708284D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845F6165-94FF-00F8-6609-D47E4BF974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D33CF4BB-4241-5986-5644-8650063E20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C16F3127-7B13-AE51-346E-908F090721B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624AF20-4FF8-7AB1-CA07-ABFAB8BA764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EFB6F6B9-B56C-676F-D3F9-4E344699CC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C9FC02E0-A3DE-2A92-623B-C28C167E70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5177124D-77F2-3BB2-4CE3-0EE8A516218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E38C0F33-7761-4A62-89E7-67DF21EF833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A3B970F9-7F41-0011-1E72-BCFEE54C8F2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97E3D2F6-BD44-1204-114F-2BC8B5EAB0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1E696403-0EEF-F575-2F73-E49BCD96261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1C0EB37F-0573-3269-FC4F-B5C745A2F0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FBE6705-2616-B694-B63B-48E4C782B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B2018F99-A698-8627-E139-0187A2DDDD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CE7AE9C6-CF37-2CC7-02ED-11D8EEB3C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BD118CB6-121E-BD91-9B06-328A63B22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12A15BEF-AC33-0D17-9DAA-9CE1811DAB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152230B0-0D3E-BAB3-F91C-62A09E576F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14F7CC11-AC24-F3FE-9905-FCE538B9EA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E8AF5C61-F736-5BE8-881B-6E9001F5A6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C920717F-D7B4-6EB4-EC25-95D76221B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C0232308-0D75-CC39-262D-6BFCD6109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85F9FCA9-0A6C-F3E3-1B0A-0244440AAFB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FB123D0-F2A2-5931-CA84-A38902F047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C418C90C-5498-E144-29AF-CBD4FDC5A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22DC462B-E36F-9151-ABC0-46D16B1A95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DB8A1D1F-6F20-FF32-D69F-1A756C604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CD7795AD-2927-A64A-5399-AC7B9227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9CAC38E7-69A8-DEB0-AF0F-C8BDCCC635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10E23DA1-1832-26F8-9B26-053C309BB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532AF12E-9064-D477-F0DE-258B8A58E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4567C07C-CC33-6B7D-E1CE-355C891251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88D9466F-92F6-A5B9-A0EA-9F76785BB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FEAF17DC-2972-ECC5-B9B9-36CBDA461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873057C3-5E9F-3638-2F64-5008AF84C0D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5FF645B2-DDD6-1C0E-E785-47FAC2D7E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6DFE6C3D-789C-0E71-743F-AE729AF05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EE01D06A-0923-5853-3655-88679F238AA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19D3CE3-B0B6-C09A-08C5-25953A139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3D7F138F-8DE7-1C0D-9F4B-7F9524741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572B2752-10FB-91F7-599D-1B2BA57CA31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A5CDF9B2-FD47-ED77-7159-513F54B9F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C9106C0-C414-A437-B483-D5C2922C6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9B822B3F-69CE-3F9B-6FBA-FBD2BF1ABB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A325E59F-B4D9-6BCD-3C61-A1E6520AA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46653E36-2AD1-011B-C104-6EFF32A31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F55206E7-5AF2-B5D6-A0CC-0C4844E4708A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6AE51B91-05D3-1749-5FC1-DFEA640514B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5F2AFF2B-1F64-FC00-084A-5B4199448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5D7D6BE5-7F09-E27E-BA04-D8A659A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8377CED-2523-86FC-CC70-8F7DAE17132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569F068C-B718-6E19-44ED-27BB7D912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338C116D-4F14-F408-CCAF-38DF9F4D9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5F6CB666-2652-D028-4730-30FFEEE8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FDC2C1F6-2E88-E5C1-4F33-1ECFA55C32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059AB261-1D87-8E06-5AC1-5699EBC96C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C34CA86F-255C-B4B9-5D65-E3DA03B9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23975B2E-BAA2-1070-B8D6-E192AB4811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D3A11675-64BF-10AF-63CD-49D2C0487E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CA224C84-8D95-DC83-A9A6-966018A15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4AE2025D-B07D-1A74-F75E-BFD2A6072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8F53F153-115E-0598-2964-E4BF04C0B8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CAFEAFCD-4D8B-8BFC-4549-306202DF2E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2DA33FBC-F7FE-4507-C804-938D78476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9AEAD3A5-C69A-14B5-EA1E-366BDCFDE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948C6D05-1288-B749-D39E-B301E1E81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92344663-D42C-21E5-BC29-0ED0CD2E82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B7C17D7A-59CC-0C28-F7FC-710EF8EB8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467B70F2-A07E-2B47-0C5A-CED3920C6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9AF15634-09ED-E7E5-F63B-2F329E863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4CEC1FF7-3A69-36D3-B5D0-66D54BFC62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EA10C11-47BA-B8B7-C19B-156690AC0F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80C62DD7-256C-E4E7-2355-A28773D42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0BCC2EC0-400B-5755-9259-433264B63B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B5BE07F6-A3A8-B885-CE3E-BD57B8681D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2A13BE-0A8C-8986-26B9-AF3F75D6B4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AA5B313A-C063-6C39-CE38-C4CAB37A01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1D5B5C4D-DD6C-886D-2717-3E43CC471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A244D627-7080-D0F7-3C58-B8D78DFF9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ED4E13EA-4EF7-48A3-A0F7-006BC3EF1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0CE41220-E0EA-A85D-DD94-019AC1C0E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941B73D3-DCC1-DE4B-793D-66EAB54E33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F5351602-CA71-01AF-1964-F93D7FE1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51302B21-FEE8-D5F1-6FE5-08AE2C494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AC3B68DB-B3D5-CADC-539E-4A14BB514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4F48E13D-5CDE-149C-1764-70D0F23EBB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87203265-49D9-9837-5F87-ECC690E87B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2FCDB4A5-2159-3DB1-0D43-D6AE3EF286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187A48B4-2AAF-FB04-052C-9E03E57450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E21E772C-7CFA-4AED-4776-3ADB369989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78CAE032-B788-C7D1-E15A-C43091D802D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C63E00E-3C53-C5A4-376D-B1EC9297681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03066CA8-EB46-D0BF-9B19-7BCC2A5B2E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EE68B703-8EDE-5683-76C1-DA33C81974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809C8C8E-59CC-DD14-BA27-D071F74B34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CD83DD6B-169D-2187-C3D8-1430A09D1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BD5C6F30-AA5E-8363-CDF8-1BF02EE1AD5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58E242B4-6B43-C0BD-751A-B127462B90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1109CC1A-DE01-2211-D5A8-4E18842F974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45E7F876-1676-7EB7-93CE-B9A9535BD03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C705A076-FD40-D2FE-86C5-F335D89CDF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BC1771CD-6999-472F-7C8D-00F5F33295C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0B3BE285-0FB8-AC2D-3DC7-BC0A01537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41F91FF3-D844-E2E7-D8D7-E9D3AAF0C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1E9800B4-9C4A-894D-03E5-35745FBC56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5774980-8B39-7BB7-404C-D01091EA5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EF3A7C0F-C73E-720E-12B3-5CF41A08D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132966B-3879-BD2F-6764-6706F81E249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155F7316-B9D7-CF49-1B32-8D98FDB17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B6DBA1C3-A05F-2C4F-4B63-D2AC66E0D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2A5A1ACE-41AD-98D2-D560-EC9F7B5B919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B579EAA2-E1B5-2FEF-AFD5-79D14C702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26FBF532-E327-1C54-FBD4-24B540CC8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44614D38-8B07-7218-6629-B0BA8B897F0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B2417566-33FE-4ECA-DAA4-B400B4A888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04CB2D0-EA7A-3487-78A3-B0527FBF31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97E5E1B-1FB8-556A-1F2C-47EDB0EB7D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F7A7739-0877-D44C-4137-6EABCD660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71780D0D-2C86-A79A-42D2-9A556DAA6F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FC50EB-1903-C0C9-E3E5-1737088010B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70F52AEF-6222-776C-DB91-B7D2D92718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9DEAAD09-C24D-EF3E-0137-BBDE38B79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B8F87ECC-E665-3E42-B659-3F2059AC0B4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C9DD2D88-7FE3-7ED0-6E64-47149B6F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F928A912-1404-4FB7-F989-0CB9EA25C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40399A5E-FDD4-E2E1-19FE-83C9436E1FC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ED12FC2D-1D6C-3FF4-3238-1E54191C7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D7F09F79-6CB6-7F1C-A749-C9E0F9AC4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52EA6C65-37BE-2C26-8069-5CD23C1C2A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0C52F891-EADF-ACB6-1E3C-1F9E4B332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A4FAB008-F2A8-3F98-48E7-F421B6422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925E4455-9517-98EC-9F44-A34732824D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E4AE6D75-66C2-9229-A4BB-C80597E8C2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B0A7BC45-9BF6-32E6-3ACE-0CCD3E2B9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AC9A080C-F588-4394-8B76-E67370B9B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254E01FB-A54F-B433-09D8-6F7CF364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B852372-CC6D-B245-87B3-A5C763B55D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55DFE5C1-9150-A453-79AD-AB18444312E6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23601D25-82A5-2A16-9EF9-4D828DBB464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DA9E6874-C163-5DBB-E2F5-926524A994B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2AA8A400-A700-329D-53A1-387F6C67D4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DDA0E6F-FAB5-3FDF-F2F8-6A5FFD4F92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45713FF8-942C-9773-F26A-DBB3A0FF5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26DB6A23-CB17-6636-D848-A1067712B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6C1DED0F-7CFF-880D-2F09-E57426A1CD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551A79A9-E1C0-4C49-27D1-597F0922D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7600D242-8D3F-0CEB-C3AE-7A37B40CD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E73377D-EC26-08C7-9EFD-EC31B50BFB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28504D6B-9DF2-EF64-72FF-26A4DE4D1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59950AC8-43C1-6E23-A343-013A11673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D08D02E6-EE8E-697D-B084-EEE0F78BF3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E394F2D5-BA9F-D777-B2BD-C36D27F58C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1E5F7489-60E9-00B1-6F3D-3597FE5EEA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81A5D4CF-115A-4169-98E2-0D544617C2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2DEA8CD8-AF79-CB59-8A6E-C4519181F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FFA8EEFA-CAE0-4FC2-2766-99D766240D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DE3A0E55-C7C6-C4AF-D8FA-D5B6C7AB1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F4F7DBB-49AC-ACFE-B4EE-A25DF62F8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3444647-213F-1D12-3599-C2C31B5AAB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7C734850-31DA-865C-B8F2-2961D87435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4616741-94B5-A890-4A51-6051D76E1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B5B0020F-98B0-7F3F-D2F6-5ED4469FF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0AF6B71-EAC4-E7DE-BA0F-8D0F652EDC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B22BB18A-87C2-434A-A71B-DD93E3CF8C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14E46D27-0097-BC14-82F2-7EC5A15C3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EBB9D7DD-63B0-ADD4-44E3-CBAD832A59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5FF454EC-9CCA-506A-7F19-29091E4933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FD19210F-A69B-2310-8ED3-1564792A7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08789C-2DB8-4085-A962-3AADD6C0E5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97D6C07-FC4C-AF16-B99A-83D154171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9773A36A-E838-28F3-08D3-630B5C771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56134136-1205-9847-0A97-D3E1D2B78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C2109523-7AA9-8740-909D-E2117D945C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6E9F8F4D-A2AF-8A4B-8B66-A468F70AE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FA6D1982-59DB-15A2-E9D3-D1A6C3A57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63D72B05-D8DA-6A69-C6A8-1FB2AAB65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80E9B224-2F71-ED60-7EF7-7CD92ABD39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6F2C37BB-A854-A5B8-53AF-27A68BF62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86641A5C-1F5A-7385-8652-9CE4DDE99D4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3578A88A-9E3B-5D12-84E7-434E1B5ED0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1A56E063-411F-812A-8411-4496B1065AF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23834F60-8CC0-98DF-92A0-A0248633DF4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2477435B-1308-2F7E-7C15-6CA7E8A04A4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29F803D7-A774-FB68-32A2-2DB0E790ED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11D99C61-A6F8-EFCC-7B1C-9EFD6D00614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F1112FE5-F494-5926-B9BD-6C4C7E0981A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278429FA-988B-E23C-D0AB-B0FE8F7F45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DFBD31BE-C242-332F-BD86-224DA7F3EA9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917DB76C-0AF1-FFAF-A208-07C7435C78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4EDACCE5-780D-7227-00E6-5CD7019DC23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5ACE2071-C27D-F38D-BDC4-30382037E2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21871D16-76F0-7701-1B7D-E02BC31F07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E22EDE79-FECC-876B-3286-F174FD784B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A957835B-704B-3C49-C12D-9CB18A047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B57D0167-ED76-FC92-DB90-2148B9F71C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49A0A021-28F5-4FDD-7E19-99698C484D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A02E37A7-25CB-F550-1D5C-4FF2AF6CB8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5EC0AD17-F40E-2F27-7331-1FDA2CBB35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D8D8B2DB-5C0D-FCCD-0F65-F444D339AE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49E6D097-8F7D-F187-00AF-E1D25A8C3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710E8B56-E35A-2F74-6902-45C6E602B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A0A0846E-C638-E139-F580-409B79B49A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73E2F5FC-95F5-8CE0-29CB-F0469BAEDE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519AE80-DB1B-CBCB-9654-D2947BBF1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5AB9AB08-7A41-B510-710B-19AFA8D4B7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71A70560-F03C-DEF1-A68E-F0AB55C94C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FEA928F7-725B-279A-18A0-DFD4E8C5DC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718370C3-5340-6EB6-6E0B-5F0CF155BE7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142BBFC6-CC67-D996-05AA-DC3D9F6C03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72C53BA-9B73-B807-29B4-041C19A661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8222E116-FC76-B57B-49B6-0E6170723E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4B4426A9-0E75-7142-FF53-EC1421BEC4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8928B7EE-474C-357F-F8D3-9C315FECA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0803CC2D-EBFE-4366-1D66-A1D6D240D6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25D7C53E-FA5C-51DB-D63E-21DF2EBB3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312554F9-3D80-ECD0-64A3-1651BC0C40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10C3B4D3-E7E2-5734-E2A7-A75E90889D4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5ABC13A7-5576-FED2-DBAB-F558336B4B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E25277E8-4F22-9A90-52A3-54C6A3EC9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915BC31-8A6E-6D16-1ECA-DB23EBF2DD6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712D190F-C4C5-BD8F-8B49-412B4831F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ABCCBA06-687E-1119-6605-A1C43A0BE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02C8052A-EE4F-9626-A8ED-FFBA71BF35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A1FAC362-DB97-1C68-5E24-F3095A3923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91EDD52D-3C9F-587B-634D-C714EDA52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E0E6D253-EAD9-4237-0AEF-E0C8EF5AECF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BE265588-F8B1-CD8F-A5D0-A83D131E8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E53B207D-BB7C-5A1B-DC0D-C1A8F249D7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2AABAD5D-F8C1-D1F0-45CB-A6A0C6242EE6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54557ACF-BCB5-A211-4CE8-0274DE5A19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3C5B1FE6-8F1E-36D3-1134-5483EB506D4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DF6C7278-40E3-D8BE-DF1B-CCED91F5BA0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7FA6EA1-0F9E-6ADD-C9C4-196E3A466C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99E8D7BA-026C-9329-C86E-F15B456779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C2C91B92-DFAF-B5AB-99E0-DD8C466BA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5B64BC7-6F4D-3D9D-AC8A-CB9E99250B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EDCF610-F839-525A-75C7-EDC8362BE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D4942D2-F0A1-6C8A-DF48-56DD2535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6C127A61-7746-CD99-84A5-42B0F55007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516BB1B5-A92C-374D-F6E2-907761438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F2185233-D8F4-DBC5-C0A5-057D1B508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888F79B0-2ED9-295C-DD59-350354B6C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CA243711-2C80-FEE3-5484-0CFA50F5B0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E6222001-6EA9-66B7-A880-FAE1A5F2F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4A4AEEEA-98C8-6484-88DA-4F0834FCD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EDC8F909-DBC8-36B4-A98E-66D0E1F01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47A7AA95-708A-372D-61E4-D88800F46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C01EEED0-30AE-E9EA-B60B-EB38DB2D0A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03768228-B6EB-67FB-C3B3-46C86B821C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1799AB7F-6CE4-B551-E230-CA1A0646F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AEB2BB84-0A29-0665-4B37-49B88E951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32E8FC6D-074B-996E-BD28-0FF5706D7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AD46CD7E-52CE-F86D-3B7E-B1D85F7612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DCDC1F49-B3AC-B862-595C-8BFD2E85B4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9905E374-8CC3-9205-67B3-AFD3FDACA8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C9FBE023-4994-B324-6767-A2462ACDE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D3178DF4-AA51-CEB9-0B1E-B18AB3E0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1B2CB9B4-C057-BBDD-4A74-F40B18BE7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BA45075C-BAB4-C890-E72F-92EEE45093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964D7A90-6105-4147-1F4B-2FEF09CAE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3DEEDA4C-2FA5-ED1C-0372-D24CE1EC47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E34B7A18-0CFB-16D8-89AA-16FB03727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FC63D41D-7F9F-EE19-21C9-1A4E3640D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B5ABEA3F-F421-6E93-A58E-A61FAA317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53618B3E-133B-663A-2B9F-4EF53D0EE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2B76840C-3C80-CCBA-9272-65CA96693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771FCC6-754D-CD8E-40E6-7C7609C9B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38657149-A06A-7131-70BA-4C9503F46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D77F413D-253F-6E71-E64B-700079401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256DB699-B8E4-B86C-2280-D1B296D49E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827AD696-C4FA-00A9-03C4-C04D45BFAAF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914FDE27-34A9-98E3-AE6E-52796469CF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D86F709E-6A50-8407-535A-D600842D1D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35DEA7D8-6C0E-404E-12C6-E61110997E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7794BFEE-9CBD-22C4-377D-48568342B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33DE97E0-BF69-7B9C-C365-88A0AB83507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FEB7F22D-2E34-5F32-3E37-1F520A7456C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487B2930-2B3E-991A-8DA3-F87A580C06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E908FD48-4C03-4F5C-957A-ADB13973B2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50DC90FB-2853-1281-4796-D52A9AB575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77C89D4D-4F11-4D2A-ABB2-B540A1806B0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6F356146-4E7A-2B35-5D37-CF3C4C3170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08E7CE2B-6FFF-1E93-0D5A-A24350806F2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18C4B6FC-44BE-D3C6-8762-C3F9595B55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C18B3E78-FAFE-511F-8E3C-EDBC76A6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E2E50CAB-2A0F-2FDD-5797-166FDDF26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B94BE064-1963-D856-B102-697E784C3C2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D4E58F5-52C3-6D0A-8443-1B772BBF2D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D4FBF399-0149-008E-2642-6968C9472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40E01809-BB71-AAB7-8C04-75BA658F82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06E2F20C-54BD-A7AC-FAA3-70360DED1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F28F0C60-2E8F-7FB9-54B0-70AD000FE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0BD39418-615F-3A43-99B6-9ADE900551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4D5EE956-A917-BCEF-965E-CB96C99D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60646344-EE80-2655-9D8C-96AEC0BC75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9351EB34-364E-4BAD-9675-0CD57FA3F4F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8A123B90-1043-6033-0B79-952422F48A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48DB4103-FE0C-208D-7837-80689F03F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EC52E9C9-2B80-4BFA-9212-902F7D30C2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06D060FE-FF7A-B687-4721-549238E3B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DA8E6155-F794-DEE3-117C-9AD08E480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EEE10E4E-6A89-445C-B8C0-8413530FE3D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114597E4-D968-2591-244C-37F651139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F82202F9-F01C-1566-5198-B0B1C01E2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C4E07DA-E602-F621-B362-40385967B1E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40264510-1997-F4F0-4A15-E949F25E7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0864486D-2E65-3B68-2662-DCC8A4328D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B185C308-CFFE-D967-7220-D8E71E878E5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12377DAE-795B-27F9-9028-C1C52A338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E38E04EC-5AB3-5476-854E-83F45B5F8D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2BD138F3-8A1B-92E7-0B9F-466D2C2EDF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2F59DA65-E097-CD62-E37D-EB012CF495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791B4BD-1B55-F634-30A7-DC00345F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FF97C924-ADAD-1BEC-E921-A62D43C838E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C4C2DCD-A365-E89F-41D7-EACE3DBB10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29107B25-59B8-0191-24C0-73F7836E5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3F1D23D7-1F18-8BDC-3BAA-2BF061146BA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A1B08211-3FAA-8791-37F2-F049B8457D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2F2721DD-3860-C284-503F-523CB9CA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81715DF6-85ED-C084-55A9-984815012BA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A2AFDE8-5A1D-533F-09AC-A611AAE9F0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460F4523-F08D-503E-F322-3286093ECA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0BB49854-6FC9-1C4D-4D5A-9587D51BB34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61D62CB-6E7A-2ED0-FF69-FF2F4EF9968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C17887BB-379D-DADA-86F1-E03128DE40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37B592B8-19C3-7879-2492-616B1013E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4EE3FFDC-35B5-5D79-4CF4-9EF64BF8D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3B045F06-190E-17D4-AD42-1AACE7597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94D8B8D8-DC15-2F2B-92E0-443571DEC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6DCB7DBD-CE53-39B0-05F1-356E33A3CF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5AD7D35D-81B1-A607-C147-6BEDADE9B1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268DE60D-AD7C-F3AB-49C7-A47AB5BE9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B0FDC5BA-19F6-B952-930A-BD83538D40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E7B14FCF-C9E2-9FDE-E33E-CDC2FCF6A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C89EA7DB-8AA8-7100-7883-E0B03BD327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70156A43-3D9D-DA8F-041B-04C7E75ED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9E491EEF-8054-8209-83DB-719476A9D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0D5DF79C-9568-3EA4-9E5A-3969BDAF2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6E719F7F-0CBB-E022-4963-6123AD88A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408D8EC5-C5FF-31C4-1067-089966A09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1308B286-E55E-64F2-537F-0F1E60EE8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ACBFE6D5-5CAB-C3A2-B151-74FC709191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AF4B5B38-433A-B73C-4674-8BBC22B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AF776470-BD4B-7553-964C-E66A7E7155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276A1D6D-B1E4-7013-5157-94DE09CC9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2F0415EE-1075-DFDD-02F0-943F87F838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4B0209A9-72F6-EE7E-EA91-275121AB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F24A7BC-2FC5-7A28-7055-0BD3161656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B7E8F93D-A691-1274-A09F-E67E2412A2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79B5AB87-97F9-9214-B37C-4F3E993DD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FE0524BD-021D-32F7-2729-2AE6C70B38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5BD5FA62-CE04-719B-537D-3E4D98C1BE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CB64C722-9EC3-D35C-5B58-FAC39EC21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81AEBD11-C990-AED6-DB70-7D665FD2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7413EE75-380C-D73E-3F59-B302DFC10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2C5935D1-F15F-1607-3B65-77787B98A2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4932BEB-B1B0-008D-4295-4954F791B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952ECD2-E13E-682E-48EC-4AA51732D5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B7433A2-850D-BF79-9A8A-C8F64373B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44CE03D6-241C-723E-696B-A7426EE30E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DDF93CE-BCC2-1569-FFAD-2B4D36A5F51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9EA47D7-B26B-D049-0E37-5D108E92A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A03128C3-223F-3193-B4C9-42DECDC3D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61D070F6-F8ED-C1F7-4A64-0C8322EFBD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8BF5EB4B-2D63-513C-00DE-F0E0B8D1FE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1914D781-E301-A1E8-8F89-AC1B46EA83E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693E4DC2-8FDE-C112-15AE-B61776F971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3483BB9B-230D-697D-A2A4-69CC13EE814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27F8A584-D70B-6C02-E632-669370409C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78A0A128-93E7-EFE6-79E8-A207774869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AFA4FA1-AF34-7F5F-C916-6C5DC80C2C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FD3BE06-A177-7C11-140C-BE9A8CC8E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16259F3F-6663-1BA9-3E69-8BE86169DD9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3D781068-794C-86EC-FB4D-2B6818EA3CF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4070D25D-51AE-13A7-8C30-9DA42F72E7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608E8041-162E-3725-4582-EDCE76E60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BF385780-71AF-ADCB-1168-CA7CAA3DF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A34D615-CBE1-A464-3642-CC5F8FAC546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D59479C3-E4E9-2D51-0316-4E3EFB290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DBC6ED7B-2D4D-3BA5-D264-4B3AB6A42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308F1BAA-022E-097A-D0EC-3EF9C857E9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98285119-7C94-E2D7-AFB9-37C014B9C9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EF7C24B1-B9DB-EE0C-1FAB-5BB9F231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766858DF-3E95-7BBB-6606-5360DA64F46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172825CC-E11B-2FF7-C011-B3B6D14FF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3959CEAA-6A42-9C20-55AD-5ACE36E9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6657BEBF-F389-758C-7756-E0E0D93A88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276C0B8F-5E36-C94B-D288-97C15C320A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9E4C8D8-9BC2-341C-F075-87F6B3EFC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8B779ED2-1C69-4E60-290C-C771DE2C8C2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5E4FDCB6-45AD-2644-4029-99C0297F8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8C21980F-B335-A22E-D548-464243ADD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BC3A26F5-D751-F8B8-463B-9291D0EA47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7C86B010-2025-7659-7AC3-2A2D6DEB2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9A18CA19-FDB4-2F1A-BB6D-87B503BF0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1077AA6D-9CDB-F923-6611-EF129FE19CF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7E57736C-3D12-A722-38AA-EF7A44CE0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87E4B11F-B16F-B5B6-0730-891539E08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656D940A-627A-3D3F-DF51-F6C67848E27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F7581386-B030-B7D0-41DD-0929788768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EC0B15ED-4EF1-64E3-E4B0-F8A73E398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A93C8DEB-2E28-0476-5A85-EB3FAE186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19C8A548-6FAB-9755-E2F0-858B62EA1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972EB843-48F3-B35C-BDEA-36C62D7857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221AC8A8-7D02-E215-EC99-30B9D3ADB2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9152037E-EE2F-FF5B-D405-614E858C95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C2656ADB-16B0-95CF-BA8D-F3FF07C2D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1D79BC0F-4493-525C-4F32-A6A134E65D9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635C699C-3727-C5B9-8701-DC6E353D4D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01420306-D578-5746-F2CF-F775D78436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86C270C-26F8-5607-5A81-69CC7EEDED80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4ADB8126-4DAA-93E5-D5DA-7050C332A3A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70C889A8-2A24-8780-75D8-0C5164FF12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EFAB26F5-3A4E-E055-5F1F-512FD913965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C10F2D0B-B929-170F-5A41-AB24F34E2A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5B655350-3959-326E-0596-876FE6A35C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1DE5B836-62E6-BB89-B491-BCB357C24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2C18FB20-2497-FC81-BAF2-B8BD49A1F1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778E8012-E696-ED54-C4BB-0976194078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3F2F20DD-FC29-A544-390B-D893A2002D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6503F7-A94B-A6CA-88E1-B2D796522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011DC894-D798-3EE1-4CD3-4D22959E49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EED1B772-AD6B-D3A5-BFB2-A8DD4A3E12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B3496E23-8EFF-2B55-7653-2EDC32E25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A48EDC9C-AD23-057B-0005-05BDF310FE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177C8C3D-8612-12D0-7893-CE47A47B88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1DA240EA-125C-E115-9D64-4B082E9D2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AAC841E1-5B86-5C14-69C5-5AF4927E7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5F688ACC-D01D-B0F2-9A8D-1170A3CE3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880DEB5C-2304-B974-72F4-4A5D174B7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856641A5-C9F9-A70C-DB84-F82856CA9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AB91FE53-E407-DF22-05DE-FF0C4E61F9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1FC7EC1-0E33-64E5-134C-E41C9D8A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A2882855-33F4-9E72-1E98-7284ED641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DD438806-3A3C-0CCF-B514-E3A5701888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6C4F455D-8232-CAE2-D7EB-1D5F6EEA6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C793F0CD-2B8E-54D4-AB44-D23352C31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E98E4B38-5F7C-3482-84F1-B2CF108F4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07E87DF-373F-53BD-58DC-9A8C19A605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0FBF9D0-649F-6C9B-53F2-BD7559D058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A3B93F17-8F9F-2AC9-BABC-D4C994D26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5919712A-EDBD-8B4E-CE2E-2F8D25134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3DD9F200-694E-F120-FD48-FB17F90DCE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5C855622-32BF-4463-F13E-975AB2BB3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0380976-D8F7-1498-1D2D-0DEB01D157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4645997C-FFB6-1B74-8F0A-8E8DDBCC9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CFA42A56-0F4D-DF73-CD31-C195BC4D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8AFE7F3B-7D21-D300-FD0D-506B4B1D33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37B23C14-5379-F544-4991-90942A282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A1AF85E0-76FE-D1C2-5531-7E551AFFD9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9E635F9F-EB10-6C9B-11E2-8586A0AF0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AE81AA14-2269-8952-46D1-0A12107CBC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F325A030-B704-5782-6C4F-99AA142F6B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A2D5103C-B3EA-DA97-F345-EF0A20A2E7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BF6CD1DB-26F7-ECF1-CD6E-CEAD574B38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EF0D671-909A-AF05-4EA1-543C4B59363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D9EEE9B-B365-CF7B-604E-D9CFC29E4E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EB0791D5-57C2-7576-C3F5-A4BE9040B3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BBE3CEE3-BCE0-ACE2-2F7F-D45D89065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42652429-4C5C-DB47-5CBE-CD1488CB49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E2832FF4-1ED5-FA2C-6DEA-27D7B633928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8F7665B3-C3DA-8F97-8F6A-4C2203C7DE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160F5375-0AC6-482A-FEED-C50E221CC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950A406C-10DF-2405-6C0B-3C7A1EC5851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83111167-8544-5F4F-D77E-B196A14F24E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8F6E26D5-28C2-89CB-806F-3B517D12A1A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DA9F6D18-95AD-75FD-A12E-4D1422BA9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0F70881-CEB2-5E9D-0CE3-B8CFF5F24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4B9A5E48-9EDE-5812-D091-DD56E7192C5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A9259F7E-29C2-5261-7B83-B26EDABBF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93A14B5A-AB78-61F9-2FC8-AF354A135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592CB523-0797-56CC-082D-6FAC3287F50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FC9856EE-8803-B38C-7E28-BB4D33C99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D1F08E39-BB8E-1D43-F2EE-D39F0C504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93DEA972-A5D4-0A1C-EAE7-238C055DC7C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915FBC42-86A2-9784-5129-90FFCBFD3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72203D36-81FF-EC41-9883-95A955107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A67DBF33-32B7-7984-0F5F-E63A4A6DE2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5174B3EF-6416-EB60-D14D-F22FC34097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2EB93D35-EDAD-711E-22BD-98716D2F8C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479CCD06-B18B-1D06-543A-2FDAF1032CC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2A474E50-212A-AEBB-9B4F-F9B0A5428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64C61EE-9D36-FC4F-2C48-400F7C19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87CAE1EA-3631-358D-2B04-BAE9FDBCB09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755DE159-25EB-2D56-CC29-72816646E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D665B02-1427-9E59-62C8-BFCA12DCF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6DDE7640-654C-A256-6A5D-258F4C50F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8A689105-F9B9-3DA8-64C1-AF4DE67490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924A0C9A-C0B9-3DB1-276E-49FB88243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5C17F2CC-724A-F5B8-B8D2-CA2BFD1624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BC7AFE64-6B24-E110-9389-A6D9AA957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5310A68-5E31-8BAD-3067-20D5D0B94A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D48C95CF-AFAB-3A89-7E4F-D3CD23358D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2D63E707-DE56-1847-F35A-1976B33731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475193B-1E03-C0D1-5E61-B8AA4FD8E8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21927372-47BD-11AB-70B5-34F725A87EC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6CA8C086-9A1B-0B8E-74F2-D2675FD3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4BCFEAA8-6E69-6D42-7316-C3D33CB80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C165DFFD-5D07-2F26-4264-0808AF4427C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917FB37-3037-433A-8E4B-F427678C8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633CFEDF-24DD-1E38-ACA7-8FB4C9E1E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140601DF-D8C5-098B-E83C-0540C4215B0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4A4D453D-0A36-CCAA-ABD7-8A975C3932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5EDB5D35-4DBB-5A8B-1D8F-79ECA5D99D5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BE2738B4-13B6-B74C-D7A7-0E729ACE0D5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CF371BD-77C8-C29C-3864-95A2A7AA08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287E8FE3-FD06-ED55-274F-03934B91A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E746F771-A02C-BC4C-B123-90F3AB859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9C3DCAD-FD8E-290B-DB84-224FBB475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7560C441-A0C5-39A8-DA4F-422084255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64271DBB-6563-8BD5-4847-0149460DF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0693B01-EF94-FA75-B616-B1FC40983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3CF0D85A-D676-C677-9FC8-AAD99C7E2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F6E9A4EE-5D57-565E-574E-12102A10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A9DD75D9-9673-E359-26E8-D15B2877E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BD767F59-A237-5056-5C61-7C7C1824C0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ACDB14C3-76BD-02F9-8501-99EA0AB44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D0F72641-F4E4-D681-4172-16E3468CA3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FC47F58D-E9BC-A725-DD77-F2289939EB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972899CB-D302-85EE-3AE0-CC5684DC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1D27F30-0752-2821-A401-CA6169F6BA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3A5273A8-7B67-C4AE-2CC1-92677F7CCB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40556A-7742-8B6C-BAE9-83A849F47B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C9ACFFEB-312C-5A3E-A836-88F6C4543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A0DF19B9-5311-7419-4B8D-C279AFE1F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FF1278AC-BF46-5534-65A9-D8D06CAA9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6C57F98D-FF00-6C23-C1CE-7FC9AA9C5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227EA0E5-2C21-1D98-694B-D03CA9398D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B5E6D1BA-1C97-7B4D-F7B0-BA53269DA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6204D136-346B-2CFE-FC53-8F9AD50A2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8D973351-4847-FBB6-DA2E-AD977ABF7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1BE4AB2E-9344-EA9B-6BA9-71424365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F0C6B440-F04F-B09F-F3AB-01A8F1624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69806C75-C55B-303C-AF8E-9A9607FE3F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7C7094A6-A298-1803-E512-34AB40599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10833361-6378-C833-01EE-43DA7358B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076F96B6-BF6E-5747-5EB8-B26ADE8481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57BA754-70A8-6437-C1EB-A90056A323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FED9EF83-B216-2C36-980F-01AA5C49F1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F49C838A-B388-5E10-EC0A-ADC1B0998B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4BAD2C2A-877A-73B0-205F-457F07A9A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1A63B660-A31E-B563-D03A-9FA82FA92D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C87596EF-D587-00C3-63E1-0D0DF52F4C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84155612-1591-8C41-7FC6-B7BC5F8DE79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A289EAA3-0C1C-004A-AADC-61C0204A81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42FC626A-4F6B-A8E8-A97A-97D90253330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52171C27-9E24-8687-7BED-7ABE229CCA0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84EE23D4-2190-976F-6C3E-C693B0B136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59496D85-F5BC-C447-198E-774CD67952E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F1FCB336-7CAC-8A7C-69EA-2AEDEA5102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82C3E619-D4EC-9A87-FF45-16E951DF69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F1DD0C5B-D8CE-0041-74A2-7DEF744014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BAB5A02F-08E6-AF89-4DBB-FD76A13F3A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390264E-A361-4850-54CB-891DA7ECBDD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8E5D691-DA35-91FF-7D5C-286664EB880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6DCA4FBE-71C9-C692-3C4A-AF13A85525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089F2C20-E09A-B2B8-F681-8F878D4767B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539B7A14-3CDA-F7B5-46F8-8C66F651A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79D164BD-C038-4A24-00C6-F749BC058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E782C1B5-A5A8-C65D-2F6F-0E48A43F98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1D05C343-1235-8EF5-22B7-7CAF3CE050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3E5CA0FD-FFB8-9EF5-82A6-D794F9EC4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935E4187-0FD2-AE1D-EA79-72CE1C8B35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8E59F0A-B3C4-13B9-1B00-6311EE9D4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CEFE1468-4112-0B76-D292-E98E524AE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A3F5AAFE-A6A1-2680-7A9B-442E248B439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631ED084-B83C-2893-516B-0CA5BFEFCC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73203099-FB71-E4EF-4739-1D87B3BFB8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04F302BF-707B-FD8F-0522-9C31AF3BD79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73A4B4A-FBA4-3C25-490B-1FE21324E5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91592A17-038D-1E93-A51F-74ECDA0B0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0679D474-4020-7389-A5FE-4096DC4D1E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7C31BBC9-A9E7-47AD-3724-7BCAEED2A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43C0C028-C526-4F27-DB3B-6EF8D29C1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12CCFDAE-92D5-CD7D-F1AF-5D52174788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16086633-FDE2-34DD-40FA-AA5776E49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D795E459-7CA2-87DC-4605-FA9491B74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6BAD8C7A-083A-3E54-2899-09E2ABB39D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A5A426D-2251-A1FA-1CB0-E8774133DD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90A01A6A-BBF8-990C-9FD2-57DD192B8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71027B7C-A979-77C0-8A4E-FC61B08C7E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88FA7-595B-C3B0-C004-9345F7E46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0321BF20-8CB1-6743-46DE-70BFE3BAD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51D8D1A1-D2E1-73BE-443C-8303FD2688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E9203D73-B69F-C1C3-36EA-D2DB03777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3F17EC66-F7D7-5B38-EBA6-A488BD0BE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D29B9050-CB12-AE76-E28E-E3C0EEFF34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81B19F8B-F06D-63D8-DD20-448C1E4144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8328CDF8-54CC-5D5F-BA62-C409A9A4A7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6EA9A1E8-A8F2-8E83-4805-89A1D0D1904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FB88C3EA-032D-0DD7-06E8-BC88D2320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593C0458-0060-C837-B1CB-D1B77FB709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2BDB571C-C004-FA70-0653-9BB810647300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17B10E4-27A0-1307-7C3C-1F2871CA9CD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9438E048-BF83-0A0B-0D5F-9F9189C0840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15592BF7-9B02-F67F-E284-F0AC96DDE5D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25C04EC8-4774-347F-8380-9AAF1DA4D0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BBC6ACF5-F593-4ED1-24E6-AEC5972E4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06EAA5F2-B6BF-A7C1-F801-1456CED3ED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56803AAB-9A68-2DC4-7364-5B49E5DEAA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F62576E-DD2A-5B82-C92B-756F48F6C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C7679A24-EF95-6851-0D7D-26DBA47E0B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ACC09DF6-66FB-1355-935C-C1D66E2F08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5A535342-600B-2921-4A7F-F3E7D7142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0B389710-5FAB-7B7D-2057-9434660F8A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929C2673-6603-C190-0352-2C5BF1C56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E31533D6-8F34-EAC6-2208-EE4B464D7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4231280-1B88-BF39-59A8-7643D3838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3A728453-EAAD-1F82-76B6-DFC01F1A9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84B5F50A-53A4-A840-4849-FAC969AEA4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901C30A8-D26D-A0B7-AF02-597FECC67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8EDC8B61-520D-F35E-AB60-0CC14C466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A3DA4A55-F517-9B9A-6621-395A18963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D13E06FA-7B86-6418-0CED-5E7EACA25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2040F7FF-2C98-4498-D215-726397A33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BB3C385A-282F-9C49-0E6D-6A784C048C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81E652F6-8FD0-3E7C-8C9C-7C188B1D1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A7F5C4E5-3F8E-D967-BED8-897249A75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303ABC1E-062F-E6E1-E539-80EAD5BF01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6C28205E-6503-6279-7100-2241D3CF09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3660C28F-975B-2CE7-AA39-3F055095C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731929E2-FF59-D782-C0E5-2B69CA7EA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4B754839-D6F0-2F72-78F7-B7923282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38759DA8-C4A7-DDC1-1DDA-A63DC2E658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7EC69B5D-4E5B-C027-9C30-AFD7138187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B0C43AC0-9FF5-BFF6-57E9-09679BD3C7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C25C383C-1411-6D16-6EE2-7691494A4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9ACA0611-A551-0779-DC12-66D3C3B05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A17999BA-5611-7344-7933-BF657D12E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4EC9D08F-BF6E-B4D9-75BF-4897DD579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C3655D6F-55D3-FBE6-680F-586DBCF2A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47E3E07C-0BBC-1D9C-DE14-64DAC7011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8BCF9F45-D8CA-8AD7-3746-FFA2845FC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34D5E918-6E0E-DC26-3F1C-F6133411945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5730D0C0-5227-9EEA-B470-DD95793952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27679D63-6AD9-42FB-9FCE-4E838EDEC3A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7B184027-838A-162C-55E6-37E36071F2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E394F4E6-9563-1A6F-74D5-F28F359385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D5E7E620-E85B-0B1D-B19D-25EBB76D716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6BC228C8-91BC-9D40-02D0-CCDCCE7388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AF6A022F-14DD-ED7E-2637-FE3C26303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6569141-3775-19F5-C0AA-7764E85D49C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C47580D0-CE34-16E6-641B-D8DBE865DA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FAFD4CA1-6208-919D-56C2-5AD7B2866C8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E3C1F5D5-A642-B7F5-9411-35C813743E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842BE193-BDE8-0889-2EE9-29785EF3AE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44E11095-F3C8-976C-9A4C-142FAF3469C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E32EFB1F-4C4C-1B93-35DE-C378E06CF5E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A2D23604-302D-95B6-6ACC-A657657F8E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90C432E2-C7AE-0EE4-18FE-01DB12985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96AA8F4E-2D00-780F-2FB9-82F0C6CEBA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3D0969D9-B992-7ECE-B251-28E8AC84A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AFE2EECC-3E4C-CF26-E9DE-B65D1CDF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579B3BFE-42CB-0E97-E3FB-3FEADC9B18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F76FB94-AA1B-A2CA-DD87-6676946AD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43AEF234-048A-6F4E-15E0-F617AC15A4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DC09BE9B-9509-CDDA-14E0-C541FE12F81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38AE1780-CCDF-EA63-1399-61B0867CF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CFB76763-F87B-1B96-6EA1-7D3A51105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ADCD814E-0E73-CC69-863B-F61B83CC2B5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06F666B3-CAA2-6F70-1E4D-B0328E712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BD60850A-1697-439F-7905-F00D383B1B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7033CDDA-B996-744B-2646-C02948D112A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8F235461-C959-31A4-93A7-1088EB0D20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2ADE77FA-2F50-90F1-9D05-F5C5A8854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5C42C432-ABCE-2F5B-69BB-F7B7DA351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8BB93D99-BC62-FAD0-BDF3-BB78FFE4A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2BB7A9AD-7A3A-727E-8613-1ABD08833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80B0413D-724F-D412-D9DC-B46CCA5ED2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EF2193D8-4264-CC9D-3D77-49A733C7D5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2EA93BD-98E0-B71C-F3E2-99D4167DB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82CFA2CC-7FAE-825D-1144-564385AF75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D533B7BF-A1DF-8934-47E8-0DA2AAC80C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282632BC-6D34-E6A8-0EC6-EF06404B3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1C18894C-C41F-6899-CF65-D8BDEF3D9B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0F0B0734-C0E6-FDC4-4436-D0C5A28CC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302E5C6F-139C-D73D-6E03-0E8CE8E9A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67472FEF-F080-51D1-7ED7-F5CE8CCADB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C83137E9-45F7-8289-F762-F2D386D4A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5CC007BF-CD0B-B8B3-E935-E38D4CB0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10F618D5-5AAB-F5CC-029D-BE13A133BB1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7D846FC2-45EE-C6F4-C57B-E844E804A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97DE7CE2-2D4A-1FFF-DE5D-034BE3DA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CDE3EA2-E556-3FC0-3C20-BEEF2DB53CA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F1AFDB3D-87E0-0723-E276-074FBD3E5B2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BDF25A0F-DD05-9062-F634-A08217E924E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9A333314-8466-F341-C1FC-CC0FDA1283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4A7B2A98-11DE-29B5-D2E9-BC87E0D65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302B8EFA-FF13-7248-CF7D-3F5645496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6EFC96F7-9727-BC34-5542-9D91655C6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C7C9F8AD-385D-0218-4892-848FF6E79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7E00B885-E6C0-68B3-7D11-A10D3205B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60B7BF84-0942-837B-D2F7-EAE4EF5D21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789E414C-E947-0C4E-A906-86E3844955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99694A4A-00DA-D5AA-DD6E-1D28A97840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90217EDC-3734-AB1C-A37D-FE1C89159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9F9B8FB1-92F5-386E-7530-96AB3EC8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413289A8-953B-4DF9-FF69-6A1AEC66F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01B373C7-FE77-513C-E9BA-9242F18BC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B941E630-74E7-8931-F5C0-DD108518C1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093421BB-DE59-6B0C-F9C0-78221E22E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1E971CAA-462D-A7EC-2E4A-8F5542EC3F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E4151223-A0FF-0523-6A83-65EA235EA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294CB1CA-340C-7A7A-76F1-0A516A3D4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F3EE57-FC60-1D28-903C-39BED8AF9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0A8BCDED-70AA-9CF4-A3BF-3E9E5BFB08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DBB35013-0377-5793-6739-46A8DA9CA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968330D-E4CD-6A15-C8D7-1F7B6D8F4B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85CABEAB-84A1-F2D2-4DB2-FD802280D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18FC384-59FC-7F6D-0DF6-42832A526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BDE7EFA9-461A-0CBC-D3D9-D7A9D6E2C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053BF3F0-A6E4-7FEF-405F-10A34875E1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49621B99-7FD8-6AD3-6A82-1FB172F4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D8008D33-A4C2-8D45-E3C1-C6B5A4F336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B385401E-6941-8743-AA48-645E8E919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90B3E5F8-35E1-3D0B-F05D-1D262D7BA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D6378151-03E2-EAA2-562D-4089E768D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7AC61B03-EEDE-DACD-82C6-B4E70FF64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2432F88E-8DB9-61FB-DEB2-001D24FE1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196AB6B8-C268-C211-18D3-EA2FD6206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C84C933A-FACE-E7C1-D39D-67E8B5AFBA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11652A30-5A2D-1C20-F696-EC564920D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5B6B1EE4-15BF-E1E4-83F7-177B573A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40F14BB1-44F5-5CA1-E98D-F7F5902BF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AC04ED97-E112-A425-66C1-DD03E4866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89FCC7C0-FE05-A278-267C-C23D54A268D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8FB3170E-86E6-CAE0-1F85-C9984CC44EB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58B64A76-B3EE-76F8-8029-EF9FE3A2A8E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771DA530-B4BC-8422-B742-62F5150B634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7A896EC9-897C-B806-478D-BD12E2D520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C1E4AFC-F41C-9206-7CF8-C32BA42CA1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D371010B-0DF4-5C89-6A26-1209C966E9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CB5F9014-5193-C25C-42E0-C0919CFDD5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F39E21A7-E8DE-2193-AC24-F99B8EAB41C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AD2834E2-2729-D3B8-7E4E-0BDF6A3BF3D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37B2B38A-5CFD-2F29-FD32-F737DE12DC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8254E154-DFE5-2811-4F6D-6AB3C3B6D4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2884B428-511E-8622-2AF9-E796A1978A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EC48533B-FF2B-9186-86A3-26557CCE70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BAF59024-D372-900D-3B12-78351B9A3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F0C74950-2FC8-3A92-4DA6-5E502999D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88367A7B-A31C-5939-9FAE-31D73BA23E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032BF51-B686-1E3A-A4F5-5C5506241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347E59B-CEAD-85C4-CE53-429C11E2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CFD17F87-B896-3406-BF8F-BA5C44DFC0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5C6C5E2F-715C-1F1E-BA53-A412F8269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42428002-04A4-957A-A2BF-9F79B99CE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49042AB7-A6E3-EFFE-21C6-6287E3B284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16E59BE2-3603-B41C-977F-48E8D8712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4DB76771-78EA-2B85-67AE-D933397565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6903361-3739-1477-232A-AF80552143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AD4A6400-CBC6-9D77-0EF2-B21C44D2B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3BD272F-1DD8-CFF0-8E4F-367FA2E48A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3CE4F720-E66D-DB90-D033-E83F5A8A48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745F9198-01B8-70D0-CD74-4951FC4EFF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FDC7913D-9079-F26C-5787-44E9EE5AEF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BDD66559-21E4-65AC-04B4-FD5C2705440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0868680B-5474-5F7C-2B4C-540974C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63CD8A03-A4C4-CD33-4C71-81868B9684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3A062CA4-F3B3-C056-C3FA-FFBCC4741A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45AB1D4D-3DD0-B7A5-9DEE-A962F3E6EE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E5600DA6-E9F3-32C4-38AE-F0187421A0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2995D933-056F-9299-2DB8-B2B8B9C327B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EC61542B-544A-4411-2E3F-66901377EB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EF3525A0-4588-CC20-996A-6C679607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01AF1580-C1FB-4BD4-FF37-9E025055B2F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95833F7B-0563-5599-4C20-5D93BB189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5EC15CC0-696F-E25B-9E33-B277949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89CAF6C6-399C-9F8F-5DBA-DFBE835319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7D61CEB6-8CAA-3680-8195-4347A9C53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1CBAFD6-1198-890F-E40C-AC06E2B78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F4AF5F24-5B0A-50B8-8B04-760469CD3A4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07A88C31-FB12-BE4D-C7DE-B3D261593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94977330-6A02-AF35-57CE-463B20E917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97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92500"/>
          </a:bodyPr>
          <a:lstStyle/>
          <a:p>
            <a:pPr marL="1160463" indent="-1160463"/>
            <a:r>
              <a:rPr lang="de-DE" dirty="0"/>
              <a:t>07/2020 		I. Staatsexamen LA Gymnasium 	Chemie/Mathematik (Universität Leipzig)</a:t>
            </a:r>
          </a:p>
          <a:p>
            <a:pPr marL="1160463" indent="-1160463"/>
            <a:r>
              <a:rPr lang="de-DE" dirty="0"/>
              <a:t>01/2022  		II. Staatsexamen (Albert-Einstein-Gymnasium 	Neubrandenburg)</a:t>
            </a:r>
          </a:p>
          <a:p>
            <a:pPr marL="1160463" indent="-1160463"/>
            <a:r>
              <a:rPr lang="de-DE" dirty="0"/>
              <a:t>bis 03/2023		Lehrkraft (Albert-Einstein-Gymnasium 	Neubrandenburg)</a:t>
            </a:r>
          </a:p>
          <a:p>
            <a:pPr marL="1160463" indent="-1160463"/>
            <a:r>
              <a:rPr lang="de-DE" dirty="0"/>
              <a:t>ab 04/2023 	Doktorand in AG Banerji (Universität Potsdam)</a:t>
            </a:r>
          </a:p>
          <a:p>
            <a:pPr marL="1160463" indent="-1160463"/>
            <a:endParaRPr lang="de-DE" dirty="0"/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305792695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C257A-DFCB-C1FD-B7E9-ABF9CDC80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Rechteck 4643">
            <a:extLst>
              <a:ext uri="{FF2B5EF4-FFF2-40B4-BE49-F238E27FC236}">
                <a16:creationId xmlns:a16="http://schemas.microsoft.com/office/drawing/2014/main" id="{02931CFF-435E-0289-AB67-D715F1463856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646" name="Gruppieren 4645">
            <a:extLst>
              <a:ext uri="{FF2B5EF4-FFF2-40B4-BE49-F238E27FC236}">
                <a16:creationId xmlns:a16="http://schemas.microsoft.com/office/drawing/2014/main" id="{965CEED2-16DB-5F4D-EEE0-BFC805540482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4647" name="Magnesium ohne e-">
              <a:extLst>
                <a:ext uri="{FF2B5EF4-FFF2-40B4-BE49-F238E27FC236}">
                  <a16:creationId xmlns:a16="http://schemas.microsoft.com/office/drawing/2014/main" id="{E573FD86-DD6D-64AC-960D-49C19860BBF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684" name="K-Schale">
                <a:extLst>
                  <a:ext uri="{FF2B5EF4-FFF2-40B4-BE49-F238E27FC236}">
                    <a16:creationId xmlns:a16="http://schemas.microsoft.com/office/drawing/2014/main" id="{EF5407D2-BF7E-1301-9BE6-B2CA50D789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85" name="Atomkern mit Protonen und Neutronen">
                <a:extLst>
                  <a:ext uri="{FF2B5EF4-FFF2-40B4-BE49-F238E27FC236}">
                    <a16:creationId xmlns:a16="http://schemas.microsoft.com/office/drawing/2014/main" id="{86529FFF-2A8C-2BFA-C038-044C7C2B5B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688" name="Atomkern">
                  <a:extLst>
                    <a:ext uri="{FF2B5EF4-FFF2-40B4-BE49-F238E27FC236}">
                      <a16:creationId xmlns:a16="http://schemas.microsoft.com/office/drawing/2014/main" id="{BDF62D57-BCC2-DF2C-2525-93DF8B2F1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689" name="Gruppieren 4688">
                  <a:extLst>
                    <a:ext uri="{FF2B5EF4-FFF2-40B4-BE49-F238E27FC236}">
                      <a16:creationId xmlns:a16="http://schemas.microsoft.com/office/drawing/2014/main" id="{282822A2-BDF5-1694-452D-2C2A54E1DE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90" name="Ellipse 48">
                    <a:extLst>
                      <a:ext uri="{FF2B5EF4-FFF2-40B4-BE49-F238E27FC236}">
                        <a16:creationId xmlns:a16="http://schemas.microsoft.com/office/drawing/2014/main" id="{4704F4E1-946D-80F3-D9AB-F81E76E7C7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1" name="Additionszeichen 49">
                    <a:extLst>
                      <a:ext uri="{FF2B5EF4-FFF2-40B4-BE49-F238E27FC236}">
                        <a16:creationId xmlns:a16="http://schemas.microsoft.com/office/drawing/2014/main" id="{5DC7F9C7-C468-ECD9-2347-8AD53BDBC6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0" name="Gruppieren 4689">
                  <a:extLst>
                    <a:ext uri="{FF2B5EF4-FFF2-40B4-BE49-F238E27FC236}">
                      <a16:creationId xmlns:a16="http://schemas.microsoft.com/office/drawing/2014/main" id="{0677B1F8-AFBE-3EAD-E67B-604FBE504D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3" name="Ellipse 46">
                    <a:extLst>
                      <a:ext uri="{FF2B5EF4-FFF2-40B4-BE49-F238E27FC236}">
                        <a16:creationId xmlns:a16="http://schemas.microsoft.com/office/drawing/2014/main" id="{C0ECDC9C-DB24-B2E0-33B6-3F54C790F3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4" name="Additionszeichen 47">
                    <a:extLst>
                      <a:ext uri="{FF2B5EF4-FFF2-40B4-BE49-F238E27FC236}">
                        <a16:creationId xmlns:a16="http://schemas.microsoft.com/office/drawing/2014/main" id="{A0A024D5-07AC-511C-8452-4169B4478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1" name="Gruppieren 4690">
                  <a:extLst>
                    <a:ext uri="{FF2B5EF4-FFF2-40B4-BE49-F238E27FC236}">
                      <a16:creationId xmlns:a16="http://schemas.microsoft.com/office/drawing/2014/main" id="{5DD73614-EF7D-05F7-A1F5-708A68DD72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1" name="Ellipse 44">
                    <a:extLst>
                      <a:ext uri="{FF2B5EF4-FFF2-40B4-BE49-F238E27FC236}">
                        <a16:creationId xmlns:a16="http://schemas.microsoft.com/office/drawing/2014/main" id="{B8B48B94-1C83-B9DC-0544-6FA5176AD3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2" name="Additionszeichen 45">
                    <a:extLst>
                      <a:ext uri="{FF2B5EF4-FFF2-40B4-BE49-F238E27FC236}">
                        <a16:creationId xmlns:a16="http://schemas.microsoft.com/office/drawing/2014/main" id="{FF0744F8-EE6F-8303-B8B5-130EA345C7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2" name="Gruppieren 4691">
                  <a:extLst>
                    <a:ext uri="{FF2B5EF4-FFF2-40B4-BE49-F238E27FC236}">
                      <a16:creationId xmlns:a16="http://schemas.microsoft.com/office/drawing/2014/main" id="{B3C80F63-BE63-A07B-2F3F-8677FBAA39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9" name="Ellipse 42">
                    <a:extLst>
                      <a:ext uri="{FF2B5EF4-FFF2-40B4-BE49-F238E27FC236}">
                        <a16:creationId xmlns:a16="http://schemas.microsoft.com/office/drawing/2014/main" id="{0C474FDD-8E3E-3F52-D950-2A9B5A10D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0" name="Additionszeichen 43">
                    <a:extLst>
                      <a:ext uri="{FF2B5EF4-FFF2-40B4-BE49-F238E27FC236}">
                        <a16:creationId xmlns:a16="http://schemas.microsoft.com/office/drawing/2014/main" id="{6BE121AE-1CA5-5B85-38CF-CC66F141C1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3" name="Gruppieren 4692">
                  <a:extLst>
                    <a:ext uri="{FF2B5EF4-FFF2-40B4-BE49-F238E27FC236}">
                      <a16:creationId xmlns:a16="http://schemas.microsoft.com/office/drawing/2014/main" id="{A0CB6985-666D-D9A7-44ED-6661B3A46D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7" name="Ellipse 40">
                    <a:extLst>
                      <a:ext uri="{FF2B5EF4-FFF2-40B4-BE49-F238E27FC236}">
                        <a16:creationId xmlns:a16="http://schemas.microsoft.com/office/drawing/2014/main" id="{C0D061FE-9492-2102-9379-F50A9778C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8" name="Additionszeichen 41">
                    <a:extLst>
                      <a:ext uri="{FF2B5EF4-FFF2-40B4-BE49-F238E27FC236}">
                        <a16:creationId xmlns:a16="http://schemas.microsoft.com/office/drawing/2014/main" id="{08F94534-F578-3EEE-2D50-306A9CFEA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4" name="Gruppieren 4693">
                  <a:extLst>
                    <a:ext uri="{FF2B5EF4-FFF2-40B4-BE49-F238E27FC236}">
                      <a16:creationId xmlns:a16="http://schemas.microsoft.com/office/drawing/2014/main" id="{1D87CD6D-8045-13A5-230F-232E140875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5" name="Ellipse 38">
                    <a:extLst>
                      <a:ext uri="{FF2B5EF4-FFF2-40B4-BE49-F238E27FC236}">
                        <a16:creationId xmlns:a16="http://schemas.microsoft.com/office/drawing/2014/main" id="{D070620F-7B74-11D5-47B0-6DBCA0C8F3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6" name="Additionszeichen 39">
                    <a:extLst>
                      <a:ext uri="{FF2B5EF4-FFF2-40B4-BE49-F238E27FC236}">
                        <a16:creationId xmlns:a16="http://schemas.microsoft.com/office/drawing/2014/main" id="{7E1DCE8E-9A8C-2C2A-C3CA-D0B6F4AA29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5" name="Gruppieren 4694">
                  <a:extLst>
                    <a:ext uri="{FF2B5EF4-FFF2-40B4-BE49-F238E27FC236}">
                      <a16:creationId xmlns:a16="http://schemas.microsoft.com/office/drawing/2014/main" id="{75A6F07A-0C3B-5A69-EF57-BB240B095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3" name="Ellipse 36">
                    <a:extLst>
                      <a:ext uri="{FF2B5EF4-FFF2-40B4-BE49-F238E27FC236}">
                        <a16:creationId xmlns:a16="http://schemas.microsoft.com/office/drawing/2014/main" id="{0A8BF60F-6D4B-0651-E544-F51B570EC1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4" name="Additionszeichen 37">
                    <a:extLst>
                      <a:ext uri="{FF2B5EF4-FFF2-40B4-BE49-F238E27FC236}">
                        <a16:creationId xmlns:a16="http://schemas.microsoft.com/office/drawing/2014/main" id="{FB08E8EA-AD8F-692E-AC99-B96DD06EF4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6" name="Gruppieren 4695">
                  <a:extLst>
                    <a:ext uri="{FF2B5EF4-FFF2-40B4-BE49-F238E27FC236}">
                      <a16:creationId xmlns:a16="http://schemas.microsoft.com/office/drawing/2014/main" id="{F62D5FFF-8774-EF46-5A70-8850456B46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1" name="Ellipse 34">
                    <a:extLst>
                      <a:ext uri="{FF2B5EF4-FFF2-40B4-BE49-F238E27FC236}">
                        <a16:creationId xmlns:a16="http://schemas.microsoft.com/office/drawing/2014/main" id="{B194DDE3-4AE4-EFBD-ACE6-494B4B1E2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2" name="Additionszeichen 35">
                    <a:extLst>
                      <a:ext uri="{FF2B5EF4-FFF2-40B4-BE49-F238E27FC236}">
                        <a16:creationId xmlns:a16="http://schemas.microsoft.com/office/drawing/2014/main" id="{D36E0C73-462C-21CB-DB8D-04A7099E9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7" name="Gruppieren 4696">
                  <a:extLst>
                    <a:ext uri="{FF2B5EF4-FFF2-40B4-BE49-F238E27FC236}">
                      <a16:creationId xmlns:a16="http://schemas.microsoft.com/office/drawing/2014/main" id="{2C3A1E73-2E1B-4363-9922-4B4A383E72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9" name="Ellipse 32">
                    <a:extLst>
                      <a:ext uri="{FF2B5EF4-FFF2-40B4-BE49-F238E27FC236}">
                        <a16:creationId xmlns:a16="http://schemas.microsoft.com/office/drawing/2014/main" id="{F2876AB0-B18C-EA8C-B6CB-E4F42FAFF6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0" name="Additionszeichen 33">
                    <a:extLst>
                      <a:ext uri="{FF2B5EF4-FFF2-40B4-BE49-F238E27FC236}">
                        <a16:creationId xmlns:a16="http://schemas.microsoft.com/office/drawing/2014/main" id="{AEC0DB2F-5936-8BE6-8E2B-9BB60F9F79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8" name="Gruppieren 4697">
                  <a:extLst>
                    <a:ext uri="{FF2B5EF4-FFF2-40B4-BE49-F238E27FC236}">
                      <a16:creationId xmlns:a16="http://schemas.microsoft.com/office/drawing/2014/main" id="{D2559B44-048E-7D96-58C2-D9261ABE34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7" name="Ellipse 30">
                    <a:extLst>
                      <a:ext uri="{FF2B5EF4-FFF2-40B4-BE49-F238E27FC236}">
                        <a16:creationId xmlns:a16="http://schemas.microsoft.com/office/drawing/2014/main" id="{0D170145-1151-9E4C-2A51-63E6EC40A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8" name="Additionszeichen 31">
                    <a:extLst>
                      <a:ext uri="{FF2B5EF4-FFF2-40B4-BE49-F238E27FC236}">
                        <a16:creationId xmlns:a16="http://schemas.microsoft.com/office/drawing/2014/main" id="{75D9B9E1-B6C1-D3E3-A068-C835AE29A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9" name="Gruppieren 4698">
                  <a:extLst>
                    <a:ext uri="{FF2B5EF4-FFF2-40B4-BE49-F238E27FC236}">
                      <a16:creationId xmlns:a16="http://schemas.microsoft.com/office/drawing/2014/main" id="{44F7AEDB-7871-59CD-244E-9C30D70B8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5" name="Ellipse 28">
                    <a:extLst>
                      <a:ext uri="{FF2B5EF4-FFF2-40B4-BE49-F238E27FC236}">
                        <a16:creationId xmlns:a16="http://schemas.microsoft.com/office/drawing/2014/main" id="{F4FB7545-5943-C83E-2E8B-E70B6C563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6" name="Additionszeichen 29">
                    <a:extLst>
                      <a:ext uri="{FF2B5EF4-FFF2-40B4-BE49-F238E27FC236}">
                        <a16:creationId xmlns:a16="http://schemas.microsoft.com/office/drawing/2014/main" id="{87778462-0FF2-657B-F1F7-532B29D98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00" name="Gruppieren 4699">
                  <a:extLst>
                    <a:ext uri="{FF2B5EF4-FFF2-40B4-BE49-F238E27FC236}">
                      <a16:creationId xmlns:a16="http://schemas.microsoft.com/office/drawing/2014/main" id="{02141C6B-7113-D5FB-CEF1-8C864B6836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3" name="Ellipse 26">
                    <a:extLst>
                      <a:ext uri="{FF2B5EF4-FFF2-40B4-BE49-F238E27FC236}">
                        <a16:creationId xmlns:a16="http://schemas.microsoft.com/office/drawing/2014/main" id="{028B4FF1-95CD-294D-1AE3-982B6139FF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4" name="Additionszeichen 27">
                    <a:extLst>
                      <a:ext uri="{FF2B5EF4-FFF2-40B4-BE49-F238E27FC236}">
                        <a16:creationId xmlns:a16="http://schemas.microsoft.com/office/drawing/2014/main" id="{61928702-9823-C1EA-6EA8-8FAD0615D5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01" name="Ellipse 51">
                  <a:extLst>
                    <a:ext uri="{FF2B5EF4-FFF2-40B4-BE49-F238E27FC236}">
                      <a16:creationId xmlns:a16="http://schemas.microsoft.com/office/drawing/2014/main" id="{4D7611D3-C765-6D27-1D56-031D06DF4F2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2" name="Ellipse 52">
                  <a:extLst>
                    <a:ext uri="{FF2B5EF4-FFF2-40B4-BE49-F238E27FC236}">
                      <a16:creationId xmlns:a16="http://schemas.microsoft.com/office/drawing/2014/main" id="{FE2AE845-A01A-2D46-B2E9-DE65BD7E7EF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3" name="Ellipse 53">
                  <a:extLst>
                    <a:ext uri="{FF2B5EF4-FFF2-40B4-BE49-F238E27FC236}">
                      <a16:creationId xmlns:a16="http://schemas.microsoft.com/office/drawing/2014/main" id="{6A1AF4BB-ED44-4FC0-BB37-4FFF5E933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4" name="Ellipse 54">
                  <a:extLst>
                    <a:ext uri="{FF2B5EF4-FFF2-40B4-BE49-F238E27FC236}">
                      <a16:creationId xmlns:a16="http://schemas.microsoft.com/office/drawing/2014/main" id="{32A2F8DC-3F66-6B14-C382-12C9871F9E7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5" name="Ellipse 55">
                  <a:extLst>
                    <a:ext uri="{FF2B5EF4-FFF2-40B4-BE49-F238E27FC236}">
                      <a16:creationId xmlns:a16="http://schemas.microsoft.com/office/drawing/2014/main" id="{B3C16B9F-2E42-F715-97F2-9953D085AF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6" name="Ellipse 56">
                  <a:extLst>
                    <a:ext uri="{FF2B5EF4-FFF2-40B4-BE49-F238E27FC236}">
                      <a16:creationId xmlns:a16="http://schemas.microsoft.com/office/drawing/2014/main" id="{52BCE9E0-2A3D-C531-2F50-D59C2EEDC7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7" name="Ellipse 57">
                  <a:extLst>
                    <a:ext uri="{FF2B5EF4-FFF2-40B4-BE49-F238E27FC236}">
                      <a16:creationId xmlns:a16="http://schemas.microsoft.com/office/drawing/2014/main" id="{320B9928-B104-1DA8-982E-629E9235560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8" name="Ellipse 58">
                  <a:extLst>
                    <a:ext uri="{FF2B5EF4-FFF2-40B4-BE49-F238E27FC236}">
                      <a16:creationId xmlns:a16="http://schemas.microsoft.com/office/drawing/2014/main" id="{AB15F3E0-3595-D853-4B3F-51D3B8DEFD1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9" name="Ellipse 59">
                  <a:extLst>
                    <a:ext uri="{FF2B5EF4-FFF2-40B4-BE49-F238E27FC236}">
                      <a16:creationId xmlns:a16="http://schemas.microsoft.com/office/drawing/2014/main" id="{ECF61EE7-BCE6-71C5-B5D6-401A2C3143F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0" name="Ellipse 60">
                  <a:extLst>
                    <a:ext uri="{FF2B5EF4-FFF2-40B4-BE49-F238E27FC236}">
                      <a16:creationId xmlns:a16="http://schemas.microsoft.com/office/drawing/2014/main" id="{E04D64BE-64F3-DFE1-5B21-8A3C6B81264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1" name="Ellipse 61">
                  <a:extLst>
                    <a:ext uri="{FF2B5EF4-FFF2-40B4-BE49-F238E27FC236}">
                      <a16:creationId xmlns:a16="http://schemas.microsoft.com/office/drawing/2014/main" id="{FD6800DC-2FBD-66F9-8F3D-C56605A8D7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2" name="Ellipse 62">
                  <a:extLst>
                    <a:ext uri="{FF2B5EF4-FFF2-40B4-BE49-F238E27FC236}">
                      <a16:creationId xmlns:a16="http://schemas.microsoft.com/office/drawing/2014/main" id="{B9118D86-8DCE-C84C-04B6-D3F111E0D04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86" name="L-Schale">
                <a:extLst>
                  <a:ext uri="{FF2B5EF4-FFF2-40B4-BE49-F238E27FC236}">
                    <a16:creationId xmlns:a16="http://schemas.microsoft.com/office/drawing/2014/main" id="{2A883F58-565A-3E51-9354-B3CB292007D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7" name="M-Schale">
                <a:extLst>
                  <a:ext uri="{FF2B5EF4-FFF2-40B4-BE49-F238E27FC236}">
                    <a16:creationId xmlns:a16="http://schemas.microsoft.com/office/drawing/2014/main" id="{8E3CA413-0E4E-B159-7E00-FF979FAD2F2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8" name="Gruppieren 4647">
              <a:extLst>
                <a:ext uri="{FF2B5EF4-FFF2-40B4-BE49-F238E27FC236}">
                  <a16:creationId xmlns:a16="http://schemas.microsoft.com/office/drawing/2014/main" id="{2AE203F1-B92C-047A-5ADE-205B9402D1C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682" name="Ellipse 9">
                <a:extLst>
                  <a:ext uri="{FF2B5EF4-FFF2-40B4-BE49-F238E27FC236}">
                    <a16:creationId xmlns:a16="http://schemas.microsoft.com/office/drawing/2014/main" id="{305A8024-3626-AF0D-E350-46B91EFA10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3" name="Minuszeichen 90">
                <a:extLst>
                  <a:ext uri="{FF2B5EF4-FFF2-40B4-BE49-F238E27FC236}">
                    <a16:creationId xmlns:a16="http://schemas.microsoft.com/office/drawing/2014/main" id="{91ECE77A-CF36-B0FD-7992-6746EB518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9" name="Gruppieren 4648">
              <a:extLst>
                <a:ext uri="{FF2B5EF4-FFF2-40B4-BE49-F238E27FC236}">
                  <a16:creationId xmlns:a16="http://schemas.microsoft.com/office/drawing/2014/main" id="{F2750EE8-D432-4F0C-AC60-2A7B783F56E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680" name="Ellipse 93">
                <a:extLst>
                  <a:ext uri="{FF2B5EF4-FFF2-40B4-BE49-F238E27FC236}">
                    <a16:creationId xmlns:a16="http://schemas.microsoft.com/office/drawing/2014/main" id="{F7E13FB4-079D-EA5E-7534-83F80E893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1" name="Minuszeichen 94">
                <a:extLst>
                  <a:ext uri="{FF2B5EF4-FFF2-40B4-BE49-F238E27FC236}">
                    <a16:creationId xmlns:a16="http://schemas.microsoft.com/office/drawing/2014/main" id="{4CF6B24F-95ED-77E6-314F-06B7F1349A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0" name="Gruppieren 4649">
              <a:extLst>
                <a:ext uri="{FF2B5EF4-FFF2-40B4-BE49-F238E27FC236}">
                  <a16:creationId xmlns:a16="http://schemas.microsoft.com/office/drawing/2014/main" id="{0722F8FE-8B0F-9F0C-75AD-9A53D9290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678" name="Ellipse 96">
                <a:extLst>
                  <a:ext uri="{FF2B5EF4-FFF2-40B4-BE49-F238E27FC236}">
                    <a16:creationId xmlns:a16="http://schemas.microsoft.com/office/drawing/2014/main" id="{5EFFB6A8-7BA8-3C02-7507-566A558BC3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9" name="Minuszeichen 97">
                <a:extLst>
                  <a:ext uri="{FF2B5EF4-FFF2-40B4-BE49-F238E27FC236}">
                    <a16:creationId xmlns:a16="http://schemas.microsoft.com/office/drawing/2014/main" id="{525DBCFC-9BA0-99A9-078B-235BBB752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1" name="Gruppieren 4650">
              <a:extLst>
                <a:ext uri="{FF2B5EF4-FFF2-40B4-BE49-F238E27FC236}">
                  <a16:creationId xmlns:a16="http://schemas.microsoft.com/office/drawing/2014/main" id="{55BE39E8-5A20-4DB9-0C5E-CCA833A2540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676" name="Ellipse 99">
                <a:extLst>
                  <a:ext uri="{FF2B5EF4-FFF2-40B4-BE49-F238E27FC236}">
                    <a16:creationId xmlns:a16="http://schemas.microsoft.com/office/drawing/2014/main" id="{E77CF3E0-D0A6-C281-1F1C-3AB7624B94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7" name="Minuszeichen 100">
                <a:extLst>
                  <a:ext uri="{FF2B5EF4-FFF2-40B4-BE49-F238E27FC236}">
                    <a16:creationId xmlns:a16="http://schemas.microsoft.com/office/drawing/2014/main" id="{4346E420-C53C-94E4-7E4D-DF042F3A76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2" name="Gruppieren 4651">
              <a:extLst>
                <a:ext uri="{FF2B5EF4-FFF2-40B4-BE49-F238E27FC236}">
                  <a16:creationId xmlns:a16="http://schemas.microsoft.com/office/drawing/2014/main" id="{56892832-3E16-5AC0-D14B-750BD7984A3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674" name="Ellipse 102">
                <a:extLst>
                  <a:ext uri="{FF2B5EF4-FFF2-40B4-BE49-F238E27FC236}">
                    <a16:creationId xmlns:a16="http://schemas.microsoft.com/office/drawing/2014/main" id="{EE72B0BE-D00E-A4D7-EB0A-EA877444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5" name="Minuszeichen 103">
                <a:extLst>
                  <a:ext uri="{FF2B5EF4-FFF2-40B4-BE49-F238E27FC236}">
                    <a16:creationId xmlns:a16="http://schemas.microsoft.com/office/drawing/2014/main" id="{673980BA-7F5F-6A8B-58DB-879C7C6F06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3" name="Gruppieren 4652">
              <a:extLst>
                <a:ext uri="{FF2B5EF4-FFF2-40B4-BE49-F238E27FC236}">
                  <a16:creationId xmlns:a16="http://schemas.microsoft.com/office/drawing/2014/main" id="{AEFAF940-9133-9508-5BA1-0124C8DC8B0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672" name="Ellipse 105">
                <a:extLst>
                  <a:ext uri="{FF2B5EF4-FFF2-40B4-BE49-F238E27FC236}">
                    <a16:creationId xmlns:a16="http://schemas.microsoft.com/office/drawing/2014/main" id="{8F4BD2B9-F0DB-D849-E8DD-D5C7453E5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3" name="Minuszeichen 106">
                <a:extLst>
                  <a:ext uri="{FF2B5EF4-FFF2-40B4-BE49-F238E27FC236}">
                    <a16:creationId xmlns:a16="http://schemas.microsoft.com/office/drawing/2014/main" id="{219F053A-036D-DA95-6985-F87DB9BCF6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4" name="Gruppieren 4653">
              <a:extLst>
                <a:ext uri="{FF2B5EF4-FFF2-40B4-BE49-F238E27FC236}">
                  <a16:creationId xmlns:a16="http://schemas.microsoft.com/office/drawing/2014/main" id="{1962D2B8-2BDA-BABD-FA60-E363F26F664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670" name="Ellipse 108">
                <a:extLst>
                  <a:ext uri="{FF2B5EF4-FFF2-40B4-BE49-F238E27FC236}">
                    <a16:creationId xmlns:a16="http://schemas.microsoft.com/office/drawing/2014/main" id="{FD3D6B31-7E62-8228-05ED-5B19445C76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1" name="Minuszeichen 109">
                <a:extLst>
                  <a:ext uri="{FF2B5EF4-FFF2-40B4-BE49-F238E27FC236}">
                    <a16:creationId xmlns:a16="http://schemas.microsoft.com/office/drawing/2014/main" id="{B413DFF2-0392-BB21-CE74-372944BDDD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5" name="Gruppieren 4654">
              <a:extLst>
                <a:ext uri="{FF2B5EF4-FFF2-40B4-BE49-F238E27FC236}">
                  <a16:creationId xmlns:a16="http://schemas.microsoft.com/office/drawing/2014/main" id="{AA028F05-6723-9DEE-52A3-6B865BBD306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8" name="Ellipse 111">
                <a:extLst>
                  <a:ext uri="{FF2B5EF4-FFF2-40B4-BE49-F238E27FC236}">
                    <a16:creationId xmlns:a16="http://schemas.microsoft.com/office/drawing/2014/main" id="{373154B9-15FB-B828-A53A-8811D3356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9" name="Minuszeichen 112">
                <a:extLst>
                  <a:ext uri="{FF2B5EF4-FFF2-40B4-BE49-F238E27FC236}">
                    <a16:creationId xmlns:a16="http://schemas.microsoft.com/office/drawing/2014/main" id="{C291045B-AD37-2DFA-B92E-2197E131A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6" name="Gruppieren 4655">
              <a:extLst>
                <a:ext uri="{FF2B5EF4-FFF2-40B4-BE49-F238E27FC236}">
                  <a16:creationId xmlns:a16="http://schemas.microsoft.com/office/drawing/2014/main" id="{92F52E31-DE59-44FA-3F00-48DA6890D15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666" name="Ellipse 114">
                <a:extLst>
                  <a:ext uri="{FF2B5EF4-FFF2-40B4-BE49-F238E27FC236}">
                    <a16:creationId xmlns:a16="http://schemas.microsoft.com/office/drawing/2014/main" id="{44381FE5-8B61-0AD5-4A76-6016F4ED3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7" name="Minuszeichen 115">
                <a:extLst>
                  <a:ext uri="{FF2B5EF4-FFF2-40B4-BE49-F238E27FC236}">
                    <a16:creationId xmlns:a16="http://schemas.microsoft.com/office/drawing/2014/main" id="{2CD9263E-0AC1-D0C1-1583-8B3FBD8CC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7" name="Gruppieren 4656">
              <a:extLst>
                <a:ext uri="{FF2B5EF4-FFF2-40B4-BE49-F238E27FC236}">
                  <a16:creationId xmlns:a16="http://schemas.microsoft.com/office/drawing/2014/main" id="{815EC9CE-68B8-C57B-57E6-103BD70ED97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664" name="Ellipse 117">
                <a:extLst>
                  <a:ext uri="{FF2B5EF4-FFF2-40B4-BE49-F238E27FC236}">
                    <a16:creationId xmlns:a16="http://schemas.microsoft.com/office/drawing/2014/main" id="{E860BAC2-CE58-E5E3-2E56-5A21EDBB6B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5" name="Minuszeichen 118">
                <a:extLst>
                  <a:ext uri="{FF2B5EF4-FFF2-40B4-BE49-F238E27FC236}">
                    <a16:creationId xmlns:a16="http://schemas.microsoft.com/office/drawing/2014/main" id="{9191E9D1-8051-85D1-4385-F9890FC5C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8" name="Gruppieren 4657">
              <a:extLst>
                <a:ext uri="{FF2B5EF4-FFF2-40B4-BE49-F238E27FC236}">
                  <a16:creationId xmlns:a16="http://schemas.microsoft.com/office/drawing/2014/main" id="{33B12573-AFCA-D8AF-BBBE-6EA364C2293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2" name="Ellipse 7">
                <a:extLst>
                  <a:ext uri="{FF2B5EF4-FFF2-40B4-BE49-F238E27FC236}">
                    <a16:creationId xmlns:a16="http://schemas.microsoft.com/office/drawing/2014/main" id="{A7E66604-E699-4DBA-DE20-47F5ED7E08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3" name="Minuszeichen 8">
                <a:extLst>
                  <a:ext uri="{FF2B5EF4-FFF2-40B4-BE49-F238E27FC236}">
                    <a16:creationId xmlns:a16="http://schemas.microsoft.com/office/drawing/2014/main" id="{6B5B4203-28D1-B78B-4430-CE2D5C68A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9" name="Gruppieren 4658">
              <a:extLst>
                <a:ext uri="{FF2B5EF4-FFF2-40B4-BE49-F238E27FC236}">
                  <a16:creationId xmlns:a16="http://schemas.microsoft.com/office/drawing/2014/main" id="{0DAEA36D-CDD2-4B9E-9C60-E76AF4BE003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660" name="Ellipse 13">
                <a:extLst>
                  <a:ext uri="{FF2B5EF4-FFF2-40B4-BE49-F238E27FC236}">
                    <a16:creationId xmlns:a16="http://schemas.microsoft.com/office/drawing/2014/main" id="{C3582DB4-7680-941C-B84C-6FF7F2F8D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1" name="Minuszeichen 50">
                <a:extLst>
                  <a:ext uri="{FF2B5EF4-FFF2-40B4-BE49-F238E27FC236}">
                    <a16:creationId xmlns:a16="http://schemas.microsoft.com/office/drawing/2014/main" id="{F00C8DBC-EB55-E216-D5F7-4804D38766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92" name="Gruppieren 5391">
            <a:extLst>
              <a:ext uri="{FF2B5EF4-FFF2-40B4-BE49-F238E27FC236}">
                <a16:creationId xmlns:a16="http://schemas.microsoft.com/office/drawing/2014/main" id="{EF158A7F-52F1-43F4-768B-BB264606888D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5393" name="Magnesium ohne e-">
              <a:extLst>
                <a:ext uri="{FF2B5EF4-FFF2-40B4-BE49-F238E27FC236}">
                  <a16:creationId xmlns:a16="http://schemas.microsoft.com/office/drawing/2014/main" id="{BD00EA5F-174A-302C-5312-603E8D72F4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430" name="K-Schale">
                <a:extLst>
                  <a:ext uri="{FF2B5EF4-FFF2-40B4-BE49-F238E27FC236}">
                    <a16:creationId xmlns:a16="http://schemas.microsoft.com/office/drawing/2014/main" id="{9F4B1198-C6C5-9FBA-15E9-58F12C48F3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431" name="Atomkern mit Protonen und Neutronen">
                <a:extLst>
                  <a:ext uri="{FF2B5EF4-FFF2-40B4-BE49-F238E27FC236}">
                    <a16:creationId xmlns:a16="http://schemas.microsoft.com/office/drawing/2014/main" id="{51EABB8C-D770-A159-E57E-16EEAC3596B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434" name="Atomkern">
                  <a:extLst>
                    <a:ext uri="{FF2B5EF4-FFF2-40B4-BE49-F238E27FC236}">
                      <a16:creationId xmlns:a16="http://schemas.microsoft.com/office/drawing/2014/main" id="{8AF574AE-D90B-B815-446C-8A515038BE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435" name="Gruppieren 5434">
                  <a:extLst>
                    <a:ext uri="{FF2B5EF4-FFF2-40B4-BE49-F238E27FC236}">
                      <a16:creationId xmlns:a16="http://schemas.microsoft.com/office/drawing/2014/main" id="{315D2FCF-B315-DDAB-105D-F6F7E46DB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9" name="Ellipse 819">
                    <a:extLst>
                      <a:ext uri="{FF2B5EF4-FFF2-40B4-BE49-F238E27FC236}">
                        <a16:creationId xmlns:a16="http://schemas.microsoft.com/office/drawing/2014/main" id="{63E45B7F-9619-BF51-F14D-D9FC0B1737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0" name="Additionszeichen 820">
                    <a:extLst>
                      <a:ext uri="{FF2B5EF4-FFF2-40B4-BE49-F238E27FC236}">
                        <a16:creationId xmlns:a16="http://schemas.microsoft.com/office/drawing/2014/main" id="{8CD3DD88-3714-0BC4-126D-1284F36C9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6" name="Gruppieren 5435">
                  <a:extLst>
                    <a:ext uri="{FF2B5EF4-FFF2-40B4-BE49-F238E27FC236}">
                      <a16:creationId xmlns:a16="http://schemas.microsoft.com/office/drawing/2014/main" id="{65B9AE80-C898-BDF1-89B4-6027914FA6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7" name="Ellipse 817">
                    <a:extLst>
                      <a:ext uri="{FF2B5EF4-FFF2-40B4-BE49-F238E27FC236}">
                        <a16:creationId xmlns:a16="http://schemas.microsoft.com/office/drawing/2014/main" id="{65EF2C6B-A483-E959-2691-5772970862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8" name="Additionszeichen 818">
                    <a:extLst>
                      <a:ext uri="{FF2B5EF4-FFF2-40B4-BE49-F238E27FC236}">
                        <a16:creationId xmlns:a16="http://schemas.microsoft.com/office/drawing/2014/main" id="{9F243613-7784-6FDE-1C0B-11EFD5D1A1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7" name="Gruppieren 5436">
                  <a:extLst>
                    <a:ext uri="{FF2B5EF4-FFF2-40B4-BE49-F238E27FC236}">
                      <a16:creationId xmlns:a16="http://schemas.microsoft.com/office/drawing/2014/main" id="{30F12EBA-49D2-C003-35BD-D722A8782E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5" name="Ellipse 815">
                    <a:extLst>
                      <a:ext uri="{FF2B5EF4-FFF2-40B4-BE49-F238E27FC236}">
                        <a16:creationId xmlns:a16="http://schemas.microsoft.com/office/drawing/2014/main" id="{C1E5668D-967C-2813-3F63-588B33DCC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6" name="Additionszeichen 816">
                    <a:extLst>
                      <a:ext uri="{FF2B5EF4-FFF2-40B4-BE49-F238E27FC236}">
                        <a16:creationId xmlns:a16="http://schemas.microsoft.com/office/drawing/2014/main" id="{15DAB456-D504-A288-393C-602B95C0FA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8" name="Gruppieren 5437">
                  <a:extLst>
                    <a:ext uri="{FF2B5EF4-FFF2-40B4-BE49-F238E27FC236}">
                      <a16:creationId xmlns:a16="http://schemas.microsoft.com/office/drawing/2014/main" id="{004B8731-8FAF-AD54-5A02-A9C7561AA0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3" name="Ellipse 813">
                    <a:extLst>
                      <a:ext uri="{FF2B5EF4-FFF2-40B4-BE49-F238E27FC236}">
                        <a16:creationId xmlns:a16="http://schemas.microsoft.com/office/drawing/2014/main" id="{FE4B4E3B-2F9A-21C6-8BD1-7DED3ED223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4" name="Additionszeichen 814">
                    <a:extLst>
                      <a:ext uri="{FF2B5EF4-FFF2-40B4-BE49-F238E27FC236}">
                        <a16:creationId xmlns:a16="http://schemas.microsoft.com/office/drawing/2014/main" id="{136936AC-13C1-CF04-C4C1-880C7D9B7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9" name="Gruppieren 5438">
                  <a:extLst>
                    <a:ext uri="{FF2B5EF4-FFF2-40B4-BE49-F238E27FC236}">
                      <a16:creationId xmlns:a16="http://schemas.microsoft.com/office/drawing/2014/main" id="{8D7FF10A-1F16-2754-7AEA-E90D9E69A8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1" name="Ellipse 811">
                    <a:extLst>
                      <a:ext uri="{FF2B5EF4-FFF2-40B4-BE49-F238E27FC236}">
                        <a16:creationId xmlns:a16="http://schemas.microsoft.com/office/drawing/2014/main" id="{95FBC392-3F11-E498-9F91-0946114835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2" name="Additionszeichen 812">
                    <a:extLst>
                      <a:ext uri="{FF2B5EF4-FFF2-40B4-BE49-F238E27FC236}">
                        <a16:creationId xmlns:a16="http://schemas.microsoft.com/office/drawing/2014/main" id="{A81AEC1B-71F4-774B-FF19-E9C0F8FBB6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8" name="Gruppieren 5887">
                  <a:extLst>
                    <a:ext uri="{FF2B5EF4-FFF2-40B4-BE49-F238E27FC236}">
                      <a16:creationId xmlns:a16="http://schemas.microsoft.com/office/drawing/2014/main" id="{D69EBC85-3192-10AA-0FD1-530C880C97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9" name="Ellipse 809">
                    <a:extLst>
                      <a:ext uri="{FF2B5EF4-FFF2-40B4-BE49-F238E27FC236}">
                        <a16:creationId xmlns:a16="http://schemas.microsoft.com/office/drawing/2014/main" id="{8CE333BD-0280-F5F1-9ADF-039BBF2B6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0" name="Additionszeichen 810">
                    <a:extLst>
                      <a:ext uri="{FF2B5EF4-FFF2-40B4-BE49-F238E27FC236}">
                        <a16:creationId xmlns:a16="http://schemas.microsoft.com/office/drawing/2014/main" id="{315B496F-68AF-B769-3580-9030C10BE7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9" name="Gruppieren 5888">
                  <a:extLst>
                    <a:ext uri="{FF2B5EF4-FFF2-40B4-BE49-F238E27FC236}">
                      <a16:creationId xmlns:a16="http://schemas.microsoft.com/office/drawing/2014/main" id="{A1CA6696-AAE3-BBFC-E16D-38B8D71CF1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7" name="Ellipse 807">
                    <a:extLst>
                      <a:ext uri="{FF2B5EF4-FFF2-40B4-BE49-F238E27FC236}">
                        <a16:creationId xmlns:a16="http://schemas.microsoft.com/office/drawing/2014/main" id="{2F5BE0B3-B9A5-F70C-EABE-91FB17D7EB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8" name="Additionszeichen 808">
                    <a:extLst>
                      <a:ext uri="{FF2B5EF4-FFF2-40B4-BE49-F238E27FC236}">
                        <a16:creationId xmlns:a16="http://schemas.microsoft.com/office/drawing/2014/main" id="{85CAE8FF-F565-F9C5-C40D-7EBA8D51E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0" name="Gruppieren 5889">
                  <a:extLst>
                    <a:ext uri="{FF2B5EF4-FFF2-40B4-BE49-F238E27FC236}">
                      <a16:creationId xmlns:a16="http://schemas.microsoft.com/office/drawing/2014/main" id="{DEA723D8-3E79-EC37-37B0-680BB373A9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5" name="Ellipse 805">
                    <a:extLst>
                      <a:ext uri="{FF2B5EF4-FFF2-40B4-BE49-F238E27FC236}">
                        <a16:creationId xmlns:a16="http://schemas.microsoft.com/office/drawing/2014/main" id="{0F787CE4-7B77-7690-BB47-FA76CF0A6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6" name="Additionszeichen 806">
                    <a:extLst>
                      <a:ext uri="{FF2B5EF4-FFF2-40B4-BE49-F238E27FC236}">
                        <a16:creationId xmlns:a16="http://schemas.microsoft.com/office/drawing/2014/main" id="{F86148F2-8703-62A9-78B4-DCD297D5B2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1" name="Gruppieren 5890">
                  <a:extLst>
                    <a:ext uri="{FF2B5EF4-FFF2-40B4-BE49-F238E27FC236}">
                      <a16:creationId xmlns:a16="http://schemas.microsoft.com/office/drawing/2014/main" id="{A4CBD89D-82CB-EF11-4E6A-6455C817B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3" name="Ellipse 803">
                    <a:extLst>
                      <a:ext uri="{FF2B5EF4-FFF2-40B4-BE49-F238E27FC236}">
                        <a16:creationId xmlns:a16="http://schemas.microsoft.com/office/drawing/2014/main" id="{3650BDD8-FD6B-544A-2D0A-172290458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4" name="Additionszeichen 804">
                    <a:extLst>
                      <a:ext uri="{FF2B5EF4-FFF2-40B4-BE49-F238E27FC236}">
                        <a16:creationId xmlns:a16="http://schemas.microsoft.com/office/drawing/2014/main" id="{251554A8-8158-11D6-E3A0-6303C661D7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2" name="Gruppieren 5891">
                  <a:extLst>
                    <a:ext uri="{FF2B5EF4-FFF2-40B4-BE49-F238E27FC236}">
                      <a16:creationId xmlns:a16="http://schemas.microsoft.com/office/drawing/2014/main" id="{904C6020-DAE0-7EE9-4378-500932D21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1" name="Ellipse 801">
                    <a:extLst>
                      <a:ext uri="{FF2B5EF4-FFF2-40B4-BE49-F238E27FC236}">
                        <a16:creationId xmlns:a16="http://schemas.microsoft.com/office/drawing/2014/main" id="{CDDF8C79-A675-A8DB-5FEF-BCCF2AF92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2" name="Additionszeichen 802">
                    <a:extLst>
                      <a:ext uri="{FF2B5EF4-FFF2-40B4-BE49-F238E27FC236}">
                        <a16:creationId xmlns:a16="http://schemas.microsoft.com/office/drawing/2014/main" id="{B3A35769-8614-E3E4-6F01-8BA102F6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3" name="Gruppieren 5892">
                  <a:extLst>
                    <a:ext uri="{FF2B5EF4-FFF2-40B4-BE49-F238E27FC236}">
                      <a16:creationId xmlns:a16="http://schemas.microsoft.com/office/drawing/2014/main" id="{52FCB75B-F38F-0509-82A1-1A017FCB2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9" name="Ellipse 799">
                    <a:extLst>
                      <a:ext uri="{FF2B5EF4-FFF2-40B4-BE49-F238E27FC236}">
                        <a16:creationId xmlns:a16="http://schemas.microsoft.com/office/drawing/2014/main" id="{ABAE4797-6F7B-4B98-F948-42BD2972CD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0" name="Additionszeichen 800">
                    <a:extLst>
                      <a:ext uri="{FF2B5EF4-FFF2-40B4-BE49-F238E27FC236}">
                        <a16:creationId xmlns:a16="http://schemas.microsoft.com/office/drawing/2014/main" id="{8B77C503-7C60-C7B3-8856-AA58D3B43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4" name="Gruppieren 5893">
                  <a:extLst>
                    <a:ext uri="{FF2B5EF4-FFF2-40B4-BE49-F238E27FC236}">
                      <a16:creationId xmlns:a16="http://schemas.microsoft.com/office/drawing/2014/main" id="{7A40B151-1A85-AA67-FFE1-8071313F7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7" name="Ellipse 797">
                    <a:extLst>
                      <a:ext uri="{FF2B5EF4-FFF2-40B4-BE49-F238E27FC236}">
                        <a16:creationId xmlns:a16="http://schemas.microsoft.com/office/drawing/2014/main" id="{F21F6C4D-2E39-24DE-BAB0-1225CD5D14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8" name="Additionszeichen 798">
                    <a:extLst>
                      <a:ext uri="{FF2B5EF4-FFF2-40B4-BE49-F238E27FC236}">
                        <a16:creationId xmlns:a16="http://schemas.microsoft.com/office/drawing/2014/main" id="{7D2B3119-E565-FCC9-1C32-8919CE848F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895" name="Ellipse 785">
                  <a:extLst>
                    <a:ext uri="{FF2B5EF4-FFF2-40B4-BE49-F238E27FC236}">
                      <a16:creationId xmlns:a16="http://schemas.microsoft.com/office/drawing/2014/main" id="{2E848510-EC57-8F7D-24E5-8C494CCAC5E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6" name="Ellipse 786">
                  <a:extLst>
                    <a:ext uri="{FF2B5EF4-FFF2-40B4-BE49-F238E27FC236}">
                      <a16:creationId xmlns:a16="http://schemas.microsoft.com/office/drawing/2014/main" id="{310D70B7-6EA3-6DE4-06AB-146E2D2EEF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7" name="Ellipse 787">
                  <a:extLst>
                    <a:ext uri="{FF2B5EF4-FFF2-40B4-BE49-F238E27FC236}">
                      <a16:creationId xmlns:a16="http://schemas.microsoft.com/office/drawing/2014/main" id="{1138D4B3-E929-10CD-0D6C-ED9C3D024FE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8" name="Ellipse 788">
                  <a:extLst>
                    <a:ext uri="{FF2B5EF4-FFF2-40B4-BE49-F238E27FC236}">
                      <a16:creationId xmlns:a16="http://schemas.microsoft.com/office/drawing/2014/main" id="{8BD2959B-2235-AA67-8D85-220113A143D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9" name="Ellipse 789">
                  <a:extLst>
                    <a:ext uri="{FF2B5EF4-FFF2-40B4-BE49-F238E27FC236}">
                      <a16:creationId xmlns:a16="http://schemas.microsoft.com/office/drawing/2014/main" id="{C413DA22-0720-EE13-6222-9217381356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0" name="Ellipse 790">
                  <a:extLst>
                    <a:ext uri="{FF2B5EF4-FFF2-40B4-BE49-F238E27FC236}">
                      <a16:creationId xmlns:a16="http://schemas.microsoft.com/office/drawing/2014/main" id="{8D3D0601-F74E-259F-861C-038371C2198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1" name="Ellipse 791">
                  <a:extLst>
                    <a:ext uri="{FF2B5EF4-FFF2-40B4-BE49-F238E27FC236}">
                      <a16:creationId xmlns:a16="http://schemas.microsoft.com/office/drawing/2014/main" id="{8E50694A-1D10-22AD-DECA-4E948B78496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2" name="Ellipse 792">
                  <a:extLst>
                    <a:ext uri="{FF2B5EF4-FFF2-40B4-BE49-F238E27FC236}">
                      <a16:creationId xmlns:a16="http://schemas.microsoft.com/office/drawing/2014/main" id="{DE0772D4-86DA-6314-8C08-6340D60ED0C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3" name="Ellipse 793">
                  <a:extLst>
                    <a:ext uri="{FF2B5EF4-FFF2-40B4-BE49-F238E27FC236}">
                      <a16:creationId xmlns:a16="http://schemas.microsoft.com/office/drawing/2014/main" id="{33A4E0D0-2B11-59F9-41CD-1D25DFA57CB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4" name="Ellipse 794">
                  <a:extLst>
                    <a:ext uri="{FF2B5EF4-FFF2-40B4-BE49-F238E27FC236}">
                      <a16:creationId xmlns:a16="http://schemas.microsoft.com/office/drawing/2014/main" id="{0D3BEA6B-82CB-012F-2FF6-D911F3CA13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5" name="Ellipse 795">
                  <a:extLst>
                    <a:ext uri="{FF2B5EF4-FFF2-40B4-BE49-F238E27FC236}">
                      <a16:creationId xmlns:a16="http://schemas.microsoft.com/office/drawing/2014/main" id="{0FC163AC-A9EF-2710-9871-5BD7ED4C38B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6" name="Ellipse 796">
                  <a:extLst>
                    <a:ext uri="{FF2B5EF4-FFF2-40B4-BE49-F238E27FC236}">
                      <a16:creationId xmlns:a16="http://schemas.microsoft.com/office/drawing/2014/main" id="{D501825A-6CDA-4AA1-56D6-77AC2F0FE3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432" name="L-Schale">
                <a:extLst>
                  <a:ext uri="{FF2B5EF4-FFF2-40B4-BE49-F238E27FC236}">
                    <a16:creationId xmlns:a16="http://schemas.microsoft.com/office/drawing/2014/main" id="{F5C77D11-4283-9931-CE02-12D6DA9F7C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3" name="M-Schale">
                <a:extLst>
                  <a:ext uri="{FF2B5EF4-FFF2-40B4-BE49-F238E27FC236}">
                    <a16:creationId xmlns:a16="http://schemas.microsoft.com/office/drawing/2014/main" id="{30101F9D-5DD8-B767-D3BA-6E578270B5B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4" name="Gruppieren 5393">
              <a:extLst>
                <a:ext uri="{FF2B5EF4-FFF2-40B4-BE49-F238E27FC236}">
                  <a16:creationId xmlns:a16="http://schemas.microsoft.com/office/drawing/2014/main" id="{25E3AAC7-31B7-1710-173D-ED54BB1384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428" name="Ellipse 766">
                <a:extLst>
                  <a:ext uri="{FF2B5EF4-FFF2-40B4-BE49-F238E27FC236}">
                    <a16:creationId xmlns:a16="http://schemas.microsoft.com/office/drawing/2014/main" id="{76D01776-E644-47E2-7C9C-41DEF7568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9" name="Minuszeichen 767">
                <a:extLst>
                  <a:ext uri="{FF2B5EF4-FFF2-40B4-BE49-F238E27FC236}">
                    <a16:creationId xmlns:a16="http://schemas.microsoft.com/office/drawing/2014/main" id="{8479B8B0-587C-CB6B-4B05-5DA97B7BE7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5" name="Gruppieren 5394">
              <a:extLst>
                <a:ext uri="{FF2B5EF4-FFF2-40B4-BE49-F238E27FC236}">
                  <a16:creationId xmlns:a16="http://schemas.microsoft.com/office/drawing/2014/main" id="{C5DF488E-F9DB-D969-10D5-3C60487D62E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426" name="Ellipse 764">
                <a:extLst>
                  <a:ext uri="{FF2B5EF4-FFF2-40B4-BE49-F238E27FC236}">
                    <a16:creationId xmlns:a16="http://schemas.microsoft.com/office/drawing/2014/main" id="{64EB8955-CC4B-A8EE-1E38-128FB23BA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7" name="Minuszeichen 765">
                <a:extLst>
                  <a:ext uri="{FF2B5EF4-FFF2-40B4-BE49-F238E27FC236}">
                    <a16:creationId xmlns:a16="http://schemas.microsoft.com/office/drawing/2014/main" id="{1F674715-209C-4681-53E7-DDFFFAA5D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6" name="Gruppieren 5395">
              <a:extLst>
                <a:ext uri="{FF2B5EF4-FFF2-40B4-BE49-F238E27FC236}">
                  <a16:creationId xmlns:a16="http://schemas.microsoft.com/office/drawing/2014/main" id="{DEB42AD4-0DF4-142F-0BD6-BA6A5EA71F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424" name="Ellipse 762">
                <a:extLst>
                  <a:ext uri="{FF2B5EF4-FFF2-40B4-BE49-F238E27FC236}">
                    <a16:creationId xmlns:a16="http://schemas.microsoft.com/office/drawing/2014/main" id="{0E92B7FA-D8A5-3599-CC60-D6A372035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5" name="Minuszeichen 763">
                <a:extLst>
                  <a:ext uri="{FF2B5EF4-FFF2-40B4-BE49-F238E27FC236}">
                    <a16:creationId xmlns:a16="http://schemas.microsoft.com/office/drawing/2014/main" id="{196A0C4D-1B09-94CD-504E-68F0A1993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7" name="Gruppieren 5396">
              <a:extLst>
                <a:ext uri="{FF2B5EF4-FFF2-40B4-BE49-F238E27FC236}">
                  <a16:creationId xmlns:a16="http://schemas.microsoft.com/office/drawing/2014/main" id="{3D5AA4D6-BCC0-D828-024C-AA2BB67C227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422" name="Ellipse 760">
                <a:extLst>
                  <a:ext uri="{FF2B5EF4-FFF2-40B4-BE49-F238E27FC236}">
                    <a16:creationId xmlns:a16="http://schemas.microsoft.com/office/drawing/2014/main" id="{376FC808-A513-B560-FAD9-F6D0E2923A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3" name="Minuszeichen 761">
                <a:extLst>
                  <a:ext uri="{FF2B5EF4-FFF2-40B4-BE49-F238E27FC236}">
                    <a16:creationId xmlns:a16="http://schemas.microsoft.com/office/drawing/2014/main" id="{F1FDDAF3-08CE-49C0-BF34-4B273AA8C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8" name="Gruppieren 5397">
              <a:extLst>
                <a:ext uri="{FF2B5EF4-FFF2-40B4-BE49-F238E27FC236}">
                  <a16:creationId xmlns:a16="http://schemas.microsoft.com/office/drawing/2014/main" id="{91BEFFC7-1D54-E8CD-551D-979E3B577B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420" name="Ellipse 758">
                <a:extLst>
                  <a:ext uri="{FF2B5EF4-FFF2-40B4-BE49-F238E27FC236}">
                    <a16:creationId xmlns:a16="http://schemas.microsoft.com/office/drawing/2014/main" id="{4BFBF831-667D-9BA4-BE24-08312798B2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1" name="Minuszeichen 759">
                <a:extLst>
                  <a:ext uri="{FF2B5EF4-FFF2-40B4-BE49-F238E27FC236}">
                    <a16:creationId xmlns:a16="http://schemas.microsoft.com/office/drawing/2014/main" id="{8CE4F304-E971-AABD-8F08-53203D6F3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9" name="Gruppieren 5398">
              <a:extLst>
                <a:ext uri="{FF2B5EF4-FFF2-40B4-BE49-F238E27FC236}">
                  <a16:creationId xmlns:a16="http://schemas.microsoft.com/office/drawing/2014/main" id="{D054C3E6-0B59-EE89-686E-82FCB64B6EB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418" name="Ellipse 756">
                <a:extLst>
                  <a:ext uri="{FF2B5EF4-FFF2-40B4-BE49-F238E27FC236}">
                    <a16:creationId xmlns:a16="http://schemas.microsoft.com/office/drawing/2014/main" id="{6F564BFF-0CDE-F74F-B151-0E601BA0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9" name="Minuszeichen 757">
                <a:extLst>
                  <a:ext uri="{FF2B5EF4-FFF2-40B4-BE49-F238E27FC236}">
                    <a16:creationId xmlns:a16="http://schemas.microsoft.com/office/drawing/2014/main" id="{DC0F2A50-01C8-53FE-F6C4-610414EE4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0" name="Gruppieren 5399">
              <a:extLst>
                <a:ext uri="{FF2B5EF4-FFF2-40B4-BE49-F238E27FC236}">
                  <a16:creationId xmlns:a16="http://schemas.microsoft.com/office/drawing/2014/main" id="{84CAFE13-6B63-FE10-8F1E-CA93D19B27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416" name="Ellipse 754">
                <a:extLst>
                  <a:ext uri="{FF2B5EF4-FFF2-40B4-BE49-F238E27FC236}">
                    <a16:creationId xmlns:a16="http://schemas.microsoft.com/office/drawing/2014/main" id="{0A3E004D-BC10-C36F-2725-764330873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7" name="Minuszeichen 755">
                <a:extLst>
                  <a:ext uri="{FF2B5EF4-FFF2-40B4-BE49-F238E27FC236}">
                    <a16:creationId xmlns:a16="http://schemas.microsoft.com/office/drawing/2014/main" id="{B74E3F73-6EE0-6603-6352-9D0A178533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1" name="Gruppieren 5400">
              <a:extLst>
                <a:ext uri="{FF2B5EF4-FFF2-40B4-BE49-F238E27FC236}">
                  <a16:creationId xmlns:a16="http://schemas.microsoft.com/office/drawing/2014/main" id="{A6F92085-E1B0-8651-D296-CD3551FC07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414" name="Ellipse 752">
                <a:extLst>
                  <a:ext uri="{FF2B5EF4-FFF2-40B4-BE49-F238E27FC236}">
                    <a16:creationId xmlns:a16="http://schemas.microsoft.com/office/drawing/2014/main" id="{957B8322-498A-1EA7-FF2E-D25A61BC3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5" name="Minuszeichen 753">
                <a:extLst>
                  <a:ext uri="{FF2B5EF4-FFF2-40B4-BE49-F238E27FC236}">
                    <a16:creationId xmlns:a16="http://schemas.microsoft.com/office/drawing/2014/main" id="{26FB9043-F7E9-CD85-66DC-21393605B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2" name="Gruppieren 5401">
              <a:extLst>
                <a:ext uri="{FF2B5EF4-FFF2-40B4-BE49-F238E27FC236}">
                  <a16:creationId xmlns:a16="http://schemas.microsoft.com/office/drawing/2014/main" id="{F87A1E4C-B16F-87C1-91E4-C5C63AC46EE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412" name="Ellipse 750">
                <a:extLst>
                  <a:ext uri="{FF2B5EF4-FFF2-40B4-BE49-F238E27FC236}">
                    <a16:creationId xmlns:a16="http://schemas.microsoft.com/office/drawing/2014/main" id="{F35B8908-99C8-C337-EC05-B3F486796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3" name="Minuszeichen 751">
                <a:extLst>
                  <a:ext uri="{FF2B5EF4-FFF2-40B4-BE49-F238E27FC236}">
                    <a16:creationId xmlns:a16="http://schemas.microsoft.com/office/drawing/2014/main" id="{CCFBAEE1-6E58-B63C-007D-017960A3D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3" name="Gruppieren 5402">
              <a:extLst>
                <a:ext uri="{FF2B5EF4-FFF2-40B4-BE49-F238E27FC236}">
                  <a16:creationId xmlns:a16="http://schemas.microsoft.com/office/drawing/2014/main" id="{5B7B35CC-075B-BFCB-3043-3FFE1BE0ED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410" name="Ellipse 748">
                <a:extLst>
                  <a:ext uri="{FF2B5EF4-FFF2-40B4-BE49-F238E27FC236}">
                    <a16:creationId xmlns:a16="http://schemas.microsoft.com/office/drawing/2014/main" id="{A171C6F7-525F-ED03-35ED-672D3F065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1" name="Minuszeichen 749">
                <a:extLst>
                  <a:ext uri="{FF2B5EF4-FFF2-40B4-BE49-F238E27FC236}">
                    <a16:creationId xmlns:a16="http://schemas.microsoft.com/office/drawing/2014/main" id="{D081E4E3-B401-E11E-972C-7A39063D43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4" name="Gruppieren 5403">
              <a:extLst>
                <a:ext uri="{FF2B5EF4-FFF2-40B4-BE49-F238E27FC236}">
                  <a16:creationId xmlns:a16="http://schemas.microsoft.com/office/drawing/2014/main" id="{4B16F9C5-097D-C2E6-420A-EF0FC0A30C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408" name="Ellipse 746">
                <a:extLst>
                  <a:ext uri="{FF2B5EF4-FFF2-40B4-BE49-F238E27FC236}">
                    <a16:creationId xmlns:a16="http://schemas.microsoft.com/office/drawing/2014/main" id="{D457BDAB-6167-9586-3581-EF20B9E61F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9" name="Minuszeichen 747">
                <a:extLst>
                  <a:ext uri="{FF2B5EF4-FFF2-40B4-BE49-F238E27FC236}">
                    <a16:creationId xmlns:a16="http://schemas.microsoft.com/office/drawing/2014/main" id="{2024D0B5-7CF5-59F4-A9B7-42E19965C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5" name="Gruppieren 5404">
              <a:extLst>
                <a:ext uri="{FF2B5EF4-FFF2-40B4-BE49-F238E27FC236}">
                  <a16:creationId xmlns:a16="http://schemas.microsoft.com/office/drawing/2014/main" id="{1CE74AC5-4D5A-6D60-68DF-6E8C141D697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406" name="Ellipse 744">
                <a:extLst>
                  <a:ext uri="{FF2B5EF4-FFF2-40B4-BE49-F238E27FC236}">
                    <a16:creationId xmlns:a16="http://schemas.microsoft.com/office/drawing/2014/main" id="{66CA6138-5CB0-F58B-20BA-F61641D801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7" name="Minuszeichen 745">
                <a:extLst>
                  <a:ext uri="{FF2B5EF4-FFF2-40B4-BE49-F238E27FC236}">
                    <a16:creationId xmlns:a16="http://schemas.microsoft.com/office/drawing/2014/main" id="{E8D06092-C190-832A-D85C-489A538EC4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1" name="Gruppieren 5930">
            <a:extLst>
              <a:ext uri="{FF2B5EF4-FFF2-40B4-BE49-F238E27FC236}">
                <a16:creationId xmlns:a16="http://schemas.microsoft.com/office/drawing/2014/main" id="{FAA93BBA-D16A-108F-7C4B-EE068DD20532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5932" name="Magnesium ohne e-">
              <a:extLst>
                <a:ext uri="{FF2B5EF4-FFF2-40B4-BE49-F238E27FC236}">
                  <a16:creationId xmlns:a16="http://schemas.microsoft.com/office/drawing/2014/main" id="{1FE6D9BD-7BC6-0F73-8A9F-2D7B8E5A24F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64" name="K-Schale">
                <a:extLst>
                  <a:ext uri="{FF2B5EF4-FFF2-40B4-BE49-F238E27FC236}">
                    <a16:creationId xmlns:a16="http://schemas.microsoft.com/office/drawing/2014/main" id="{49702934-1C20-2345-F227-AC9F6900C5B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65" name="Atomkern mit Protonen und Neutronen">
                <a:extLst>
                  <a:ext uri="{FF2B5EF4-FFF2-40B4-BE49-F238E27FC236}">
                    <a16:creationId xmlns:a16="http://schemas.microsoft.com/office/drawing/2014/main" id="{2087AF54-B054-670E-0F23-E0D3743CB0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68" name="Atomkern">
                  <a:extLst>
                    <a:ext uri="{FF2B5EF4-FFF2-40B4-BE49-F238E27FC236}">
                      <a16:creationId xmlns:a16="http://schemas.microsoft.com/office/drawing/2014/main" id="{11016478-D065-2492-39A4-ECB32D5BEEB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69" name="Gruppieren 3468">
                  <a:extLst>
                    <a:ext uri="{FF2B5EF4-FFF2-40B4-BE49-F238E27FC236}">
                      <a16:creationId xmlns:a16="http://schemas.microsoft.com/office/drawing/2014/main" id="{1471F91D-2F18-9BC7-F88B-3B97C62C75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5" name="Ellipse 910">
                    <a:extLst>
                      <a:ext uri="{FF2B5EF4-FFF2-40B4-BE49-F238E27FC236}">
                        <a16:creationId xmlns:a16="http://schemas.microsoft.com/office/drawing/2014/main" id="{0EDC67A3-98DA-5E53-AC04-C917691E0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6" name="Additionszeichen 911">
                    <a:extLst>
                      <a:ext uri="{FF2B5EF4-FFF2-40B4-BE49-F238E27FC236}">
                        <a16:creationId xmlns:a16="http://schemas.microsoft.com/office/drawing/2014/main" id="{E0E1BF9A-EF56-BB35-A269-BA866823D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0" name="Gruppieren 3469">
                  <a:extLst>
                    <a:ext uri="{FF2B5EF4-FFF2-40B4-BE49-F238E27FC236}">
                      <a16:creationId xmlns:a16="http://schemas.microsoft.com/office/drawing/2014/main" id="{63FD3171-EF9E-9C73-A7D4-2F3392113A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3" name="Ellipse 908">
                    <a:extLst>
                      <a:ext uri="{FF2B5EF4-FFF2-40B4-BE49-F238E27FC236}">
                        <a16:creationId xmlns:a16="http://schemas.microsoft.com/office/drawing/2014/main" id="{E31E351A-4371-A729-3142-32E9CDBB9D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4" name="Additionszeichen 909">
                    <a:extLst>
                      <a:ext uri="{FF2B5EF4-FFF2-40B4-BE49-F238E27FC236}">
                        <a16:creationId xmlns:a16="http://schemas.microsoft.com/office/drawing/2014/main" id="{E28A42D4-232C-8A62-EBF1-0D791B2FB0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1" name="Gruppieren 3470">
                  <a:extLst>
                    <a:ext uri="{FF2B5EF4-FFF2-40B4-BE49-F238E27FC236}">
                      <a16:creationId xmlns:a16="http://schemas.microsoft.com/office/drawing/2014/main" id="{77863739-0B46-06E4-564D-7C26EC75E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1" name="Ellipse 906">
                    <a:extLst>
                      <a:ext uri="{FF2B5EF4-FFF2-40B4-BE49-F238E27FC236}">
                        <a16:creationId xmlns:a16="http://schemas.microsoft.com/office/drawing/2014/main" id="{472C448E-D33A-C2EA-2EB7-5A9F95E9C6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2" name="Additionszeichen 907">
                    <a:extLst>
                      <a:ext uri="{FF2B5EF4-FFF2-40B4-BE49-F238E27FC236}">
                        <a16:creationId xmlns:a16="http://schemas.microsoft.com/office/drawing/2014/main" id="{0082725C-8B9D-223D-4382-316917253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2" name="Gruppieren 3471">
                  <a:extLst>
                    <a:ext uri="{FF2B5EF4-FFF2-40B4-BE49-F238E27FC236}">
                      <a16:creationId xmlns:a16="http://schemas.microsoft.com/office/drawing/2014/main" id="{1C8AEF5E-8608-BC74-CD8C-FA0FA991DD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9" name="Ellipse 904">
                    <a:extLst>
                      <a:ext uri="{FF2B5EF4-FFF2-40B4-BE49-F238E27FC236}">
                        <a16:creationId xmlns:a16="http://schemas.microsoft.com/office/drawing/2014/main" id="{B7E9DB86-E648-F2B5-142D-6CB73CE1CD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0" name="Additionszeichen 905">
                    <a:extLst>
                      <a:ext uri="{FF2B5EF4-FFF2-40B4-BE49-F238E27FC236}">
                        <a16:creationId xmlns:a16="http://schemas.microsoft.com/office/drawing/2014/main" id="{19985BFF-4A2A-D690-D935-5430FCF4B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3" name="Gruppieren 3472">
                  <a:extLst>
                    <a:ext uri="{FF2B5EF4-FFF2-40B4-BE49-F238E27FC236}">
                      <a16:creationId xmlns:a16="http://schemas.microsoft.com/office/drawing/2014/main" id="{680E46AC-1F48-9FDF-6FEF-160FC31FE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7" name="Ellipse 902">
                    <a:extLst>
                      <a:ext uri="{FF2B5EF4-FFF2-40B4-BE49-F238E27FC236}">
                        <a16:creationId xmlns:a16="http://schemas.microsoft.com/office/drawing/2014/main" id="{2A35F915-BDD3-F297-82C6-482CEA2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8" name="Additionszeichen 903">
                    <a:extLst>
                      <a:ext uri="{FF2B5EF4-FFF2-40B4-BE49-F238E27FC236}">
                        <a16:creationId xmlns:a16="http://schemas.microsoft.com/office/drawing/2014/main" id="{60F6A17E-3BDD-BD15-50E4-99CEA7BDCC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4" name="Gruppieren 3473">
                  <a:extLst>
                    <a:ext uri="{FF2B5EF4-FFF2-40B4-BE49-F238E27FC236}">
                      <a16:creationId xmlns:a16="http://schemas.microsoft.com/office/drawing/2014/main" id="{3A4307C5-7937-27BA-B352-2731F4573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5" name="Ellipse 900">
                    <a:extLst>
                      <a:ext uri="{FF2B5EF4-FFF2-40B4-BE49-F238E27FC236}">
                        <a16:creationId xmlns:a16="http://schemas.microsoft.com/office/drawing/2014/main" id="{90DF1474-3D74-4BA4-465E-806B9AE683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6" name="Additionszeichen 901">
                    <a:extLst>
                      <a:ext uri="{FF2B5EF4-FFF2-40B4-BE49-F238E27FC236}">
                        <a16:creationId xmlns:a16="http://schemas.microsoft.com/office/drawing/2014/main" id="{57DCFD7D-C409-CE06-C4A2-651C55309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5" name="Gruppieren 3474">
                  <a:extLst>
                    <a:ext uri="{FF2B5EF4-FFF2-40B4-BE49-F238E27FC236}">
                      <a16:creationId xmlns:a16="http://schemas.microsoft.com/office/drawing/2014/main" id="{9B65A9A1-7EDD-15A2-C4CE-BB9B86C2B8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3" name="Ellipse 898">
                    <a:extLst>
                      <a:ext uri="{FF2B5EF4-FFF2-40B4-BE49-F238E27FC236}">
                        <a16:creationId xmlns:a16="http://schemas.microsoft.com/office/drawing/2014/main" id="{160453ED-D589-BC28-C590-900F827DDA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4" name="Additionszeichen 899">
                    <a:extLst>
                      <a:ext uri="{FF2B5EF4-FFF2-40B4-BE49-F238E27FC236}">
                        <a16:creationId xmlns:a16="http://schemas.microsoft.com/office/drawing/2014/main" id="{EF10815E-A84A-FB31-0993-E49BC35F0E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6" name="Gruppieren 3475">
                  <a:extLst>
                    <a:ext uri="{FF2B5EF4-FFF2-40B4-BE49-F238E27FC236}">
                      <a16:creationId xmlns:a16="http://schemas.microsoft.com/office/drawing/2014/main" id="{0E35C21D-62D8-0016-AE17-666BC5A5D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1" name="Ellipse 896">
                    <a:extLst>
                      <a:ext uri="{FF2B5EF4-FFF2-40B4-BE49-F238E27FC236}">
                        <a16:creationId xmlns:a16="http://schemas.microsoft.com/office/drawing/2014/main" id="{01DACCCB-34E7-D2DD-E272-0BA5D2B809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2" name="Additionszeichen 897">
                    <a:extLst>
                      <a:ext uri="{FF2B5EF4-FFF2-40B4-BE49-F238E27FC236}">
                        <a16:creationId xmlns:a16="http://schemas.microsoft.com/office/drawing/2014/main" id="{F086FE6E-261B-39E7-A4D1-59F280EF6A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7" name="Gruppieren 3476">
                  <a:extLst>
                    <a:ext uri="{FF2B5EF4-FFF2-40B4-BE49-F238E27FC236}">
                      <a16:creationId xmlns:a16="http://schemas.microsoft.com/office/drawing/2014/main" id="{190014F3-8436-A9FE-C2B3-ACBE6EBE5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9" name="Ellipse 894">
                    <a:extLst>
                      <a:ext uri="{FF2B5EF4-FFF2-40B4-BE49-F238E27FC236}">
                        <a16:creationId xmlns:a16="http://schemas.microsoft.com/office/drawing/2014/main" id="{D9821E50-893D-36C5-1853-499066D832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0" name="Additionszeichen 895">
                    <a:extLst>
                      <a:ext uri="{FF2B5EF4-FFF2-40B4-BE49-F238E27FC236}">
                        <a16:creationId xmlns:a16="http://schemas.microsoft.com/office/drawing/2014/main" id="{C5FF5D07-23DC-A16F-E486-2777C40514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8" name="Gruppieren 3477">
                  <a:extLst>
                    <a:ext uri="{FF2B5EF4-FFF2-40B4-BE49-F238E27FC236}">
                      <a16:creationId xmlns:a16="http://schemas.microsoft.com/office/drawing/2014/main" id="{792F2A5D-B5E2-75EB-CD72-2F571AAEE7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7" name="Ellipse 892">
                    <a:extLst>
                      <a:ext uri="{FF2B5EF4-FFF2-40B4-BE49-F238E27FC236}">
                        <a16:creationId xmlns:a16="http://schemas.microsoft.com/office/drawing/2014/main" id="{F58FE389-A59D-75F6-30E0-785FAD50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8" name="Additionszeichen 893">
                    <a:extLst>
                      <a:ext uri="{FF2B5EF4-FFF2-40B4-BE49-F238E27FC236}">
                        <a16:creationId xmlns:a16="http://schemas.microsoft.com/office/drawing/2014/main" id="{A9A85974-6916-2A97-5E1B-7AAC972E4A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9" name="Gruppieren 3478">
                  <a:extLst>
                    <a:ext uri="{FF2B5EF4-FFF2-40B4-BE49-F238E27FC236}">
                      <a16:creationId xmlns:a16="http://schemas.microsoft.com/office/drawing/2014/main" id="{39CC5D75-C7E9-D62F-52FB-80B65CC9A0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5" name="Ellipse 890">
                    <a:extLst>
                      <a:ext uri="{FF2B5EF4-FFF2-40B4-BE49-F238E27FC236}">
                        <a16:creationId xmlns:a16="http://schemas.microsoft.com/office/drawing/2014/main" id="{556B2F46-A54B-044C-1D26-E78C989A4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6" name="Additionszeichen 891">
                    <a:extLst>
                      <a:ext uri="{FF2B5EF4-FFF2-40B4-BE49-F238E27FC236}">
                        <a16:creationId xmlns:a16="http://schemas.microsoft.com/office/drawing/2014/main" id="{26B60DF3-B3D3-10FD-7789-22F7074284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80" name="Gruppieren 3479">
                  <a:extLst>
                    <a:ext uri="{FF2B5EF4-FFF2-40B4-BE49-F238E27FC236}">
                      <a16:creationId xmlns:a16="http://schemas.microsoft.com/office/drawing/2014/main" id="{8DDBD37B-0058-36C8-FB41-581EA69C71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3" name="Ellipse 888">
                    <a:extLst>
                      <a:ext uri="{FF2B5EF4-FFF2-40B4-BE49-F238E27FC236}">
                        <a16:creationId xmlns:a16="http://schemas.microsoft.com/office/drawing/2014/main" id="{C45A7E1B-619B-FB91-F498-6ADED1EBBF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4" name="Additionszeichen 889">
                    <a:extLst>
                      <a:ext uri="{FF2B5EF4-FFF2-40B4-BE49-F238E27FC236}">
                        <a16:creationId xmlns:a16="http://schemas.microsoft.com/office/drawing/2014/main" id="{8F562CF6-2737-7069-5170-F5660BA9C5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81" name="Ellipse 876">
                  <a:extLst>
                    <a:ext uri="{FF2B5EF4-FFF2-40B4-BE49-F238E27FC236}">
                      <a16:creationId xmlns:a16="http://schemas.microsoft.com/office/drawing/2014/main" id="{6163CC95-0CD7-F45B-BFDA-0E131B1E79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2" name="Ellipse 877">
                  <a:extLst>
                    <a:ext uri="{FF2B5EF4-FFF2-40B4-BE49-F238E27FC236}">
                      <a16:creationId xmlns:a16="http://schemas.microsoft.com/office/drawing/2014/main" id="{C2CB6827-C135-0E4D-89C6-B388D7D977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3" name="Ellipse 878">
                  <a:extLst>
                    <a:ext uri="{FF2B5EF4-FFF2-40B4-BE49-F238E27FC236}">
                      <a16:creationId xmlns:a16="http://schemas.microsoft.com/office/drawing/2014/main" id="{CA50F485-116E-9F9F-F003-CB4F1ABA10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4" name="Ellipse 879">
                  <a:extLst>
                    <a:ext uri="{FF2B5EF4-FFF2-40B4-BE49-F238E27FC236}">
                      <a16:creationId xmlns:a16="http://schemas.microsoft.com/office/drawing/2014/main" id="{070D0172-0101-485A-1B66-CD756F7ABD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5" name="Ellipse 880">
                  <a:extLst>
                    <a:ext uri="{FF2B5EF4-FFF2-40B4-BE49-F238E27FC236}">
                      <a16:creationId xmlns:a16="http://schemas.microsoft.com/office/drawing/2014/main" id="{12A2D971-DA4C-C06B-482D-F2A34BA98DB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6" name="Ellipse 881">
                  <a:extLst>
                    <a:ext uri="{FF2B5EF4-FFF2-40B4-BE49-F238E27FC236}">
                      <a16:creationId xmlns:a16="http://schemas.microsoft.com/office/drawing/2014/main" id="{32664AB8-636F-438A-3207-0AD2F639EAB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7" name="Ellipse 882">
                  <a:extLst>
                    <a:ext uri="{FF2B5EF4-FFF2-40B4-BE49-F238E27FC236}">
                      <a16:creationId xmlns:a16="http://schemas.microsoft.com/office/drawing/2014/main" id="{CE8BFC2E-2885-59B8-E1BB-C039D81041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8" name="Ellipse 883">
                  <a:extLst>
                    <a:ext uri="{FF2B5EF4-FFF2-40B4-BE49-F238E27FC236}">
                      <a16:creationId xmlns:a16="http://schemas.microsoft.com/office/drawing/2014/main" id="{E0294874-946B-5E58-2E92-197D06C66B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9" name="Ellipse 884">
                  <a:extLst>
                    <a:ext uri="{FF2B5EF4-FFF2-40B4-BE49-F238E27FC236}">
                      <a16:creationId xmlns:a16="http://schemas.microsoft.com/office/drawing/2014/main" id="{D8FEFE79-8E07-4A18-0831-C37D3D4F565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0" name="Ellipse 885">
                  <a:extLst>
                    <a:ext uri="{FF2B5EF4-FFF2-40B4-BE49-F238E27FC236}">
                      <a16:creationId xmlns:a16="http://schemas.microsoft.com/office/drawing/2014/main" id="{E8C3E9ED-CC64-14F4-3BFD-17D5C4B95F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1" name="Ellipse 886">
                  <a:extLst>
                    <a:ext uri="{FF2B5EF4-FFF2-40B4-BE49-F238E27FC236}">
                      <a16:creationId xmlns:a16="http://schemas.microsoft.com/office/drawing/2014/main" id="{1CF2C2EB-FE2A-A240-1FB1-80676AA0ABA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2" name="Ellipse 887">
                  <a:extLst>
                    <a:ext uri="{FF2B5EF4-FFF2-40B4-BE49-F238E27FC236}">
                      <a16:creationId xmlns:a16="http://schemas.microsoft.com/office/drawing/2014/main" id="{0C96642B-9643-675C-DE68-0770B5F664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66" name="L-Schale">
                <a:extLst>
                  <a:ext uri="{FF2B5EF4-FFF2-40B4-BE49-F238E27FC236}">
                    <a16:creationId xmlns:a16="http://schemas.microsoft.com/office/drawing/2014/main" id="{61C7AA21-63FE-E3E5-C633-01B9DDAFD21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7" name="M-Schale">
                <a:extLst>
                  <a:ext uri="{FF2B5EF4-FFF2-40B4-BE49-F238E27FC236}">
                    <a16:creationId xmlns:a16="http://schemas.microsoft.com/office/drawing/2014/main" id="{B73FBEBD-6D5F-CDF2-DCE9-D295C77E968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3" name="Gruppieren 5932">
              <a:extLst>
                <a:ext uri="{FF2B5EF4-FFF2-40B4-BE49-F238E27FC236}">
                  <a16:creationId xmlns:a16="http://schemas.microsoft.com/office/drawing/2014/main" id="{AF0FF096-5487-58E4-895B-7C5B5E1A4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62" name="Ellipse 857">
                <a:extLst>
                  <a:ext uri="{FF2B5EF4-FFF2-40B4-BE49-F238E27FC236}">
                    <a16:creationId xmlns:a16="http://schemas.microsoft.com/office/drawing/2014/main" id="{44F83A9C-C0A7-2D10-0841-003329BFE8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3" name="Minuszeichen 858">
                <a:extLst>
                  <a:ext uri="{FF2B5EF4-FFF2-40B4-BE49-F238E27FC236}">
                    <a16:creationId xmlns:a16="http://schemas.microsoft.com/office/drawing/2014/main" id="{A408D2F0-B2B8-5286-569A-3AE6E97CB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4" name="Gruppieren 5933">
              <a:extLst>
                <a:ext uri="{FF2B5EF4-FFF2-40B4-BE49-F238E27FC236}">
                  <a16:creationId xmlns:a16="http://schemas.microsoft.com/office/drawing/2014/main" id="{157F327F-D888-B402-8B4D-ABF2DFE911B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985" name="Ellipse 855">
                <a:extLst>
                  <a:ext uri="{FF2B5EF4-FFF2-40B4-BE49-F238E27FC236}">
                    <a16:creationId xmlns:a16="http://schemas.microsoft.com/office/drawing/2014/main" id="{2A471EAD-1574-DDCE-298C-23F789F57F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1" name="Minuszeichen 856">
                <a:extLst>
                  <a:ext uri="{FF2B5EF4-FFF2-40B4-BE49-F238E27FC236}">
                    <a16:creationId xmlns:a16="http://schemas.microsoft.com/office/drawing/2014/main" id="{246C572B-FC62-45CD-F651-34D113F9A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5" name="Gruppieren 5934">
              <a:extLst>
                <a:ext uri="{FF2B5EF4-FFF2-40B4-BE49-F238E27FC236}">
                  <a16:creationId xmlns:a16="http://schemas.microsoft.com/office/drawing/2014/main" id="{B28C2864-96E7-2518-10EE-E232180EE31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782" name="Ellipse 853">
                <a:extLst>
                  <a:ext uri="{FF2B5EF4-FFF2-40B4-BE49-F238E27FC236}">
                    <a16:creationId xmlns:a16="http://schemas.microsoft.com/office/drawing/2014/main" id="{2E5BCDA3-4DFD-75EA-A0ED-EBE2793C82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3" name="Minuszeichen 854">
                <a:extLst>
                  <a:ext uri="{FF2B5EF4-FFF2-40B4-BE49-F238E27FC236}">
                    <a16:creationId xmlns:a16="http://schemas.microsoft.com/office/drawing/2014/main" id="{6F8411A4-47D0-C6A3-FBB0-209BB382F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5" name="Gruppieren 6754">
              <a:extLst>
                <a:ext uri="{FF2B5EF4-FFF2-40B4-BE49-F238E27FC236}">
                  <a16:creationId xmlns:a16="http://schemas.microsoft.com/office/drawing/2014/main" id="{0B61937C-69B7-639D-E42C-C5687ED6262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80" name="Ellipse 851">
                <a:extLst>
                  <a:ext uri="{FF2B5EF4-FFF2-40B4-BE49-F238E27FC236}">
                    <a16:creationId xmlns:a16="http://schemas.microsoft.com/office/drawing/2014/main" id="{97A166AB-AC5D-FBB4-3C5E-D9DDE5877F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1" name="Minuszeichen 852">
                <a:extLst>
                  <a:ext uri="{FF2B5EF4-FFF2-40B4-BE49-F238E27FC236}">
                    <a16:creationId xmlns:a16="http://schemas.microsoft.com/office/drawing/2014/main" id="{CC92AEEF-ACE5-6839-4276-1C1ABA71C3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6" name="Gruppieren 6755">
              <a:extLst>
                <a:ext uri="{FF2B5EF4-FFF2-40B4-BE49-F238E27FC236}">
                  <a16:creationId xmlns:a16="http://schemas.microsoft.com/office/drawing/2014/main" id="{B13F0C6A-13CE-CB71-A715-7B8F02E3C7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78" name="Ellipse 849">
                <a:extLst>
                  <a:ext uri="{FF2B5EF4-FFF2-40B4-BE49-F238E27FC236}">
                    <a16:creationId xmlns:a16="http://schemas.microsoft.com/office/drawing/2014/main" id="{F3477539-9161-9DAB-C43C-195EDC41E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9" name="Minuszeichen 850">
                <a:extLst>
                  <a:ext uri="{FF2B5EF4-FFF2-40B4-BE49-F238E27FC236}">
                    <a16:creationId xmlns:a16="http://schemas.microsoft.com/office/drawing/2014/main" id="{28A46DAA-7D20-1B15-385C-2101E1569E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7" name="Gruppieren 6756">
              <a:extLst>
                <a:ext uri="{FF2B5EF4-FFF2-40B4-BE49-F238E27FC236}">
                  <a16:creationId xmlns:a16="http://schemas.microsoft.com/office/drawing/2014/main" id="{5149B193-F0B4-76F4-4FB3-BDAF1049E70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76" name="Ellipse 847">
                <a:extLst>
                  <a:ext uri="{FF2B5EF4-FFF2-40B4-BE49-F238E27FC236}">
                    <a16:creationId xmlns:a16="http://schemas.microsoft.com/office/drawing/2014/main" id="{E591C33E-186E-3C16-A0C5-0265A39773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7" name="Minuszeichen 848">
                <a:extLst>
                  <a:ext uri="{FF2B5EF4-FFF2-40B4-BE49-F238E27FC236}">
                    <a16:creationId xmlns:a16="http://schemas.microsoft.com/office/drawing/2014/main" id="{7DCF95D8-D13A-C1EB-2DE7-DBC243AE08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8" name="Gruppieren 6757">
              <a:extLst>
                <a:ext uri="{FF2B5EF4-FFF2-40B4-BE49-F238E27FC236}">
                  <a16:creationId xmlns:a16="http://schemas.microsoft.com/office/drawing/2014/main" id="{57DDF3FE-F2AC-E32E-8180-C3B374A13BB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74" name="Ellipse 845">
                <a:extLst>
                  <a:ext uri="{FF2B5EF4-FFF2-40B4-BE49-F238E27FC236}">
                    <a16:creationId xmlns:a16="http://schemas.microsoft.com/office/drawing/2014/main" id="{A6B5EE4D-76D3-CE75-56D6-191DBDB88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5" name="Minuszeichen 846">
                <a:extLst>
                  <a:ext uri="{FF2B5EF4-FFF2-40B4-BE49-F238E27FC236}">
                    <a16:creationId xmlns:a16="http://schemas.microsoft.com/office/drawing/2014/main" id="{20DEAA8D-A13E-99F2-9A4F-19142072B5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9" name="Gruppieren 6758">
              <a:extLst>
                <a:ext uri="{FF2B5EF4-FFF2-40B4-BE49-F238E27FC236}">
                  <a16:creationId xmlns:a16="http://schemas.microsoft.com/office/drawing/2014/main" id="{1AB75179-5894-EF0C-807F-E8C25935EC4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72" name="Ellipse 843">
                <a:extLst>
                  <a:ext uri="{FF2B5EF4-FFF2-40B4-BE49-F238E27FC236}">
                    <a16:creationId xmlns:a16="http://schemas.microsoft.com/office/drawing/2014/main" id="{AB378C81-0A12-579F-C3D1-7386FA140E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3" name="Minuszeichen 844">
                <a:extLst>
                  <a:ext uri="{FF2B5EF4-FFF2-40B4-BE49-F238E27FC236}">
                    <a16:creationId xmlns:a16="http://schemas.microsoft.com/office/drawing/2014/main" id="{CF54F4F1-367F-235C-9D28-D7C6807296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0" name="Gruppieren 6759">
              <a:extLst>
                <a:ext uri="{FF2B5EF4-FFF2-40B4-BE49-F238E27FC236}">
                  <a16:creationId xmlns:a16="http://schemas.microsoft.com/office/drawing/2014/main" id="{8B4F916D-3AD1-B848-0AFA-A1A9A29F3A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70" name="Ellipse 841">
                <a:extLst>
                  <a:ext uri="{FF2B5EF4-FFF2-40B4-BE49-F238E27FC236}">
                    <a16:creationId xmlns:a16="http://schemas.microsoft.com/office/drawing/2014/main" id="{922AAD00-99D4-71C2-D3EA-D120A1608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1" name="Minuszeichen 842">
                <a:extLst>
                  <a:ext uri="{FF2B5EF4-FFF2-40B4-BE49-F238E27FC236}">
                    <a16:creationId xmlns:a16="http://schemas.microsoft.com/office/drawing/2014/main" id="{4C2F82BE-8B6F-B547-03E6-491C489271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1" name="Gruppieren 6760">
              <a:extLst>
                <a:ext uri="{FF2B5EF4-FFF2-40B4-BE49-F238E27FC236}">
                  <a16:creationId xmlns:a16="http://schemas.microsoft.com/office/drawing/2014/main" id="{BAB7F918-B7DC-7AE8-CC39-B32B64D430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68" name="Ellipse 839">
                <a:extLst>
                  <a:ext uri="{FF2B5EF4-FFF2-40B4-BE49-F238E27FC236}">
                    <a16:creationId xmlns:a16="http://schemas.microsoft.com/office/drawing/2014/main" id="{D53C15B5-80DD-DBEA-ECDC-1CA5E802C5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9" name="Minuszeichen 840">
                <a:extLst>
                  <a:ext uri="{FF2B5EF4-FFF2-40B4-BE49-F238E27FC236}">
                    <a16:creationId xmlns:a16="http://schemas.microsoft.com/office/drawing/2014/main" id="{B1067BB7-FAA2-4C23-0EC2-54BEF828D7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2" name="Gruppieren 6761">
              <a:extLst>
                <a:ext uri="{FF2B5EF4-FFF2-40B4-BE49-F238E27FC236}">
                  <a16:creationId xmlns:a16="http://schemas.microsoft.com/office/drawing/2014/main" id="{7DB357DD-41DF-DCCD-C5D1-67EC4644464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66" name="Ellipse 837">
                <a:extLst>
                  <a:ext uri="{FF2B5EF4-FFF2-40B4-BE49-F238E27FC236}">
                    <a16:creationId xmlns:a16="http://schemas.microsoft.com/office/drawing/2014/main" id="{A8C21FEE-DBA7-71AE-E0DF-544C9153B5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7" name="Minuszeichen 838">
                <a:extLst>
                  <a:ext uri="{FF2B5EF4-FFF2-40B4-BE49-F238E27FC236}">
                    <a16:creationId xmlns:a16="http://schemas.microsoft.com/office/drawing/2014/main" id="{51F9F7AA-8AEB-5379-7939-E091A2E6ED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3" name="Gruppieren 6762">
              <a:extLst>
                <a:ext uri="{FF2B5EF4-FFF2-40B4-BE49-F238E27FC236}">
                  <a16:creationId xmlns:a16="http://schemas.microsoft.com/office/drawing/2014/main" id="{1CAD2F20-5528-9CBF-3621-C5B5D8E0E3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764" name="Ellipse 835">
                <a:extLst>
                  <a:ext uri="{FF2B5EF4-FFF2-40B4-BE49-F238E27FC236}">
                    <a16:creationId xmlns:a16="http://schemas.microsoft.com/office/drawing/2014/main" id="{2EBF6081-D943-5FFB-8A38-013D71E11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5" name="Minuszeichen 836">
                <a:extLst>
                  <a:ext uri="{FF2B5EF4-FFF2-40B4-BE49-F238E27FC236}">
                    <a16:creationId xmlns:a16="http://schemas.microsoft.com/office/drawing/2014/main" id="{76DB4155-62D6-8492-9C75-00EFE0A1F3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17" name="Gruppieren 3516">
            <a:extLst>
              <a:ext uri="{FF2B5EF4-FFF2-40B4-BE49-F238E27FC236}">
                <a16:creationId xmlns:a16="http://schemas.microsoft.com/office/drawing/2014/main" id="{EE15536E-39CA-38AC-2735-98FEAA49D0EC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3518" name="Magnesium ohne e-">
              <a:extLst>
                <a:ext uri="{FF2B5EF4-FFF2-40B4-BE49-F238E27FC236}">
                  <a16:creationId xmlns:a16="http://schemas.microsoft.com/office/drawing/2014/main" id="{A0048A0D-2EAC-6F51-B82A-9B97CC69E2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212" name="K-Schale">
                <a:extLst>
                  <a:ext uri="{FF2B5EF4-FFF2-40B4-BE49-F238E27FC236}">
                    <a16:creationId xmlns:a16="http://schemas.microsoft.com/office/drawing/2014/main" id="{9D433E1B-5E12-2639-2261-0C41BD13854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213" name="Atomkern mit Protonen und Neutronen">
                <a:extLst>
                  <a:ext uri="{FF2B5EF4-FFF2-40B4-BE49-F238E27FC236}">
                    <a16:creationId xmlns:a16="http://schemas.microsoft.com/office/drawing/2014/main" id="{02EFA229-1368-C2F9-2749-11EC037307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216" name="Atomkern">
                  <a:extLst>
                    <a:ext uri="{FF2B5EF4-FFF2-40B4-BE49-F238E27FC236}">
                      <a16:creationId xmlns:a16="http://schemas.microsoft.com/office/drawing/2014/main" id="{C567DEDF-7599-CB53-0CCE-74E7C9746A6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7" name="Gruppieren 4216">
                  <a:extLst>
                    <a:ext uri="{FF2B5EF4-FFF2-40B4-BE49-F238E27FC236}">
                      <a16:creationId xmlns:a16="http://schemas.microsoft.com/office/drawing/2014/main" id="{8CFBCDB1-62EE-DC10-129C-C7AC1585CC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3" name="Ellipse 1001">
                    <a:extLst>
                      <a:ext uri="{FF2B5EF4-FFF2-40B4-BE49-F238E27FC236}">
                        <a16:creationId xmlns:a16="http://schemas.microsoft.com/office/drawing/2014/main" id="{5D7BE934-9997-A16C-8D15-BEA127C1C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4" name="Additionszeichen 1002">
                    <a:extLst>
                      <a:ext uri="{FF2B5EF4-FFF2-40B4-BE49-F238E27FC236}">
                        <a16:creationId xmlns:a16="http://schemas.microsoft.com/office/drawing/2014/main" id="{C6B04DF2-7B07-0BB6-1237-6FC80B3D7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8" name="Gruppieren 4217">
                  <a:extLst>
                    <a:ext uri="{FF2B5EF4-FFF2-40B4-BE49-F238E27FC236}">
                      <a16:creationId xmlns:a16="http://schemas.microsoft.com/office/drawing/2014/main" id="{8715343D-8DE0-79C0-B589-B8F46C7447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1" name="Ellipse 999">
                    <a:extLst>
                      <a:ext uri="{FF2B5EF4-FFF2-40B4-BE49-F238E27FC236}">
                        <a16:creationId xmlns:a16="http://schemas.microsoft.com/office/drawing/2014/main" id="{A19079E3-7125-975C-64F0-5908AB11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2" name="Additionszeichen 1000">
                    <a:extLst>
                      <a:ext uri="{FF2B5EF4-FFF2-40B4-BE49-F238E27FC236}">
                        <a16:creationId xmlns:a16="http://schemas.microsoft.com/office/drawing/2014/main" id="{C1EC3BFD-C1D1-E3CD-B906-118D091DA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uppieren 4218">
                  <a:extLst>
                    <a:ext uri="{FF2B5EF4-FFF2-40B4-BE49-F238E27FC236}">
                      <a16:creationId xmlns:a16="http://schemas.microsoft.com/office/drawing/2014/main" id="{D8363AB5-CE81-2E8B-E12C-1308B83363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9" name="Ellipse 997">
                    <a:extLst>
                      <a:ext uri="{FF2B5EF4-FFF2-40B4-BE49-F238E27FC236}">
                        <a16:creationId xmlns:a16="http://schemas.microsoft.com/office/drawing/2014/main" id="{5D62EFF9-8346-C4DA-55D1-8046B1C69E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0" name="Additionszeichen 998">
                    <a:extLst>
                      <a:ext uri="{FF2B5EF4-FFF2-40B4-BE49-F238E27FC236}">
                        <a16:creationId xmlns:a16="http://schemas.microsoft.com/office/drawing/2014/main" id="{A89D34D6-BDFA-0980-39C3-80832149EA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0" name="Gruppieren 4219">
                  <a:extLst>
                    <a:ext uri="{FF2B5EF4-FFF2-40B4-BE49-F238E27FC236}">
                      <a16:creationId xmlns:a16="http://schemas.microsoft.com/office/drawing/2014/main" id="{32C179EC-496C-9587-0953-772B44ADE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7" name="Ellipse 995">
                    <a:extLst>
                      <a:ext uri="{FF2B5EF4-FFF2-40B4-BE49-F238E27FC236}">
                        <a16:creationId xmlns:a16="http://schemas.microsoft.com/office/drawing/2014/main" id="{287A572F-003B-6183-D536-5FF4D7D374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8" name="Additionszeichen 996">
                    <a:extLst>
                      <a:ext uri="{FF2B5EF4-FFF2-40B4-BE49-F238E27FC236}">
                        <a16:creationId xmlns:a16="http://schemas.microsoft.com/office/drawing/2014/main" id="{97E9C81F-A8E3-EAC1-50DA-2F0C3CF1E1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1" name="Gruppieren 4220">
                  <a:extLst>
                    <a:ext uri="{FF2B5EF4-FFF2-40B4-BE49-F238E27FC236}">
                      <a16:creationId xmlns:a16="http://schemas.microsoft.com/office/drawing/2014/main" id="{54EF89FE-5D3A-1693-6746-F693BB2A4D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5" name="Ellipse 993">
                    <a:extLst>
                      <a:ext uri="{FF2B5EF4-FFF2-40B4-BE49-F238E27FC236}">
                        <a16:creationId xmlns:a16="http://schemas.microsoft.com/office/drawing/2014/main" id="{7CBFC089-E7DC-B3F9-1EAC-5DB82314A9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6" name="Additionszeichen 994">
                    <a:extLst>
                      <a:ext uri="{FF2B5EF4-FFF2-40B4-BE49-F238E27FC236}">
                        <a16:creationId xmlns:a16="http://schemas.microsoft.com/office/drawing/2014/main" id="{001D2DB1-BE99-C7D9-BC0E-AC9C25AB9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uppieren 4221">
                  <a:extLst>
                    <a:ext uri="{FF2B5EF4-FFF2-40B4-BE49-F238E27FC236}">
                      <a16:creationId xmlns:a16="http://schemas.microsoft.com/office/drawing/2014/main" id="{8331A125-5545-FAC9-B98E-B66BC79778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3" name="Ellipse 991">
                    <a:extLst>
                      <a:ext uri="{FF2B5EF4-FFF2-40B4-BE49-F238E27FC236}">
                        <a16:creationId xmlns:a16="http://schemas.microsoft.com/office/drawing/2014/main" id="{5FD33138-CDE6-8A97-086A-7299CC843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4" name="Additionszeichen 992">
                    <a:extLst>
                      <a:ext uri="{FF2B5EF4-FFF2-40B4-BE49-F238E27FC236}">
                        <a16:creationId xmlns:a16="http://schemas.microsoft.com/office/drawing/2014/main" id="{1B415840-5DEB-1974-B18F-5A0D4AD14B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3" name="Gruppieren 4222">
                  <a:extLst>
                    <a:ext uri="{FF2B5EF4-FFF2-40B4-BE49-F238E27FC236}">
                      <a16:creationId xmlns:a16="http://schemas.microsoft.com/office/drawing/2014/main" id="{A0113E35-89F9-3999-55BC-9A87073610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1" name="Ellipse 989">
                    <a:extLst>
                      <a:ext uri="{FF2B5EF4-FFF2-40B4-BE49-F238E27FC236}">
                        <a16:creationId xmlns:a16="http://schemas.microsoft.com/office/drawing/2014/main" id="{D4C458FB-A640-83AA-1033-F98A146DCA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Additionszeichen 990">
                    <a:extLst>
                      <a:ext uri="{FF2B5EF4-FFF2-40B4-BE49-F238E27FC236}">
                        <a16:creationId xmlns:a16="http://schemas.microsoft.com/office/drawing/2014/main" id="{44DF33A9-D9B3-1989-71E3-AD7E3BB892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4" name="Gruppieren 4223">
                  <a:extLst>
                    <a:ext uri="{FF2B5EF4-FFF2-40B4-BE49-F238E27FC236}">
                      <a16:creationId xmlns:a16="http://schemas.microsoft.com/office/drawing/2014/main" id="{E7B8AF98-A57F-D5A2-744B-968C0B9319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9" name="Ellipse 987">
                    <a:extLst>
                      <a:ext uri="{FF2B5EF4-FFF2-40B4-BE49-F238E27FC236}">
                        <a16:creationId xmlns:a16="http://schemas.microsoft.com/office/drawing/2014/main" id="{086B0DB6-F897-3C9C-8D5C-0E23A2FC6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0" name="Additionszeichen 988">
                    <a:extLst>
                      <a:ext uri="{FF2B5EF4-FFF2-40B4-BE49-F238E27FC236}">
                        <a16:creationId xmlns:a16="http://schemas.microsoft.com/office/drawing/2014/main" id="{39D0BC25-2F7A-A41B-F4BC-BEF09BEB83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uppieren 4224">
                  <a:extLst>
                    <a:ext uri="{FF2B5EF4-FFF2-40B4-BE49-F238E27FC236}">
                      <a16:creationId xmlns:a16="http://schemas.microsoft.com/office/drawing/2014/main" id="{032461E6-B0A1-1F46-405B-D4CD4C70D4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7" name="Ellipse 985">
                    <a:extLst>
                      <a:ext uri="{FF2B5EF4-FFF2-40B4-BE49-F238E27FC236}">
                        <a16:creationId xmlns:a16="http://schemas.microsoft.com/office/drawing/2014/main" id="{6711B4EA-1D32-5686-9566-CCFF0D14AC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Additionszeichen 986">
                    <a:extLst>
                      <a:ext uri="{FF2B5EF4-FFF2-40B4-BE49-F238E27FC236}">
                        <a16:creationId xmlns:a16="http://schemas.microsoft.com/office/drawing/2014/main" id="{5953038D-0AE8-8D20-5126-2CB33BDB1D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6" name="Gruppieren 4225">
                  <a:extLst>
                    <a:ext uri="{FF2B5EF4-FFF2-40B4-BE49-F238E27FC236}">
                      <a16:creationId xmlns:a16="http://schemas.microsoft.com/office/drawing/2014/main" id="{7345920A-E68A-840B-09CD-F48C2CB624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5" name="Ellipse 983">
                    <a:extLst>
                      <a:ext uri="{FF2B5EF4-FFF2-40B4-BE49-F238E27FC236}">
                        <a16:creationId xmlns:a16="http://schemas.microsoft.com/office/drawing/2014/main" id="{8D4C81F7-C13F-C5DD-8578-5813410D8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6" name="Additionszeichen 984">
                    <a:extLst>
                      <a:ext uri="{FF2B5EF4-FFF2-40B4-BE49-F238E27FC236}">
                        <a16:creationId xmlns:a16="http://schemas.microsoft.com/office/drawing/2014/main" id="{113EEA94-3665-FD00-5EAA-F52B9E4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7" name="Gruppieren 4226">
                  <a:extLst>
                    <a:ext uri="{FF2B5EF4-FFF2-40B4-BE49-F238E27FC236}">
                      <a16:creationId xmlns:a16="http://schemas.microsoft.com/office/drawing/2014/main" id="{C3650EFC-36A0-4626-4F72-47BF5F266E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3" name="Ellipse 981">
                    <a:extLst>
                      <a:ext uri="{FF2B5EF4-FFF2-40B4-BE49-F238E27FC236}">
                        <a16:creationId xmlns:a16="http://schemas.microsoft.com/office/drawing/2014/main" id="{0C999C79-2A0D-8ED8-8F72-57B8906C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4" name="Additionszeichen 982">
                    <a:extLst>
                      <a:ext uri="{FF2B5EF4-FFF2-40B4-BE49-F238E27FC236}">
                        <a16:creationId xmlns:a16="http://schemas.microsoft.com/office/drawing/2014/main" id="{65112C8F-9717-58A6-87A1-02E6455E7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uppieren 4227">
                  <a:extLst>
                    <a:ext uri="{FF2B5EF4-FFF2-40B4-BE49-F238E27FC236}">
                      <a16:creationId xmlns:a16="http://schemas.microsoft.com/office/drawing/2014/main" id="{2AB53083-0D97-3E26-9E7C-1FE00DA38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1" name="Ellipse 979">
                    <a:extLst>
                      <a:ext uri="{FF2B5EF4-FFF2-40B4-BE49-F238E27FC236}">
                        <a16:creationId xmlns:a16="http://schemas.microsoft.com/office/drawing/2014/main" id="{BF24F50B-D310-22B6-76EA-D287AEF815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Additionszeichen 980">
                    <a:extLst>
                      <a:ext uri="{FF2B5EF4-FFF2-40B4-BE49-F238E27FC236}">
                        <a16:creationId xmlns:a16="http://schemas.microsoft.com/office/drawing/2014/main" id="{5429F976-C937-8F93-23F5-2CC16B4742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229" name="Ellipse 967">
                  <a:extLst>
                    <a:ext uri="{FF2B5EF4-FFF2-40B4-BE49-F238E27FC236}">
                      <a16:creationId xmlns:a16="http://schemas.microsoft.com/office/drawing/2014/main" id="{077123DE-7C94-365F-B04F-604F02791A0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0" name="Ellipse 968">
                  <a:extLst>
                    <a:ext uri="{FF2B5EF4-FFF2-40B4-BE49-F238E27FC236}">
                      <a16:creationId xmlns:a16="http://schemas.microsoft.com/office/drawing/2014/main" id="{8E23F3EC-59AD-44B3-EB8D-2E113490CFF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1" name="Ellipse 969">
                  <a:extLst>
                    <a:ext uri="{FF2B5EF4-FFF2-40B4-BE49-F238E27FC236}">
                      <a16:creationId xmlns:a16="http://schemas.microsoft.com/office/drawing/2014/main" id="{8337C1A1-4FAB-6DD7-44F9-BFBADA3C40F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2" name="Ellipse 970">
                  <a:extLst>
                    <a:ext uri="{FF2B5EF4-FFF2-40B4-BE49-F238E27FC236}">
                      <a16:creationId xmlns:a16="http://schemas.microsoft.com/office/drawing/2014/main" id="{2BFBE707-E7D3-D2F2-811D-0D91DB2EC7D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3" name="Ellipse 971">
                  <a:extLst>
                    <a:ext uri="{FF2B5EF4-FFF2-40B4-BE49-F238E27FC236}">
                      <a16:creationId xmlns:a16="http://schemas.microsoft.com/office/drawing/2014/main" id="{E0A93D7D-5BE2-944E-EF55-12141B5A32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4" name="Ellipse 972">
                  <a:extLst>
                    <a:ext uri="{FF2B5EF4-FFF2-40B4-BE49-F238E27FC236}">
                      <a16:creationId xmlns:a16="http://schemas.microsoft.com/office/drawing/2014/main" id="{B25D5D9D-9DC4-885D-E281-D014F0FCC9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5" name="Ellipse 973">
                  <a:extLst>
                    <a:ext uri="{FF2B5EF4-FFF2-40B4-BE49-F238E27FC236}">
                      <a16:creationId xmlns:a16="http://schemas.microsoft.com/office/drawing/2014/main" id="{CD16C696-4B1B-AE2B-1F4C-5FC0E50F629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6" name="Ellipse 974">
                  <a:extLst>
                    <a:ext uri="{FF2B5EF4-FFF2-40B4-BE49-F238E27FC236}">
                      <a16:creationId xmlns:a16="http://schemas.microsoft.com/office/drawing/2014/main" id="{F1626AB4-1F3E-7C65-75CA-D0D145C8B80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7" name="Ellipse 975">
                  <a:extLst>
                    <a:ext uri="{FF2B5EF4-FFF2-40B4-BE49-F238E27FC236}">
                      <a16:creationId xmlns:a16="http://schemas.microsoft.com/office/drawing/2014/main" id="{5EA46F2F-D9A8-ECE7-DB1A-EB4515497D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8" name="Ellipse 976">
                  <a:extLst>
                    <a:ext uri="{FF2B5EF4-FFF2-40B4-BE49-F238E27FC236}">
                      <a16:creationId xmlns:a16="http://schemas.microsoft.com/office/drawing/2014/main" id="{024895BB-D0D7-79C1-F02D-3F08AD2378D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9" name="Ellipse 977">
                  <a:extLst>
                    <a:ext uri="{FF2B5EF4-FFF2-40B4-BE49-F238E27FC236}">
                      <a16:creationId xmlns:a16="http://schemas.microsoft.com/office/drawing/2014/main" id="{766F98D9-9295-6071-6D94-7103CE77DD0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40" name="Ellipse 978">
                  <a:extLst>
                    <a:ext uri="{FF2B5EF4-FFF2-40B4-BE49-F238E27FC236}">
                      <a16:creationId xmlns:a16="http://schemas.microsoft.com/office/drawing/2014/main" id="{03056D05-A4AB-B05B-A223-824F7546E35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14" name="L-Schale">
                <a:extLst>
                  <a:ext uri="{FF2B5EF4-FFF2-40B4-BE49-F238E27FC236}">
                    <a16:creationId xmlns:a16="http://schemas.microsoft.com/office/drawing/2014/main" id="{6ADCED82-611A-F34F-6EF6-F0B84957D30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5" name="M-Schale">
                <a:extLst>
                  <a:ext uri="{FF2B5EF4-FFF2-40B4-BE49-F238E27FC236}">
                    <a16:creationId xmlns:a16="http://schemas.microsoft.com/office/drawing/2014/main" id="{15D05ED5-0444-3EA2-F789-6E211C87C8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19" name="Gruppieren 3518">
              <a:extLst>
                <a:ext uri="{FF2B5EF4-FFF2-40B4-BE49-F238E27FC236}">
                  <a16:creationId xmlns:a16="http://schemas.microsoft.com/office/drawing/2014/main" id="{08D8C5CD-5889-AE61-4996-E78C8897F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210" name="Ellipse 948">
                <a:extLst>
                  <a:ext uri="{FF2B5EF4-FFF2-40B4-BE49-F238E27FC236}">
                    <a16:creationId xmlns:a16="http://schemas.microsoft.com/office/drawing/2014/main" id="{076959C8-0291-2280-124B-5A96285CF4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1" name="Minuszeichen 949">
                <a:extLst>
                  <a:ext uri="{FF2B5EF4-FFF2-40B4-BE49-F238E27FC236}">
                    <a16:creationId xmlns:a16="http://schemas.microsoft.com/office/drawing/2014/main" id="{44D290EB-7C91-F016-2C9A-214D47E176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4" name="Gruppieren 3903">
              <a:extLst>
                <a:ext uri="{FF2B5EF4-FFF2-40B4-BE49-F238E27FC236}">
                  <a16:creationId xmlns:a16="http://schemas.microsoft.com/office/drawing/2014/main" id="{1AAECB98-EEC6-FE38-BF30-9D03AD92EE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208" name="Ellipse 946">
                <a:extLst>
                  <a:ext uri="{FF2B5EF4-FFF2-40B4-BE49-F238E27FC236}">
                    <a16:creationId xmlns:a16="http://schemas.microsoft.com/office/drawing/2014/main" id="{795C3BDB-D343-B6F6-A895-AAB1BA2492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9" name="Minuszeichen 947">
                <a:extLst>
                  <a:ext uri="{FF2B5EF4-FFF2-40B4-BE49-F238E27FC236}">
                    <a16:creationId xmlns:a16="http://schemas.microsoft.com/office/drawing/2014/main" id="{A80DFECA-2C9C-8BEB-BF84-0BF4FB0814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5" name="Gruppieren 3904">
              <a:extLst>
                <a:ext uri="{FF2B5EF4-FFF2-40B4-BE49-F238E27FC236}">
                  <a16:creationId xmlns:a16="http://schemas.microsoft.com/office/drawing/2014/main" id="{06F89E31-5912-F47F-ADE9-8C12AF0DD2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206" name="Ellipse 944">
                <a:extLst>
                  <a:ext uri="{FF2B5EF4-FFF2-40B4-BE49-F238E27FC236}">
                    <a16:creationId xmlns:a16="http://schemas.microsoft.com/office/drawing/2014/main" id="{376201FE-FF1A-9C82-0416-172F8AF152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7" name="Minuszeichen 945">
                <a:extLst>
                  <a:ext uri="{FF2B5EF4-FFF2-40B4-BE49-F238E27FC236}">
                    <a16:creationId xmlns:a16="http://schemas.microsoft.com/office/drawing/2014/main" id="{CB7876D9-F787-34E4-A57F-49E95E1F5A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6" name="Gruppieren 3905">
              <a:extLst>
                <a:ext uri="{FF2B5EF4-FFF2-40B4-BE49-F238E27FC236}">
                  <a16:creationId xmlns:a16="http://schemas.microsoft.com/office/drawing/2014/main" id="{6638B40B-D200-A8AA-143A-EF4C5FD7AC6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204" name="Ellipse 942">
                <a:extLst>
                  <a:ext uri="{FF2B5EF4-FFF2-40B4-BE49-F238E27FC236}">
                    <a16:creationId xmlns:a16="http://schemas.microsoft.com/office/drawing/2014/main" id="{DA16037E-EBDF-3303-E23E-034B51F64C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5" name="Minuszeichen 943">
                <a:extLst>
                  <a:ext uri="{FF2B5EF4-FFF2-40B4-BE49-F238E27FC236}">
                    <a16:creationId xmlns:a16="http://schemas.microsoft.com/office/drawing/2014/main" id="{0AEFDA87-F3B4-847D-F157-5DBA7FD059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7" name="Gruppieren 3906">
              <a:extLst>
                <a:ext uri="{FF2B5EF4-FFF2-40B4-BE49-F238E27FC236}">
                  <a16:creationId xmlns:a16="http://schemas.microsoft.com/office/drawing/2014/main" id="{D5E4B085-C4AA-EB3F-06BA-D29E6CFCC9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202" name="Ellipse 940">
                <a:extLst>
                  <a:ext uri="{FF2B5EF4-FFF2-40B4-BE49-F238E27FC236}">
                    <a16:creationId xmlns:a16="http://schemas.microsoft.com/office/drawing/2014/main" id="{F0E48B6A-52C7-C57F-FBB9-B2ACEDBBD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3" name="Minuszeichen 941">
                <a:extLst>
                  <a:ext uri="{FF2B5EF4-FFF2-40B4-BE49-F238E27FC236}">
                    <a16:creationId xmlns:a16="http://schemas.microsoft.com/office/drawing/2014/main" id="{59AC68B1-C757-3D95-D56F-18A65B955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8" name="Gruppieren 3907">
              <a:extLst>
                <a:ext uri="{FF2B5EF4-FFF2-40B4-BE49-F238E27FC236}">
                  <a16:creationId xmlns:a16="http://schemas.microsoft.com/office/drawing/2014/main" id="{5A63F88A-48BD-A3CD-8DA4-7A3FC34DDB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200" name="Ellipse 938">
                <a:extLst>
                  <a:ext uri="{FF2B5EF4-FFF2-40B4-BE49-F238E27FC236}">
                    <a16:creationId xmlns:a16="http://schemas.microsoft.com/office/drawing/2014/main" id="{BA28C76B-17FE-F7E6-F991-61FBD62DB7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1" name="Minuszeichen 939">
                <a:extLst>
                  <a:ext uri="{FF2B5EF4-FFF2-40B4-BE49-F238E27FC236}">
                    <a16:creationId xmlns:a16="http://schemas.microsoft.com/office/drawing/2014/main" id="{4211B504-DFA7-694A-101F-3D376E54D1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9" name="Gruppieren 3908">
              <a:extLst>
                <a:ext uri="{FF2B5EF4-FFF2-40B4-BE49-F238E27FC236}">
                  <a16:creationId xmlns:a16="http://schemas.microsoft.com/office/drawing/2014/main" id="{252A3DBA-D71B-86B1-8A6E-31D6B8464C6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98" name="Ellipse 936">
                <a:extLst>
                  <a:ext uri="{FF2B5EF4-FFF2-40B4-BE49-F238E27FC236}">
                    <a16:creationId xmlns:a16="http://schemas.microsoft.com/office/drawing/2014/main" id="{0E9BF984-23AC-B357-B433-CB0D597C2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9" name="Minuszeichen 937">
                <a:extLst>
                  <a:ext uri="{FF2B5EF4-FFF2-40B4-BE49-F238E27FC236}">
                    <a16:creationId xmlns:a16="http://schemas.microsoft.com/office/drawing/2014/main" id="{E8FE1FE3-E914-730B-F397-E063D4076B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0" name="Gruppieren 3909">
              <a:extLst>
                <a:ext uri="{FF2B5EF4-FFF2-40B4-BE49-F238E27FC236}">
                  <a16:creationId xmlns:a16="http://schemas.microsoft.com/office/drawing/2014/main" id="{72558049-87D2-03A4-65DF-FC1FA196E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6" name="Ellipse 934">
                <a:extLst>
                  <a:ext uri="{FF2B5EF4-FFF2-40B4-BE49-F238E27FC236}">
                    <a16:creationId xmlns:a16="http://schemas.microsoft.com/office/drawing/2014/main" id="{87BF631B-6A65-60D3-5455-2026478C9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7" name="Minuszeichen 935">
                <a:extLst>
                  <a:ext uri="{FF2B5EF4-FFF2-40B4-BE49-F238E27FC236}">
                    <a16:creationId xmlns:a16="http://schemas.microsoft.com/office/drawing/2014/main" id="{55F07A17-CCF9-6A8B-9CE6-996EA1CEA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1" name="Gruppieren 3910">
              <a:extLst>
                <a:ext uri="{FF2B5EF4-FFF2-40B4-BE49-F238E27FC236}">
                  <a16:creationId xmlns:a16="http://schemas.microsoft.com/office/drawing/2014/main" id="{3746F272-753C-DD86-8603-81370731390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94" name="Ellipse 932">
                <a:extLst>
                  <a:ext uri="{FF2B5EF4-FFF2-40B4-BE49-F238E27FC236}">
                    <a16:creationId xmlns:a16="http://schemas.microsoft.com/office/drawing/2014/main" id="{9CE54A37-EFF5-9346-9BA6-354A3D8DA8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5" name="Minuszeichen 933">
                <a:extLst>
                  <a:ext uri="{FF2B5EF4-FFF2-40B4-BE49-F238E27FC236}">
                    <a16:creationId xmlns:a16="http://schemas.microsoft.com/office/drawing/2014/main" id="{B6925048-E0A7-76C3-1408-FA2A1CBF52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2" name="Gruppieren 3911">
              <a:extLst>
                <a:ext uri="{FF2B5EF4-FFF2-40B4-BE49-F238E27FC236}">
                  <a16:creationId xmlns:a16="http://schemas.microsoft.com/office/drawing/2014/main" id="{B5DC4112-4C75-984E-DB84-DACED18145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92" name="Ellipse 930">
                <a:extLst>
                  <a:ext uri="{FF2B5EF4-FFF2-40B4-BE49-F238E27FC236}">
                    <a16:creationId xmlns:a16="http://schemas.microsoft.com/office/drawing/2014/main" id="{27BA3B91-1DBC-DEE0-B6E8-29CD9BF5C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3" name="Minuszeichen 931">
                <a:extLst>
                  <a:ext uri="{FF2B5EF4-FFF2-40B4-BE49-F238E27FC236}">
                    <a16:creationId xmlns:a16="http://schemas.microsoft.com/office/drawing/2014/main" id="{13EAEFE6-DAA9-61E5-8776-0B989F7CF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3" name="Gruppieren 3912">
              <a:extLst>
                <a:ext uri="{FF2B5EF4-FFF2-40B4-BE49-F238E27FC236}">
                  <a16:creationId xmlns:a16="http://schemas.microsoft.com/office/drawing/2014/main" id="{6E2C5B03-B263-CC01-FE4D-2994E0E4CF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0" name="Ellipse 928">
                <a:extLst>
                  <a:ext uri="{FF2B5EF4-FFF2-40B4-BE49-F238E27FC236}">
                    <a16:creationId xmlns:a16="http://schemas.microsoft.com/office/drawing/2014/main" id="{5091D298-FF80-B799-35C5-1A9B98EBE7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1" name="Minuszeichen 929">
                <a:extLst>
                  <a:ext uri="{FF2B5EF4-FFF2-40B4-BE49-F238E27FC236}">
                    <a16:creationId xmlns:a16="http://schemas.microsoft.com/office/drawing/2014/main" id="{4BBC3D65-B5F8-99AA-E9FD-4209708181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4" name="Gruppieren 3913">
              <a:extLst>
                <a:ext uri="{FF2B5EF4-FFF2-40B4-BE49-F238E27FC236}">
                  <a16:creationId xmlns:a16="http://schemas.microsoft.com/office/drawing/2014/main" id="{C3626633-F108-E32B-12D1-219063BA762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15" name="Ellipse 926">
                <a:extLst>
                  <a:ext uri="{FF2B5EF4-FFF2-40B4-BE49-F238E27FC236}">
                    <a16:creationId xmlns:a16="http://schemas.microsoft.com/office/drawing/2014/main" id="{90ED418A-8B58-BAA7-5DCA-10C5BB5C46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9" name="Minuszeichen 927">
                <a:extLst>
                  <a:ext uri="{FF2B5EF4-FFF2-40B4-BE49-F238E27FC236}">
                    <a16:creationId xmlns:a16="http://schemas.microsoft.com/office/drawing/2014/main" id="{F3B9632A-7FFA-2AAD-CDAD-BCC5ED4031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65" name="Gruppieren 4264">
            <a:extLst>
              <a:ext uri="{FF2B5EF4-FFF2-40B4-BE49-F238E27FC236}">
                <a16:creationId xmlns:a16="http://schemas.microsoft.com/office/drawing/2014/main" id="{B87EBEC5-F461-0C72-56F5-7B49179FE018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4266" name="Magnesium ohne e-">
              <a:extLst>
                <a:ext uri="{FF2B5EF4-FFF2-40B4-BE49-F238E27FC236}">
                  <a16:creationId xmlns:a16="http://schemas.microsoft.com/office/drawing/2014/main" id="{B1D64987-7793-C360-FB41-179B3D4385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07" name="K-Schale">
                <a:extLst>
                  <a:ext uri="{FF2B5EF4-FFF2-40B4-BE49-F238E27FC236}">
                    <a16:creationId xmlns:a16="http://schemas.microsoft.com/office/drawing/2014/main" id="{53AD77CD-0187-7052-7DAD-935514A7C0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08" name="Atomkern mit Protonen und Neutronen">
                <a:extLst>
                  <a:ext uri="{FF2B5EF4-FFF2-40B4-BE49-F238E27FC236}">
                    <a16:creationId xmlns:a16="http://schemas.microsoft.com/office/drawing/2014/main" id="{69F0CF3E-3148-0053-5098-314BCF09A2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811" name="Atomkern">
                  <a:extLst>
                    <a:ext uri="{FF2B5EF4-FFF2-40B4-BE49-F238E27FC236}">
                      <a16:creationId xmlns:a16="http://schemas.microsoft.com/office/drawing/2014/main" id="{76E195C7-BB89-4F6D-E872-117269832ED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812" name="Gruppieren 6811">
                  <a:extLst>
                    <a:ext uri="{FF2B5EF4-FFF2-40B4-BE49-F238E27FC236}">
                      <a16:creationId xmlns:a16="http://schemas.microsoft.com/office/drawing/2014/main" id="{1FBDB90A-23F0-4CC3-B780-C3C38EC7D5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8" name="Ellipse 1092">
                    <a:extLst>
                      <a:ext uri="{FF2B5EF4-FFF2-40B4-BE49-F238E27FC236}">
                        <a16:creationId xmlns:a16="http://schemas.microsoft.com/office/drawing/2014/main" id="{8E506C24-7543-FC66-20C7-51958506B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9" name="Additionszeichen 1093">
                    <a:extLst>
                      <a:ext uri="{FF2B5EF4-FFF2-40B4-BE49-F238E27FC236}">
                        <a16:creationId xmlns:a16="http://schemas.microsoft.com/office/drawing/2014/main" id="{697D2A99-0599-3658-5E96-C9B00FB43C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3" name="Gruppieren 6812">
                  <a:extLst>
                    <a:ext uri="{FF2B5EF4-FFF2-40B4-BE49-F238E27FC236}">
                      <a16:creationId xmlns:a16="http://schemas.microsoft.com/office/drawing/2014/main" id="{EC5DE279-BA02-5501-8AE9-4DDA6CAA88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6" name="Ellipse 1090">
                    <a:extLst>
                      <a:ext uri="{FF2B5EF4-FFF2-40B4-BE49-F238E27FC236}">
                        <a16:creationId xmlns:a16="http://schemas.microsoft.com/office/drawing/2014/main" id="{C8BD1C17-44A9-6A4D-B5FD-DAFBE070B0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7" name="Additionszeichen 1091">
                    <a:extLst>
                      <a:ext uri="{FF2B5EF4-FFF2-40B4-BE49-F238E27FC236}">
                        <a16:creationId xmlns:a16="http://schemas.microsoft.com/office/drawing/2014/main" id="{6859CDB1-1C2E-716D-F5F5-48CDC410DB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4" name="Gruppieren 6813">
                  <a:extLst>
                    <a:ext uri="{FF2B5EF4-FFF2-40B4-BE49-F238E27FC236}">
                      <a16:creationId xmlns:a16="http://schemas.microsoft.com/office/drawing/2014/main" id="{0627B93D-3B97-90C4-9523-E99B8C1FF7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4" name="Ellipse 1088">
                    <a:extLst>
                      <a:ext uri="{FF2B5EF4-FFF2-40B4-BE49-F238E27FC236}">
                        <a16:creationId xmlns:a16="http://schemas.microsoft.com/office/drawing/2014/main" id="{000942DA-1C3C-FE3E-DC9A-19D3A0A084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5" name="Additionszeichen 1089">
                    <a:extLst>
                      <a:ext uri="{FF2B5EF4-FFF2-40B4-BE49-F238E27FC236}">
                        <a16:creationId xmlns:a16="http://schemas.microsoft.com/office/drawing/2014/main" id="{C3F66DA5-7968-C7C0-5E50-C89FCD4A83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5" name="Gruppieren 6814">
                  <a:extLst>
                    <a:ext uri="{FF2B5EF4-FFF2-40B4-BE49-F238E27FC236}">
                      <a16:creationId xmlns:a16="http://schemas.microsoft.com/office/drawing/2014/main" id="{9C4C7C80-EA49-C603-280F-02CECF824B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2" name="Ellipse 1086">
                    <a:extLst>
                      <a:ext uri="{FF2B5EF4-FFF2-40B4-BE49-F238E27FC236}">
                        <a16:creationId xmlns:a16="http://schemas.microsoft.com/office/drawing/2014/main" id="{9E9C955A-7908-F097-6DB1-05B2F27C4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3" name="Additionszeichen 1087">
                    <a:extLst>
                      <a:ext uri="{FF2B5EF4-FFF2-40B4-BE49-F238E27FC236}">
                        <a16:creationId xmlns:a16="http://schemas.microsoft.com/office/drawing/2014/main" id="{D9797AF5-7954-3B8B-5EF8-FCC4378FF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6" name="Gruppieren 6815">
                  <a:extLst>
                    <a:ext uri="{FF2B5EF4-FFF2-40B4-BE49-F238E27FC236}">
                      <a16:creationId xmlns:a16="http://schemas.microsoft.com/office/drawing/2014/main" id="{CD7DFFD1-7872-B49A-6BC8-00FA40624A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0" name="Ellipse 1084">
                    <a:extLst>
                      <a:ext uri="{FF2B5EF4-FFF2-40B4-BE49-F238E27FC236}">
                        <a16:creationId xmlns:a16="http://schemas.microsoft.com/office/drawing/2014/main" id="{4A1E6624-4E06-5AEA-175F-24BA49BDE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1" name="Additionszeichen 1085">
                    <a:extLst>
                      <a:ext uri="{FF2B5EF4-FFF2-40B4-BE49-F238E27FC236}">
                        <a16:creationId xmlns:a16="http://schemas.microsoft.com/office/drawing/2014/main" id="{76ED3E49-A3D2-BCA3-52F4-9B4C677CEA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7" name="Gruppieren 6816">
                  <a:extLst>
                    <a:ext uri="{FF2B5EF4-FFF2-40B4-BE49-F238E27FC236}">
                      <a16:creationId xmlns:a16="http://schemas.microsoft.com/office/drawing/2014/main" id="{A4AA73EA-4003-6019-A4A6-2B4E53F3D9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8" name="Ellipse 1082">
                    <a:extLst>
                      <a:ext uri="{FF2B5EF4-FFF2-40B4-BE49-F238E27FC236}">
                        <a16:creationId xmlns:a16="http://schemas.microsoft.com/office/drawing/2014/main" id="{675A275D-D336-D668-A9DE-CA6D3E14CE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9" name="Additionszeichen 1083">
                    <a:extLst>
                      <a:ext uri="{FF2B5EF4-FFF2-40B4-BE49-F238E27FC236}">
                        <a16:creationId xmlns:a16="http://schemas.microsoft.com/office/drawing/2014/main" id="{FA2324BB-CAA0-1F31-E508-213AB50BA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8" name="Gruppieren 6817">
                  <a:extLst>
                    <a:ext uri="{FF2B5EF4-FFF2-40B4-BE49-F238E27FC236}">
                      <a16:creationId xmlns:a16="http://schemas.microsoft.com/office/drawing/2014/main" id="{9FCC03E6-7656-16A6-1534-8B46B3683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6" name="Ellipse 1080">
                    <a:extLst>
                      <a:ext uri="{FF2B5EF4-FFF2-40B4-BE49-F238E27FC236}">
                        <a16:creationId xmlns:a16="http://schemas.microsoft.com/office/drawing/2014/main" id="{4D8975C2-AD13-000E-E0EB-5475AA80C8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7" name="Additionszeichen 1081">
                    <a:extLst>
                      <a:ext uri="{FF2B5EF4-FFF2-40B4-BE49-F238E27FC236}">
                        <a16:creationId xmlns:a16="http://schemas.microsoft.com/office/drawing/2014/main" id="{AED06051-27D2-A260-1D22-19A0A0857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9" name="Gruppieren 6818">
                  <a:extLst>
                    <a:ext uri="{FF2B5EF4-FFF2-40B4-BE49-F238E27FC236}">
                      <a16:creationId xmlns:a16="http://schemas.microsoft.com/office/drawing/2014/main" id="{80BB9D4F-3133-23A5-A319-AF2A8632CD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4" name="Ellipse 1078">
                    <a:extLst>
                      <a:ext uri="{FF2B5EF4-FFF2-40B4-BE49-F238E27FC236}">
                        <a16:creationId xmlns:a16="http://schemas.microsoft.com/office/drawing/2014/main" id="{4DC04AEF-44B5-95E2-9C37-DE50F42AB9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5" name="Additionszeichen 1079">
                    <a:extLst>
                      <a:ext uri="{FF2B5EF4-FFF2-40B4-BE49-F238E27FC236}">
                        <a16:creationId xmlns:a16="http://schemas.microsoft.com/office/drawing/2014/main" id="{C19EF0EB-1303-76F6-FE9A-E0AE2E9F93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0" name="Gruppieren 6819">
                  <a:extLst>
                    <a:ext uri="{FF2B5EF4-FFF2-40B4-BE49-F238E27FC236}">
                      <a16:creationId xmlns:a16="http://schemas.microsoft.com/office/drawing/2014/main" id="{BB13F044-CB92-FEC7-5EEF-BAB7EC6ACA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2" name="Ellipse 1076">
                    <a:extLst>
                      <a:ext uri="{FF2B5EF4-FFF2-40B4-BE49-F238E27FC236}">
                        <a16:creationId xmlns:a16="http://schemas.microsoft.com/office/drawing/2014/main" id="{FD37AA88-DC84-A406-C705-EA3E4ED5F9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3" name="Additionszeichen 1077">
                    <a:extLst>
                      <a:ext uri="{FF2B5EF4-FFF2-40B4-BE49-F238E27FC236}">
                        <a16:creationId xmlns:a16="http://schemas.microsoft.com/office/drawing/2014/main" id="{2EBA1433-AB1F-1E0C-2B5F-D112C88EB2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1" name="Gruppieren 6820">
                  <a:extLst>
                    <a:ext uri="{FF2B5EF4-FFF2-40B4-BE49-F238E27FC236}">
                      <a16:creationId xmlns:a16="http://schemas.microsoft.com/office/drawing/2014/main" id="{3832B86D-495C-CF2E-BE43-2DC08F5D36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0" name="Ellipse 1074">
                    <a:extLst>
                      <a:ext uri="{FF2B5EF4-FFF2-40B4-BE49-F238E27FC236}">
                        <a16:creationId xmlns:a16="http://schemas.microsoft.com/office/drawing/2014/main" id="{4E8A3985-5CD7-FFE4-E210-B246C9045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1" name="Additionszeichen 1075">
                    <a:extLst>
                      <a:ext uri="{FF2B5EF4-FFF2-40B4-BE49-F238E27FC236}">
                        <a16:creationId xmlns:a16="http://schemas.microsoft.com/office/drawing/2014/main" id="{A9340F3B-D3A8-C067-C416-9B2650A6DC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2" name="Gruppieren 6821">
                  <a:extLst>
                    <a:ext uri="{FF2B5EF4-FFF2-40B4-BE49-F238E27FC236}">
                      <a16:creationId xmlns:a16="http://schemas.microsoft.com/office/drawing/2014/main" id="{CDD8927A-08D0-CB68-44AA-0EB882674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8" name="Ellipse 1072">
                    <a:extLst>
                      <a:ext uri="{FF2B5EF4-FFF2-40B4-BE49-F238E27FC236}">
                        <a16:creationId xmlns:a16="http://schemas.microsoft.com/office/drawing/2014/main" id="{A6863787-19DF-9C6C-9ACE-9477627D9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9" name="Additionszeichen 1073">
                    <a:extLst>
                      <a:ext uri="{FF2B5EF4-FFF2-40B4-BE49-F238E27FC236}">
                        <a16:creationId xmlns:a16="http://schemas.microsoft.com/office/drawing/2014/main" id="{379BA9F2-C7C5-9C72-F62C-0983F1184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3" name="Gruppieren 6822">
                  <a:extLst>
                    <a:ext uri="{FF2B5EF4-FFF2-40B4-BE49-F238E27FC236}">
                      <a16:creationId xmlns:a16="http://schemas.microsoft.com/office/drawing/2014/main" id="{07AAD47B-07CD-AE19-D413-06109EDC3D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6" name="Ellipse 1070">
                    <a:extLst>
                      <a:ext uri="{FF2B5EF4-FFF2-40B4-BE49-F238E27FC236}">
                        <a16:creationId xmlns:a16="http://schemas.microsoft.com/office/drawing/2014/main" id="{F1E3BF3D-143F-093B-4EF7-2BBC0EBA3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7" name="Additionszeichen 1071">
                    <a:extLst>
                      <a:ext uri="{FF2B5EF4-FFF2-40B4-BE49-F238E27FC236}">
                        <a16:creationId xmlns:a16="http://schemas.microsoft.com/office/drawing/2014/main" id="{50EBB1E9-C0D3-4409-E128-5720134144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824" name="Ellipse 1058">
                  <a:extLst>
                    <a:ext uri="{FF2B5EF4-FFF2-40B4-BE49-F238E27FC236}">
                      <a16:creationId xmlns:a16="http://schemas.microsoft.com/office/drawing/2014/main" id="{74C68404-3196-EAC5-25F9-3F5037E262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5" name="Ellipse 1059">
                  <a:extLst>
                    <a:ext uri="{FF2B5EF4-FFF2-40B4-BE49-F238E27FC236}">
                      <a16:creationId xmlns:a16="http://schemas.microsoft.com/office/drawing/2014/main" id="{269D8C05-B306-88A6-7143-C3BB47DAE1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6" name="Ellipse 1060">
                  <a:extLst>
                    <a:ext uri="{FF2B5EF4-FFF2-40B4-BE49-F238E27FC236}">
                      <a16:creationId xmlns:a16="http://schemas.microsoft.com/office/drawing/2014/main" id="{0B607346-AB40-7EFA-CF74-BC55F7882EE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7" name="Ellipse 1061">
                  <a:extLst>
                    <a:ext uri="{FF2B5EF4-FFF2-40B4-BE49-F238E27FC236}">
                      <a16:creationId xmlns:a16="http://schemas.microsoft.com/office/drawing/2014/main" id="{8417E342-D93E-82CA-ABE8-9C679AA130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8" name="Ellipse 1062">
                  <a:extLst>
                    <a:ext uri="{FF2B5EF4-FFF2-40B4-BE49-F238E27FC236}">
                      <a16:creationId xmlns:a16="http://schemas.microsoft.com/office/drawing/2014/main" id="{468C5862-7D83-A539-2E1E-6A6D78EC68D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9" name="Ellipse 1063">
                  <a:extLst>
                    <a:ext uri="{FF2B5EF4-FFF2-40B4-BE49-F238E27FC236}">
                      <a16:creationId xmlns:a16="http://schemas.microsoft.com/office/drawing/2014/main" id="{A6AE87A5-104A-55C7-5F00-4E93E69588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0" name="Ellipse 1064">
                  <a:extLst>
                    <a:ext uri="{FF2B5EF4-FFF2-40B4-BE49-F238E27FC236}">
                      <a16:creationId xmlns:a16="http://schemas.microsoft.com/office/drawing/2014/main" id="{952D3FCB-EAB0-B8BC-EEDF-CD7E6C98FF6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1" name="Ellipse 1065">
                  <a:extLst>
                    <a:ext uri="{FF2B5EF4-FFF2-40B4-BE49-F238E27FC236}">
                      <a16:creationId xmlns:a16="http://schemas.microsoft.com/office/drawing/2014/main" id="{30AF6E61-FC1C-6021-C4D0-2E5348B5225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2" name="Ellipse 1066">
                  <a:extLst>
                    <a:ext uri="{FF2B5EF4-FFF2-40B4-BE49-F238E27FC236}">
                      <a16:creationId xmlns:a16="http://schemas.microsoft.com/office/drawing/2014/main" id="{04E2A11B-834A-5644-55D0-5D1A7E4A9F4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3" name="Ellipse 1067">
                  <a:extLst>
                    <a:ext uri="{FF2B5EF4-FFF2-40B4-BE49-F238E27FC236}">
                      <a16:creationId xmlns:a16="http://schemas.microsoft.com/office/drawing/2014/main" id="{8641C92A-8AB5-78F9-1E3E-C17E44367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4" name="Ellipse 1068">
                  <a:extLst>
                    <a:ext uri="{FF2B5EF4-FFF2-40B4-BE49-F238E27FC236}">
                      <a16:creationId xmlns:a16="http://schemas.microsoft.com/office/drawing/2014/main" id="{5E41653C-4E04-95E0-4EA1-53BBD2195D7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5" name="Ellipse 1069">
                  <a:extLst>
                    <a:ext uri="{FF2B5EF4-FFF2-40B4-BE49-F238E27FC236}">
                      <a16:creationId xmlns:a16="http://schemas.microsoft.com/office/drawing/2014/main" id="{1CB01332-B6E6-65C3-84D7-C2AE5E4F2D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09" name="L-Schale">
                <a:extLst>
                  <a:ext uri="{FF2B5EF4-FFF2-40B4-BE49-F238E27FC236}">
                    <a16:creationId xmlns:a16="http://schemas.microsoft.com/office/drawing/2014/main" id="{E4338717-1598-68D5-6B97-65A5373B8E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0" name="M-Schale">
                <a:extLst>
                  <a:ext uri="{FF2B5EF4-FFF2-40B4-BE49-F238E27FC236}">
                    <a16:creationId xmlns:a16="http://schemas.microsoft.com/office/drawing/2014/main" id="{6BBB5820-5AAB-546E-12E7-1AC4F1D65AE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7" name="Gruppieren 4266">
              <a:extLst>
                <a:ext uri="{FF2B5EF4-FFF2-40B4-BE49-F238E27FC236}">
                  <a16:creationId xmlns:a16="http://schemas.microsoft.com/office/drawing/2014/main" id="{087F8F23-2D2B-D4CC-35D3-19F19B97D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05" name="Ellipse 1039">
                <a:extLst>
                  <a:ext uri="{FF2B5EF4-FFF2-40B4-BE49-F238E27FC236}">
                    <a16:creationId xmlns:a16="http://schemas.microsoft.com/office/drawing/2014/main" id="{3C34B3BD-E1A0-078C-EC1D-D2B6046F10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6" name="Minuszeichen 1040">
                <a:extLst>
                  <a:ext uri="{FF2B5EF4-FFF2-40B4-BE49-F238E27FC236}">
                    <a16:creationId xmlns:a16="http://schemas.microsoft.com/office/drawing/2014/main" id="{96309411-0610-578A-1F57-1BAD32278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8" name="Gruppieren 4267">
              <a:extLst>
                <a:ext uri="{FF2B5EF4-FFF2-40B4-BE49-F238E27FC236}">
                  <a16:creationId xmlns:a16="http://schemas.microsoft.com/office/drawing/2014/main" id="{5C858187-5A0E-897C-1103-93A14E83C3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03" name="Ellipse 1037">
                <a:extLst>
                  <a:ext uri="{FF2B5EF4-FFF2-40B4-BE49-F238E27FC236}">
                    <a16:creationId xmlns:a16="http://schemas.microsoft.com/office/drawing/2014/main" id="{C9285F82-69C0-0F0A-4FA5-3C8FECDF05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4" name="Minuszeichen 1038">
                <a:extLst>
                  <a:ext uri="{FF2B5EF4-FFF2-40B4-BE49-F238E27FC236}">
                    <a16:creationId xmlns:a16="http://schemas.microsoft.com/office/drawing/2014/main" id="{E75C5815-E6AC-52E4-ACE3-9C639E74D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9" name="Gruppieren 4268">
              <a:extLst>
                <a:ext uri="{FF2B5EF4-FFF2-40B4-BE49-F238E27FC236}">
                  <a16:creationId xmlns:a16="http://schemas.microsoft.com/office/drawing/2014/main" id="{EC909C44-91D7-B265-73DD-B3A7648CAA7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01" name="Ellipse 1035">
                <a:extLst>
                  <a:ext uri="{FF2B5EF4-FFF2-40B4-BE49-F238E27FC236}">
                    <a16:creationId xmlns:a16="http://schemas.microsoft.com/office/drawing/2014/main" id="{58FFEE3D-71EB-E479-007B-86CFA9003F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2" name="Minuszeichen 1036">
                <a:extLst>
                  <a:ext uri="{FF2B5EF4-FFF2-40B4-BE49-F238E27FC236}">
                    <a16:creationId xmlns:a16="http://schemas.microsoft.com/office/drawing/2014/main" id="{AAB58B8C-5E81-3991-5781-361D5016F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0" name="Gruppieren 4269">
              <a:extLst>
                <a:ext uri="{FF2B5EF4-FFF2-40B4-BE49-F238E27FC236}">
                  <a16:creationId xmlns:a16="http://schemas.microsoft.com/office/drawing/2014/main" id="{982EFAA2-929E-65E8-9114-CE5DFE5232B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99" name="Ellipse 1033">
                <a:extLst>
                  <a:ext uri="{FF2B5EF4-FFF2-40B4-BE49-F238E27FC236}">
                    <a16:creationId xmlns:a16="http://schemas.microsoft.com/office/drawing/2014/main" id="{F5D7394E-C2E5-1311-493C-FC2177E42D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0" name="Minuszeichen 1034">
                <a:extLst>
                  <a:ext uri="{FF2B5EF4-FFF2-40B4-BE49-F238E27FC236}">
                    <a16:creationId xmlns:a16="http://schemas.microsoft.com/office/drawing/2014/main" id="{2CA5A875-8436-613B-6E27-C054F1EFCB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1" name="Gruppieren 4270">
              <a:extLst>
                <a:ext uri="{FF2B5EF4-FFF2-40B4-BE49-F238E27FC236}">
                  <a16:creationId xmlns:a16="http://schemas.microsoft.com/office/drawing/2014/main" id="{2BFCD8DE-EE9C-8BE5-D5B8-96D44F5E890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97" name="Ellipse 1031">
                <a:extLst>
                  <a:ext uri="{FF2B5EF4-FFF2-40B4-BE49-F238E27FC236}">
                    <a16:creationId xmlns:a16="http://schemas.microsoft.com/office/drawing/2014/main" id="{C85CEF09-04E6-D0AD-C709-F986A1F2C1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8" name="Minuszeichen 1032">
                <a:extLst>
                  <a:ext uri="{FF2B5EF4-FFF2-40B4-BE49-F238E27FC236}">
                    <a16:creationId xmlns:a16="http://schemas.microsoft.com/office/drawing/2014/main" id="{B22304DB-F0D9-905B-91B8-D3C9B14AEB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2" name="Gruppieren 4271">
              <a:extLst>
                <a:ext uri="{FF2B5EF4-FFF2-40B4-BE49-F238E27FC236}">
                  <a16:creationId xmlns:a16="http://schemas.microsoft.com/office/drawing/2014/main" id="{1A2F781D-B5C2-FBF2-5D03-DAB57436F3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95" name="Ellipse 1029">
                <a:extLst>
                  <a:ext uri="{FF2B5EF4-FFF2-40B4-BE49-F238E27FC236}">
                    <a16:creationId xmlns:a16="http://schemas.microsoft.com/office/drawing/2014/main" id="{8245126B-1714-EF93-6A23-E97CABDB3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6" name="Minuszeichen 1030">
                <a:extLst>
                  <a:ext uri="{FF2B5EF4-FFF2-40B4-BE49-F238E27FC236}">
                    <a16:creationId xmlns:a16="http://schemas.microsoft.com/office/drawing/2014/main" id="{28412925-1114-9394-E402-F2414FBD72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3" name="Gruppieren 4272">
              <a:extLst>
                <a:ext uri="{FF2B5EF4-FFF2-40B4-BE49-F238E27FC236}">
                  <a16:creationId xmlns:a16="http://schemas.microsoft.com/office/drawing/2014/main" id="{B38136FB-49CF-92B8-F304-2FD9949CB4A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93" name="Ellipse 1027">
                <a:extLst>
                  <a:ext uri="{FF2B5EF4-FFF2-40B4-BE49-F238E27FC236}">
                    <a16:creationId xmlns:a16="http://schemas.microsoft.com/office/drawing/2014/main" id="{D0C2DCA7-764F-8FC3-C4B3-BE93C6D2F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4" name="Minuszeichen 1028">
                <a:extLst>
                  <a:ext uri="{FF2B5EF4-FFF2-40B4-BE49-F238E27FC236}">
                    <a16:creationId xmlns:a16="http://schemas.microsoft.com/office/drawing/2014/main" id="{DA660779-FE65-2834-E603-8A8E86491F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4" name="Gruppieren 4273">
              <a:extLst>
                <a:ext uri="{FF2B5EF4-FFF2-40B4-BE49-F238E27FC236}">
                  <a16:creationId xmlns:a16="http://schemas.microsoft.com/office/drawing/2014/main" id="{F20E2C03-DB08-EE2C-9DD4-AB7E6935020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91" name="Ellipse 1025">
                <a:extLst>
                  <a:ext uri="{FF2B5EF4-FFF2-40B4-BE49-F238E27FC236}">
                    <a16:creationId xmlns:a16="http://schemas.microsoft.com/office/drawing/2014/main" id="{3E0CA822-E8E8-DC39-97DE-7F31E91CA5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2" name="Minuszeichen 1026">
                <a:extLst>
                  <a:ext uri="{FF2B5EF4-FFF2-40B4-BE49-F238E27FC236}">
                    <a16:creationId xmlns:a16="http://schemas.microsoft.com/office/drawing/2014/main" id="{C202CA5C-7A00-FAAC-5D33-CBE7AB5D9A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5" name="Gruppieren 4274">
              <a:extLst>
                <a:ext uri="{FF2B5EF4-FFF2-40B4-BE49-F238E27FC236}">
                  <a16:creationId xmlns:a16="http://schemas.microsoft.com/office/drawing/2014/main" id="{B7BE3809-9DCE-7E50-1E57-E6FBF83A4B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89" name="Ellipse 1023">
                <a:extLst>
                  <a:ext uri="{FF2B5EF4-FFF2-40B4-BE49-F238E27FC236}">
                    <a16:creationId xmlns:a16="http://schemas.microsoft.com/office/drawing/2014/main" id="{8015C7A0-FDFA-7B52-DAD1-F43BBA6EB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0" name="Minuszeichen 1024">
                <a:extLst>
                  <a:ext uri="{FF2B5EF4-FFF2-40B4-BE49-F238E27FC236}">
                    <a16:creationId xmlns:a16="http://schemas.microsoft.com/office/drawing/2014/main" id="{B559CFC6-24C9-B94D-8A9A-DEB2BFBC86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6" name="Gruppieren 4275">
              <a:extLst>
                <a:ext uri="{FF2B5EF4-FFF2-40B4-BE49-F238E27FC236}">
                  <a16:creationId xmlns:a16="http://schemas.microsoft.com/office/drawing/2014/main" id="{0D826542-D1FC-A62B-B707-287E8357355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87" name="Ellipse 1021">
                <a:extLst>
                  <a:ext uri="{FF2B5EF4-FFF2-40B4-BE49-F238E27FC236}">
                    <a16:creationId xmlns:a16="http://schemas.microsoft.com/office/drawing/2014/main" id="{494A0C7E-A2C0-7E7E-66C9-CB9DB9D106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8" name="Minuszeichen 1022">
                <a:extLst>
                  <a:ext uri="{FF2B5EF4-FFF2-40B4-BE49-F238E27FC236}">
                    <a16:creationId xmlns:a16="http://schemas.microsoft.com/office/drawing/2014/main" id="{1B100F2D-51D3-5FB2-D80F-17D700C9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7" name="Gruppieren 4276">
              <a:extLst>
                <a:ext uri="{FF2B5EF4-FFF2-40B4-BE49-F238E27FC236}">
                  <a16:creationId xmlns:a16="http://schemas.microsoft.com/office/drawing/2014/main" id="{7B3FC654-F637-2D95-90C7-AB4020B8A1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85" name="Ellipse 1019">
                <a:extLst>
                  <a:ext uri="{FF2B5EF4-FFF2-40B4-BE49-F238E27FC236}">
                    <a16:creationId xmlns:a16="http://schemas.microsoft.com/office/drawing/2014/main" id="{DA1C1B7E-116A-0472-3392-552415CB83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6" name="Minuszeichen 1020">
                <a:extLst>
                  <a:ext uri="{FF2B5EF4-FFF2-40B4-BE49-F238E27FC236}">
                    <a16:creationId xmlns:a16="http://schemas.microsoft.com/office/drawing/2014/main" id="{6448B8D3-ADE8-BA3D-3ED9-169D61F5D3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8" name="Gruppieren 4277">
              <a:extLst>
                <a:ext uri="{FF2B5EF4-FFF2-40B4-BE49-F238E27FC236}">
                  <a16:creationId xmlns:a16="http://schemas.microsoft.com/office/drawing/2014/main" id="{B47B7272-8D0A-46BE-F0B8-D1EA79D506A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79" name="Ellipse 1017">
                <a:extLst>
                  <a:ext uri="{FF2B5EF4-FFF2-40B4-BE49-F238E27FC236}">
                    <a16:creationId xmlns:a16="http://schemas.microsoft.com/office/drawing/2014/main" id="{D7293A9B-5144-B8F9-81A1-01C652AD3D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4" name="Minuszeichen 1018">
                <a:extLst>
                  <a:ext uri="{FF2B5EF4-FFF2-40B4-BE49-F238E27FC236}">
                    <a16:creationId xmlns:a16="http://schemas.microsoft.com/office/drawing/2014/main" id="{E75A91D1-A73B-3D27-FED7-E1C2364A8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860" name="Gruppieren 6859">
            <a:extLst>
              <a:ext uri="{FF2B5EF4-FFF2-40B4-BE49-F238E27FC236}">
                <a16:creationId xmlns:a16="http://schemas.microsoft.com/office/drawing/2014/main" id="{BA2F5519-BFDF-ADE2-3672-653302315BE2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6861" name="Magnesium ohne e-">
              <a:extLst>
                <a:ext uri="{FF2B5EF4-FFF2-40B4-BE49-F238E27FC236}">
                  <a16:creationId xmlns:a16="http://schemas.microsoft.com/office/drawing/2014/main" id="{59D7D985-9535-A0FA-9C43-03731F0233C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98" name="K-Schale">
                <a:extLst>
                  <a:ext uri="{FF2B5EF4-FFF2-40B4-BE49-F238E27FC236}">
                    <a16:creationId xmlns:a16="http://schemas.microsoft.com/office/drawing/2014/main" id="{1D7BC266-E8B1-58AE-DEA6-65D7563B718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99" name="Atomkern mit Protonen und Neutronen">
                <a:extLst>
                  <a:ext uri="{FF2B5EF4-FFF2-40B4-BE49-F238E27FC236}">
                    <a16:creationId xmlns:a16="http://schemas.microsoft.com/office/drawing/2014/main" id="{D86BD40B-21A1-3284-9569-B3D78E81A7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02" name="Atomkern">
                  <a:extLst>
                    <a:ext uri="{FF2B5EF4-FFF2-40B4-BE49-F238E27FC236}">
                      <a16:creationId xmlns:a16="http://schemas.microsoft.com/office/drawing/2014/main" id="{D4091149-3AC0-E1DB-8CE1-C9D9E82DB68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03" name="Gruppieren 6902">
                  <a:extLst>
                    <a:ext uri="{FF2B5EF4-FFF2-40B4-BE49-F238E27FC236}">
                      <a16:creationId xmlns:a16="http://schemas.microsoft.com/office/drawing/2014/main" id="{6043B060-AEFA-C803-D069-B905E314F4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9" name="Ellipse 1183">
                    <a:extLst>
                      <a:ext uri="{FF2B5EF4-FFF2-40B4-BE49-F238E27FC236}">
                        <a16:creationId xmlns:a16="http://schemas.microsoft.com/office/drawing/2014/main" id="{94E876F6-F2A8-2CDC-7DD1-CC18DBA08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50" name="Additionszeichen 1184">
                    <a:extLst>
                      <a:ext uri="{FF2B5EF4-FFF2-40B4-BE49-F238E27FC236}">
                        <a16:creationId xmlns:a16="http://schemas.microsoft.com/office/drawing/2014/main" id="{C8DCB2FE-F0A3-A278-446C-2831E00465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4" name="Gruppieren 6903">
                  <a:extLst>
                    <a:ext uri="{FF2B5EF4-FFF2-40B4-BE49-F238E27FC236}">
                      <a16:creationId xmlns:a16="http://schemas.microsoft.com/office/drawing/2014/main" id="{2E1F7078-8D3B-D039-1347-FF035E7ABA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7" name="Ellipse 1181">
                    <a:extLst>
                      <a:ext uri="{FF2B5EF4-FFF2-40B4-BE49-F238E27FC236}">
                        <a16:creationId xmlns:a16="http://schemas.microsoft.com/office/drawing/2014/main" id="{442BB9AF-3562-DEBD-7004-6CD18EBF2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8" name="Additionszeichen 1182">
                    <a:extLst>
                      <a:ext uri="{FF2B5EF4-FFF2-40B4-BE49-F238E27FC236}">
                        <a16:creationId xmlns:a16="http://schemas.microsoft.com/office/drawing/2014/main" id="{877C53D6-0A2C-7A53-1F2B-68D053292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5" name="Gruppieren 6904">
                  <a:extLst>
                    <a:ext uri="{FF2B5EF4-FFF2-40B4-BE49-F238E27FC236}">
                      <a16:creationId xmlns:a16="http://schemas.microsoft.com/office/drawing/2014/main" id="{1A094593-F3DE-B054-FD9E-3FFBFD93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5" name="Ellipse 1179">
                    <a:extLst>
                      <a:ext uri="{FF2B5EF4-FFF2-40B4-BE49-F238E27FC236}">
                        <a16:creationId xmlns:a16="http://schemas.microsoft.com/office/drawing/2014/main" id="{6E6A9CAD-6A6C-8598-9FF0-DE2917B174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6" name="Additionszeichen 1180">
                    <a:extLst>
                      <a:ext uri="{FF2B5EF4-FFF2-40B4-BE49-F238E27FC236}">
                        <a16:creationId xmlns:a16="http://schemas.microsoft.com/office/drawing/2014/main" id="{38F9F3B9-52D0-DF80-4F58-5FA8533B8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6" name="Gruppieren 6905">
                  <a:extLst>
                    <a:ext uri="{FF2B5EF4-FFF2-40B4-BE49-F238E27FC236}">
                      <a16:creationId xmlns:a16="http://schemas.microsoft.com/office/drawing/2014/main" id="{448700CB-C1AE-5B0E-EE39-EAC22E9FE7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3" name="Ellipse 1177">
                    <a:extLst>
                      <a:ext uri="{FF2B5EF4-FFF2-40B4-BE49-F238E27FC236}">
                        <a16:creationId xmlns:a16="http://schemas.microsoft.com/office/drawing/2014/main" id="{5441A771-C968-86BF-5415-807AA65B07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4" name="Additionszeichen 1178">
                    <a:extLst>
                      <a:ext uri="{FF2B5EF4-FFF2-40B4-BE49-F238E27FC236}">
                        <a16:creationId xmlns:a16="http://schemas.microsoft.com/office/drawing/2014/main" id="{119BAB7F-3538-9FEB-20E7-2C88AB8DAE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7" name="Gruppieren 6906">
                  <a:extLst>
                    <a:ext uri="{FF2B5EF4-FFF2-40B4-BE49-F238E27FC236}">
                      <a16:creationId xmlns:a16="http://schemas.microsoft.com/office/drawing/2014/main" id="{66037519-07BC-A578-0129-D030284599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1" name="Ellipse 1175">
                    <a:extLst>
                      <a:ext uri="{FF2B5EF4-FFF2-40B4-BE49-F238E27FC236}">
                        <a16:creationId xmlns:a16="http://schemas.microsoft.com/office/drawing/2014/main" id="{64A9B472-C23F-3426-148A-759FEE89FB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2" name="Additionszeichen 1176">
                    <a:extLst>
                      <a:ext uri="{FF2B5EF4-FFF2-40B4-BE49-F238E27FC236}">
                        <a16:creationId xmlns:a16="http://schemas.microsoft.com/office/drawing/2014/main" id="{2F7951D0-0B00-BA20-EA31-FF285A8624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8" name="Gruppieren 6907">
                  <a:extLst>
                    <a:ext uri="{FF2B5EF4-FFF2-40B4-BE49-F238E27FC236}">
                      <a16:creationId xmlns:a16="http://schemas.microsoft.com/office/drawing/2014/main" id="{2A31ABA3-B378-D343-262F-70A5E7FD34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9" name="Ellipse 1173">
                    <a:extLst>
                      <a:ext uri="{FF2B5EF4-FFF2-40B4-BE49-F238E27FC236}">
                        <a16:creationId xmlns:a16="http://schemas.microsoft.com/office/drawing/2014/main" id="{28721F42-2BF3-E083-D0F6-67D20286B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0" name="Additionszeichen 1174">
                    <a:extLst>
                      <a:ext uri="{FF2B5EF4-FFF2-40B4-BE49-F238E27FC236}">
                        <a16:creationId xmlns:a16="http://schemas.microsoft.com/office/drawing/2014/main" id="{EF577AAE-E90F-E037-5071-B43B34BBF1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9" name="Gruppieren 6908">
                  <a:extLst>
                    <a:ext uri="{FF2B5EF4-FFF2-40B4-BE49-F238E27FC236}">
                      <a16:creationId xmlns:a16="http://schemas.microsoft.com/office/drawing/2014/main" id="{2FF8385F-9975-5E09-AE64-CCAFD83465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7" name="Ellipse 1171">
                    <a:extLst>
                      <a:ext uri="{FF2B5EF4-FFF2-40B4-BE49-F238E27FC236}">
                        <a16:creationId xmlns:a16="http://schemas.microsoft.com/office/drawing/2014/main" id="{7ECBD238-6D64-1572-7F26-A356D5543E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8" name="Additionszeichen 1172">
                    <a:extLst>
                      <a:ext uri="{FF2B5EF4-FFF2-40B4-BE49-F238E27FC236}">
                        <a16:creationId xmlns:a16="http://schemas.microsoft.com/office/drawing/2014/main" id="{D4F5B06E-8024-6266-E47E-2EC30D94AA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0" name="Gruppieren 6909">
                  <a:extLst>
                    <a:ext uri="{FF2B5EF4-FFF2-40B4-BE49-F238E27FC236}">
                      <a16:creationId xmlns:a16="http://schemas.microsoft.com/office/drawing/2014/main" id="{9D820D6F-D0C8-939A-A6D2-F8E54E3F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5" name="Ellipse 1169">
                    <a:extLst>
                      <a:ext uri="{FF2B5EF4-FFF2-40B4-BE49-F238E27FC236}">
                        <a16:creationId xmlns:a16="http://schemas.microsoft.com/office/drawing/2014/main" id="{19A5302B-470C-5F10-A04D-40246ADE7A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6" name="Additionszeichen 1170">
                    <a:extLst>
                      <a:ext uri="{FF2B5EF4-FFF2-40B4-BE49-F238E27FC236}">
                        <a16:creationId xmlns:a16="http://schemas.microsoft.com/office/drawing/2014/main" id="{245C9838-9AE7-807F-38DD-51F64624F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1" name="Gruppieren 6910">
                  <a:extLst>
                    <a:ext uri="{FF2B5EF4-FFF2-40B4-BE49-F238E27FC236}">
                      <a16:creationId xmlns:a16="http://schemas.microsoft.com/office/drawing/2014/main" id="{EF8FE7F0-9F36-156B-A210-858FFBBD24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3" name="Ellipse 1167">
                    <a:extLst>
                      <a:ext uri="{FF2B5EF4-FFF2-40B4-BE49-F238E27FC236}">
                        <a16:creationId xmlns:a16="http://schemas.microsoft.com/office/drawing/2014/main" id="{06005BC4-1D99-E0CE-73FB-1C5A364761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4" name="Additionszeichen 1168">
                    <a:extLst>
                      <a:ext uri="{FF2B5EF4-FFF2-40B4-BE49-F238E27FC236}">
                        <a16:creationId xmlns:a16="http://schemas.microsoft.com/office/drawing/2014/main" id="{22728F9E-C1BC-8F44-43E8-5B6C69557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2" name="Gruppieren 6911">
                  <a:extLst>
                    <a:ext uri="{FF2B5EF4-FFF2-40B4-BE49-F238E27FC236}">
                      <a16:creationId xmlns:a16="http://schemas.microsoft.com/office/drawing/2014/main" id="{1E9DCB48-28BE-591A-D885-05B7792B5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1" name="Ellipse 1165">
                    <a:extLst>
                      <a:ext uri="{FF2B5EF4-FFF2-40B4-BE49-F238E27FC236}">
                        <a16:creationId xmlns:a16="http://schemas.microsoft.com/office/drawing/2014/main" id="{67046177-D7F0-60D0-E0D8-997F885AE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2" name="Additionszeichen 1166">
                    <a:extLst>
                      <a:ext uri="{FF2B5EF4-FFF2-40B4-BE49-F238E27FC236}">
                        <a16:creationId xmlns:a16="http://schemas.microsoft.com/office/drawing/2014/main" id="{9D63806C-CADD-1A65-A619-2B25BE930D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3" name="Gruppieren 6912">
                  <a:extLst>
                    <a:ext uri="{FF2B5EF4-FFF2-40B4-BE49-F238E27FC236}">
                      <a16:creationId xmlns:a16="http://schemas.microsoft.com/office/drawing/2014/main" id="{F4237D80-176C-93BC-2652-8E3BF10B7D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9" name="Ellipse 1163">
                    <a:extLst>
                      <a:ext uri="{FF2B5EF4-FFF2-40B4-BE49-F238E27FC236}">
                        <a16:creationId xmlns:a16="http://schemas.microsoft.com/office/drawing/2014/main" id="{857E4376-6C4A-9A09-CBB6-A497CA391F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0" name="Additionszeichen 1164">
                    <a:extLst>
                      <a:ext uri="{FF2B5EF4-FFF2-40B4-BE49-F238E27FC236}">
                        <a16:creationId xmlns:a16="http://schemas.microsoft.com/office/drawing/2014/main" id="{383335C8-F0BD-819E-3D5A-B69339AF3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4" name="Gruppieren 6913">
                  <a:extLst>
                    <a:ext uri="{FF2B5EF4-FFF2-40B4-BE49-F238E27FC236}">
                      <a16:creationId xmlns:a16="http://schemas.microsoft.com/office/drawing/2014/main" id="{3AE62F17-AED2-B2C5-F982-540E6CC6DA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7" name="Ellipse 1161">
                    <a:extLst>
                      <a:ext uri="{FF2B5EF4-FFF2-40B4-BE49-F238E27FC236}">
                        <a16:creationId xmlns:a16="http://schemas.microsoft.com/office/drawing/2014/main" id="{2D4B4125-2599-F70C-4470-7C18D29F23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8" name="Additionszeichen 1162">
                    <a:extLst>
                      <a:ext uri="{FF2B5EF4-FFF2-40B4-BE49-F238E27FC236}">
                        <a16:creationId xmlns:a16="http://schemas.microsoft.com/office/drawing/2014/main" id="{87E454B1-B73F-50A4-4285-9D83EC5917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915" name="Ellipse 1149">
                  <a:extLst>
                    <a:ext uri="{FF2B5EF4-FFF2-40B4-BE49-F238E27FC236}">
                      <a16:creationId xmlns:a16="http://schemas.microsoft.com/office/drawing/2014/main" id="{F271B881-3729-00B7-EB5F-83191B78FBB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6" name="Ellipse 1150">
                  <a:extLst>
                    <a:ext uri="{FF2B5EF4-FFF2-40B4-BE49-F238E27FC236}">
                      <a16:creationId xmlns:a16="http://schemas.microsoft.com/office/drawing/2014/main" id="{841A6026-7A74-FBE1-BF29-19B938282B9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7" name="Ellipse 1151">
                  <a:extLst>
                    <a:ext uri="{FF2B5EF4-FFF2-40B4-BE49-F238E27FC236}">
                      <a16:creationId xmlns:a16="http://schemas.microsoft.com/office/drawing/2014/main" id="{26434939-B6C9-F2F1-2E76-46A2F2769E9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8" name="Ellipse 1152">
                  <a:extLst>
                    <a:ext uri="{FF2B5EF4-FFF2-40B4-BE49-F238E27FC236}">
                      <a16:creationId xmlns:a16="http://schemas.microsoft.com/office/drawing/2014/main" id="{5683BF80-7797-3912-D2A9-B2EF8102D9B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9" name="Ellipse 1153">
                  <a:extLst>
                    <a:ext uri="{FF2B5EF4-FFF2-40B4-BE49-F238E27FC236}">
                      <a16:creationId xmlns:a16="http://schemas.microsoft.com/office/drawing/2014/main" id="{0D5D3F16-0432-AA7F-E7FD-EC5F37DB8B6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0" name="Ellipse 1154">
                  <a:extLst>
                    <a:ext uri="{FF2B5EF4-FFF2-40B4-BE49-F238E27FC236}">
                      <a16:creationId xmlns:a16="http://schemas.microsoft.com/office/drawing/2014/main" id="{76F0DD9B-A171-BCC2-D5FB-AFA36680DF3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1" name="Ellipse 1155">
                  <a:extLst>
                    <a:ext uri="{FF2B5EF4-FFF2-40B4-BE49-F238E27FC236}">
                      <a16:creationId xmlns:a16="http://schemas.microsoft.com/office/drawing/2014/main" id="{F08D629B-98DF-AD99-B8CF-507412A2E64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2" name="Ellipse 1156">
                  <a:extLst>
                    <a:ext uri="{FF2B5EF4-FFF2-40B4-BE49-F238E27FC236}">
                      <a16:creationId xmlns:a16="http://schemas.microsoft.com/office/drawing/2014/main" id="{E986C9B0-B5E7-A81F-86B3-47AB20978EE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3" name="Ellipse 1157">
                  <a:extLst>
                    <a:ext uri="{FF2B5EF4-FFF2-40B4-BE49-F238E27FC236}">
                      <a16:creationId xmlns:a16="http://schemas.microsoft.com/office/drawing/2014/main" id="{AB552A8C-CF4C-08C3-8382-A2C9642B537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4" name="Ellipse 1158">
                  <a:extLst>
                    <a:ext uri="{FF2B5EF4-FFF2-40B4-BE49-F238E27FC236}">
                      <a16:creationId xmlns:a16="http://schemas.microsoft.com/office/drawing/2014/main" id="{840AF00D-2937-BA9A-00EE-D4496105DED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5" name="Ellipse 1159">
                  <a:extLst>
                    <a:ext uri="{FF2B5EF4-FFF2-40B4-BE49-F238E27FC236}">
                      <a16:creationId xmlns:a16="http://schemas.microsoft.com/office/drawing/2014/main" id="{B24BB338-D955-7EED-CA04-2C14492361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6" name="Ellipse 1160">
                  <a:extLst>
                    <a:ext uri="{FF2B5EF4-FFF2-40B4-BE49-F238E27FC236}">
                      <a16:creationId xmlns:a16="http://schemas.microsoft.com/office/drawing/2014/main" id="{B8C16BFC-BD76-AAA4-9C26-22D635BA464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00" name="L-Schale">
                <a:extLst>
                  <a:ext uri="{FF2B5EF4-FFF2-40B4-BE49-F238E27FC236}">
                    <a16:creationId xmlns:a16="http://schemas.microsoft.com/office/drawing/2014/main" id="{10D4CF90-463B-5DF3-ABB8-AF211A9DF57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1" name="M-Schale">
                <a:extLst>
                  <a:ext uri="{FF2B5EF4-FFF2-40B4-BE49-F238E27FC236}">
                    <a16:creationId xmlns:a16="http://schemas.microsoft.com/office/drawing/2014/main" id="{1BE9A187-847A-4C72-6118-ECB86DAFE35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2" name="Gruppieren 6861">
              <a:extLst>
                <a:ext uri="{FF2B5EF4-FFF2-40B4-BE49-F238E27FC236}">
                  <a16:creationId xmlns:a16="http://schemas.microsoft.com/office/drawing/2014/main" id="{A436023E-5567-EB27-A81B-3092E8858D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96" name="Ellipse 1130">
                <a:extLst>
                  <a:ext uri="{FF2B5EF4-FFF2-40B4-BE49-F238E27FC236}">
                    <a16:creationId xmlns:a16="http://schemas.microsoft.com/office/drawing/2014/main" id="{BB429906-46FA-34A8-7F34-16FD51671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7" name="Minuszeichen 1131">
                <a:extLst>
                  <a:ext uri="{FF2B5EF4-FFF2-40B4-BE49-F238E27FC236}">
                    <a16:creationId xmlns:a16="http://schemas.microsoft.com/office/drawing/2014/main" id="{ECA8C902-41FD-07D0-14EC-23E6DCC88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3" name="Gruppieren 6862">
              <a:extLst>
                <a:ext uri="{FF2B5EF4-FFF2-40B4-BE49-F238E27FC236}">
                  <a16:creationId xmlns:a16="http://schemas.microsoft.com/office/drawing/2014/main" id="{EBC43F40-EF43-A790-93D8-5884A85F4C4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94" name="Ellipse 1128">
                <a:extLst>
                  <a:ext uri="{FF2B5EF4-FFF2-40B4-BE49-F238E27FC236}">
                    <a16:creationId xmlns:a16="http://schemas.microsoft.com/office/drawing/2014/main" id="{77A0D99F-2591-A52D-1CD4-8EF759229E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5" name="Minuszeichen 1129">
                <a:extLst>
                  <a:ext uri="{FF2B5EF4-FFF2-40B4-BE49-F238E27FC236}">
                    <a16:creationId xmlns:a16="http://schemas.microsoft.com/office/drawing/2014/main" id="{F7AFEA51-4ECB-B37C-8E55-3968F7BFC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4" name="Gruppieren 6863">
              <a:extLst>
                <a:ext uri="{FF2B5EF4-FFF2-40B4-BE49-F238E27FC236}">
                  <a16:creationId xmlns:a16="http://schemas.microsoft.com/office/drawing/2014/main" id="{952C33D4-1C58-D26C-CF0B-D8E29975829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92" name="Ellipse 1126">
                <a:extLst>
                  <a:ext uri="{FF2B5EF4-FFF2-40B4-BE49-F238E27FC236}">
                    <a16:creationId xmlns:a16="http://schemas.microsoft.com/office/drawing/2014/main" id="{A245FB69-2FE2-FE02-B688-C6DF4BDD0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3" name="Minuszeichen 1127">
                <a:extLst>
                  <a:ext uri="{FF2B5EF4-FFF2-40B4-BE49-F238E27FC236}">
                    <a16:creationId xmlns:a16="http://schemas.microsoft.com/office/drawing/2014/main" id="{4086A3B1-EAF4-12C4-2777-168C0F3F3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5" name="Gruppieren 6864">
              <a:extLst>
                <a:ext uri="{FF2B5EF4-FFF2-40B4-BE49-F238E27FC236}">
                  <a16:creationId xmlns:a16="http://schemas.microsoft.com/office/drawing/2014/main" id="{F0A79A65-C8EB-0C12-270C-AAD90E33137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890" name="Ellipse 1124">
                <a:extLst>
                  <a:ext uri="{FF2B5EF4-FFF2-40B4-BE49-F238E27FC236}">
                    <a16:creationId xmlns:a16="http://schemas.microsoft.com/office/drawing/2014/main" id="{7B9AA68E-4F25-BD9A-ACC0-6ED6F092B7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1" name="Minuszeichen 1125">
                <a:extLst>
                  <a:ext uri="{FF2B5EF4-FFF2-40B4-BE49-F238E27FC236}">
                    <a16:creationId xmlns:a16="http://schemas.microsoft.com/office/drawing/2014/main" id="{52269228-9FFC-0345-A9F1-09C101BAC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6" name="Gruppieren 6865">
              <a:extLst>
                <a:ext uri="{FF2B5EF4-FFF2-40B4-BE49-F238E27FC236}">
                  <a16:creationId xmlns:a16="http://schemas.microsoft.com/office/drawing/2014/main" id="{08593ED3-498D-AE70-E54B-BBBA3C998D8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888" name="Ellipse 1122">
                <a:extLst>
                  <a:ext uri="{FF2B5EF4-FFF2-40B4-BE49-F238E27FC236}">
                    <a16:creationId xmlns:a16="http://schemas.microsoft.com/office/drawing/2014/main" id="{659E4BA9-79FC-8A5D-20DF-460B33BF0F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9" name="Minuszeichen 1123">
                <a:extLst>
                  <a:ext uri="{FF2B5EF4-FFF2-40B4-BE49-F238E27FC236}">
                    <a16:creationId xmlns:a16="http://schemas.microsoft.com/office/drawing/2014/main" id="{F2490701-E36F-8FAB-C69C-40F5A880D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7" name="Gruppieren 6866">
              <a:extLst>
                <a:ext uri="{FF2B5EF4-FFF2-40B4-BE49-F238E27FC236}">
                  <a16:creationId xmlns:a16="http://schemas.microsoft.com/office/drawing/2014/main" id="{BCE77303-909E-1C89-F520-DDB3B8E9AE0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886" name="Ellipse 1120">
                <a:extLst>
                  <a:ext uri="{FF2B5EF4-FFF2-40B4-BE49-F238E27FC236}">
                    <a16:creationId xmlns:a16="http://schemas.microsoft.com/office/drawing/2014/main" id="{67D66B00-BA75-31AA-4007-53DC5EF18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7" name="Minuszeichen 1121">
                <a:extLst>
                  <a:ext uri="{FF2B5EF4-FFF2-40B4-BE49-F238E27FC236}">
                    <a16:creationId xmlns:a16="http://schemas.microsoft.com/office/drawing/2014/main" id="{4984D64A-33BA-A3BF-20CE-DB2A0A3738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8" name="Gruppieren 6867">
              <a:extLst>
                <a:ext uri="{FF2B5EF4-FFF2-40B4-BE49-F238E27FC236}">
                  <a16:creationId xmlns:a16="http://schemas.microsoft.com/office/drawing/2014/main" id="{D8FCCEAC-89AF-BA2F-ECD4-1F6E9E789B5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884" name="Ellipse 1118">
                <a:extLst>
                  <a:ext uri="{FF2B5EF4-FFF2-40B4-BE49-F238E27FC236}">
                    <a16:creationId xmlns:a16="http://schemas.microsoft.com/office/drawing/2014/main" id="{E44F3608-7861-3E45-F86C-1F6BD1053D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5" name="Minuszeichen 1119">
                <a:extLst>
                  <a:ext uri="{FF2B5EF4-FFF2-40B4-BE49-F238E27FC236}">
                    <a16:creationId xmlns:a16="http://schemas.microsoft.com/office/drawing/2014/main" id="{B144B83F-A898-D433-CAE6-1A8BE368AD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9" name="Gruppieren 6868">
              <a:extLst>
                <a:ext uri="{FF2B5EF4-FFF2-40B4-BE49-F238E27FC236}">
                  <a16:creationId xmlns:a16="http://schemas.microsoft.com/office/drawing/2014/main" id="{B954EA76-8B58-1FD2-418E-F5AF41C5A8E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882" name="Ellipse 1116">
                <a:extLst>
                  <a:ext uri="{FF2B5EF4-FFF2-40B4-BE49-F238E27FC236}">
                    <a16:creationId xmlns:a16="http://schemas.microsoft.com/office/drawing/2014/main" id="{47233FC1-354F-6EBB-3A9B-116CE3C81C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3" name="Minuszeichen 1117">
                <a:extLst>
                  <a:ext uri="{FF2B5EF4-FFF2-40B4-BE49-F238E27FC236}">
                    <a16:creationId xmlns:a16="http://schemas.microsoft.com/office/drawing/2014/main" id="{F12697A0-EBC7-4A4B-ED66-47B5744795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0" name="Gruppieren 6869">
              <a:extLst>
                <a:ext uri="{FF2B5EF4-FFF2-40B4-BE49-F238E27FC236}">
                  <a16:creationId xmlns:a16="http://schemas.microsoft.com/office/drawing/2014/main" id="{7A9AE17D-0420-8A4B-4765-C7F54F99586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880" name="Ellipse 1114">
                <a:extLst>
                  <a:ext uri="{FF2B5EF4-FFF2-40B4-BE49-F238E27FC236}">
                    <a16:creationId xmlns:a16="http://schemas.microsoft.com/office/drawing/2014/main" id="{1604D4ED-DE06-4488-F24C-E2159E071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1" name="Minuszeichen 1115">
                <a:extLst>
                  <a:ext uri="{FF2B5EF4-FFF2-40B4-BE49-F238E27FC236}">
                    <a16:creationId xmlns:a16="http://schemas.microsoft.com/office/drawing/2014/main" id="{F9FD8366-41EA-325C-AE08-48903E87E4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1" name="Gruppieren 6870">
              <a:extLst>
                <a:ext uri="{FF2B5EF4-FFF2-40B4-BE49-F238E27FC236}">
                  <a16:creationId xmlns:a16="http://schemas.microsoft.com/office/drawing/2014/main" id="{A927C74D-8F1A-0AAF-3FC5-08F90AFB94F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878" name="Ellipse 1112">
                <a:extLst>
                  <a:ext uri="{FF2B5EF4-FFF2-40B4-BE49-F238E27FC236}">
                    <a16:creationId xmlns:a16="http://schemas.microsoft.com/office/drawing/2014/main" id="{67B8F517-CA25-8E08-C726-5A597F324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9" name="Minuszeichen 1113">
                <a:extLst>
                  <a:ext uri="{FF2B5EF4-FFF2-40B4-BE49-F238E27FC236}">
                    <a16:creationId xmlns:a16="http://schemas.microsoft.com/office/drawing/2014/main" id="{3984CCAC-005D-DE86-4BFC-B5FD70F58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2" name="Gruppieren 6871">
              <a:extLst>
                <a:ext uri="{FF2B5EF4-FFF2-40B4-BE49-F238E27FC236}">
                  <a16:creationId xmlns:a16="http://schemas.microsoft.com/office/drawing/2014/main" id="{2EB8287B-2024-B26E-E37B-EC04A9E59CB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876" name="Ellipse 1110">
                <a:extLst>
                  <a:ext uri="{FF2B5EF4-FFF2-40B4-BE49-F238E27FC236}">
                    <a16:creationId xmlns:a16="http://schemas.microsoft.com/office/drawing/2014/main" id="{77834931-375B-1C4C-4809-4545BD68AA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7" name="Minuszeichen 1111">
                <a:extLst>
                  <a:ext uri="{FF2B5EF4-FFF2-40B4-BE49-F238E27FC236}">
                    <a16:creationId xmlns:a16="http://schemas.microsoft.com/office/drawing/2014/main" id="{45C0C450-7228-454B-4C92-1D2638FC4F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3" name="Gruppieren 6872">
              <a:extLst>
                <a:ext uri="{FF2B5EF4-FFF2-40B4-BE49-F238E27FC236}">
                  <a16:creationId xmlns:a16="http://schemas.microsoft.com/office/drawing/2014/main" id="{510B8299-B5DD-994B-A907-6EFDCDCA3C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874" name="Ellipse 1108">
                <a:extLst>
                  <a:ext uri="{FF2B5EF4-FFF2-40B4-BE49-F238E27FC236}">
                    <a16:creationId xmlns:a16="http://schemas.microsoft.com/office/drawing/2014/main" id="{7F523546-7615-4EF7-A38B-A20B6FAC14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5" name="Minuszeichen 1109">
                <a:extLst>
                  <a:ext uri="{FF2B5EF4-FFF2-40B4-BE49-F238E27FC236}">
                    <a16:creationId xmlns:a16="http://schemas.microsoft.com/office/drawing/2014/main" id="{BDBF18FE-B171-FD3E-B8D5-D0530D241F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51" name="Gruppieren 6950">
            <a:extLst>
              <a:ext uri="{FF2B5EF4-FFF2-40B4-BE49-F238E27FC236}">
                <a16:creationId xmlns:a16="http://schemas.microsoft.com/office/drawing/2014/main" id="{492D8C69-ADBA-6AB4-3269-9C596199CEEA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6952" name="Magnesium ohne e-">
              <a:extLst>
                <a:ext uri="{FF2B5EF4-FFF2-40B4-BE49-F238E27FC236}">
                  <a16:creationId xmlns:a16="http://schemas.microsoft.com/office/drawing/2014/main" id="{C8C7D792-5656-A7B6-C7DA-328B9BD8CF3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989" name="K-Schale">
                <a:extLst>
                  <a:ext uri="{FF2B5EF4-FFF2-40B4-BE49-F238E27FC236}">
                    <a16:creationId xmlns:a16="http://schemas.microsoft.com/office/drawing/2014/main" id="{0DF81C87-5CAB-9E61-B6E3-5BA773E63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90" name="Atomkern mit Protonen und Neutronen">
                <a:extLst>
                  <a:ext uri="{FF2B5EF4-FFF2-40B4-BE49-F238E27FC236}">
                    <a16:creationId xmlns:a16="http://schemas.microsoft.com/office/drawing/2014/main" id="{8725E5F9-95A4-AB56-AEA5-83E0F222E4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93" name="Atomkern">
                  <a:extLst>
                    <a:ext uri="{FF2B5EF4-FFF2-40B4-BE49-F238E27FC236}">
                      <a16:creationId xmlns:a16="http://schemas.microsoft.com/office/drawing/2014/main" id="{67559B28-3BD6-EB7D-1FA6-4E2E7142C57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94" name="Gruppieren 6993">
                  <a:extLst>
                    <a:ext uri="{FF2B5EF4-FFF2-40B4-BE49-F238E27FC236}">
                      <a16:creationId xmlns:a16="http://schemas.microsoft.com/office/drawing/2014/main" id="{C033B0E4-19F9-C15A-FD12-5539D4DD3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0" name="Ellipse 1274">
                    <a:extLst>
                      <a:ext uri="{FF2B5EF4-FFF2-40B4-BE49-F238E27FC236}">
                        <a16:creationId xmlns:a16="http://schemas.microsoft.com/office/drawing/2014/main" id="{D3F69F9B-75CA-BAC9-279B-871388C480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1" name="Additionszeichen 1275">
                    <a:extLst>
                      <a:ext uri="{FF2B5EF4-FFF2-40B4-BE49-F238E27FC236}">
                        <a16:creationId xmlns:a16="http://schemas.microsoft.com/office/drawing/2014/main" id="{7B2A21BB-C80F-904B-1AA2-A9C3EC1D0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5" name="Gruppieren 6994">
                  <a:extLst>
                    <a:ext uri="{FF2B5EF4-FFF2-40B4-BE49-F238E27FC236}">
                      <a16:creationId xmlns:a16="http://schemas.microsoft.com/office/drawing/2014/main" id="{3365D6D3-6608-E724-1464-D8BD56A0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8" name="Ellipse 1272">
                    <a:extLst>
                      <a:ext uri="{FF2B5EF4-FFF2-40B4-BE49-F238E27FC236}">
                        <a16:creationId xmlns:a16="http://schemas.microsoft.com/office/drawing/2014/main" id="{A5A4C875-80E6-28C6-ED07-F029FFC8E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9" name="Additionszeichen 1273">
                    <a:extLst>
                      <a:ext uri="{FF2B5EF4-FFF2-40B4-BE49-F238E27FC236}">
                        <a16:creationId xmlns:a16="http://schemas.microsoft.com/office/drawing/2014/main" id="{53E65D54-B74F-6B1C-25F7-ECE6432A6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6" name="Gruppieren 6995">
                  <a:extLst>
                    <a:ext uri="{FF2B5EF4-FFF2-40B4-BE49-F238E27FC236}">
                      <a16:creationId xmlns:a16="http://schemas.microsoft.com/office/drawing/2014/main" id="{D4805409-AFA6-E8D7-2B9A-320727549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6" name="Ellipse 1270">
                    <a:extLst>
                      <a:ext uri="{FF2B5EF4-FFF2-40B4-BE49-F238E27FC236}">
                        <a16:creationId xmlns:a16="http://schemas.microsoft.com/office/drawing/2014/main" id="{E5A8EF24-E806-C78E-92BB-E73FC60508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7" name="Additionszeichen 1271">
                    <a:extLst>
                      <a:ext uri="{FF2B5EF4-FFF2-40B4-BE49-F238E27FC236}">
                        <a16:creationId xmlns:a16="http://schemas.microsoft.com/office/drawing/2014/main" id="{30946582-4EA8-C3C0-F0C3-43E416F536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7" name="Gruppieren 6996">
                  <a:extLst>
                    <a:ext uri="{FF2B5EF4-FFF2-40B4-BE49-F238E27FC236}">
                      <a16:creationId xmlns:a16="http://schemas.microsoft.com/office/drawing/2014/main" id="{CC3A5A88-8B47-1978-FB00-55317DE14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4" name="Ellipse 1268">
                    <a:extLst>
                      <a:ext uri="{FF2B5EF4-FFF2-40B4-BE49-F238E27FC236}">
                        <a16:creationId xmlns:a16="http://schemas.microsoft.com/office/drawing/2014/main" id="{F4348F06-2264-9CA0-081D-82F9A2AF1C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5" name="Additionszeichen 1269">
                    <a:extLst>
                      <a:ext uri="{FF2B5EF4-FFF2-40B4-BE49-F238E27FC236}">
                        <a16:creationId xmlns:a16="http://schemas.microsoft.com/office/drawing/2014/main" id="{FCA459DE-3573-12B5-5949-5B66FE20BF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8" name="Gruppieren 6997">
                  <a:extLst>
                    <a:ext uri="{FF2B5EF4-FFF2-40B4-BE49-F238E27FC236}">
                      <a16:creationId xmlns:a16="http://schemas.microsoft.com/office/drawing/2014/main" id="{81AAF803-C929-1C27-7E4E-62945F4A3E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2" name="Ellipse 1266">
                    <a:extLst>
                      <a:ext uri="{FF2B5EF4-FFF2-40B4-BE49-F238E27FC236}">
                        <a16:creationId xmlns:a16="http://schemas.microsoft.com/office/drawing/2014/main" id="{42791800-D49A-0ACE-5AA5-5FCD9D8F4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3" name="Additionszeichen 1267">
                    <a:extLst>
                      <a:ext uri="{FF2B5EF4-FFF2-40B4-BE49-F238E27FC236}">
                        <a16:creationId xmlns:a16="http://schemas.microsoft.com/office/drawing/2014/main" id="{D29F942C-31A9-2495-A797-28AF8715BA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9" name="Gruppieren 6998">
                  <a:extLst>
                    <a:ext uri="{FF2B5EF4-FFF2-40B4-BE49-F238E27FC236}">
                      <a16:creationId xmlns:a16="http://schemas.microsoft.com/office/drawing/2014/main" id="{B0B91337-6F26-2D0A-E822-70A5C850B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0" name="Ellipse 1264">
                    <a:extLst>
                      <a:ext uri="{FF2B5EF4-FFF2-40B4-BE49-F238E27FC236}">
                        <a16:creationId xmlns:a16="http://schemas.microsoft.com/office/drawing/2014/main" id="{A97D8C05-E9CD-781F-A54C-6459F19DAD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1" name="Additionszeichen 1265">
                    <a:extLst>
                      <a:ext uri="{FF2B5EF4-FFF2-40B4-BE49-F238E27FC236}">
                        <a16:creationId xmlns:a16="http://schemas.microsoft.com/office/drawing/2014/main" id="{59E6930B-A7FB-3400-EF7B-EB5CF83053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0" name="Gruppieren 6999">
                  <a:extLst>
                    <a:ext uri="{FF2B5EF4-FFF2-40B4-BE49-F238E27FC236}">
                      <a16:creationId xmlns:a16="http://schemas.microsoft.com/office/drawing/2014/main" id="{F6E1F3F1-C29E-C2D2-3FA7-7A9BA87707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8" name="Ellipse 1262">
                    <a:extLst>
                      <a:ext uri="{FF2B5EF4-FFF2-40B4-BE49-F238E27FC236}">
                        <a16:creationId xmlns:a16="http://schemas.microsoft.com/office/drawing/2014/main" id="{A25FC784-4A58-86BD-2223-518F324363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9" name="Additionszeichen 1263">
                    <a:extLst>
                      <a:ext uri="{FF2B5EF4-FFF2-40B4-BE49-F238E27FC236}">
                        <a16:creationId xmlns:a16="http://schemas.microsoft.com/office/drawing/2014/main" id="{EE533652-3D6E-4DC6-2B0E-03E385CF0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1" name="Gruppieren 7000">
                  <a:extLst>
                    <a:ext uri="{FF2B5EF4-FFF2-40B4-BE49-F238E27FC236}">
                      <a16:creationId xmlns:a16="http://schemas.microsoft.com/office/drawing/2014/main" id="{21B95623-44F3-CFBB-7675-A1D9DC04AF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6" name="Ellipse 1260">
                    <a:extLst>
                      <a:ext uri="{FF2B5EF4-FFF2-40B4-BE49-F238E27FC236}">
                        <a16:creationId xmlns:a16="http://schemas.microsoft.com/office/drawing/2014/main" id="{63228095-F9E3-5A53-CB72-933248193A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7" name="Additionszeichen 1261">
                    <a:extLst>
                      <a:ext uri="{FF2B5EF4-FFF2-40B4-BE49-F238E27FC236}">
                        <a16:creationId xmlns:a16="http://schemas.microsoft.com/office/drawing/2014/main" id="{FF0748D1-9BE9-0C6F-250F-4FC7B9FE2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2" name="Gruppieren 7001">
                  <a:extLst>
                    <a:ext uri="{FF2B5EF4-FFF2-40B4-BE49-F238E27FC236}">
                      <a16:creationId xmlns:a16="http://schemas.microsoft.com/office/drawing/2014/main" id="{3397354A-6B82-052A-8D09-F9F39B0C28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4" name="Ellipse 1258">
                    <a:extLst>
                      <a:ext uri="{FF2B5EF4-FFF2-40B4-BE49-F238E27FC236}">
                        <a16:creationId xmlns:a16="http://schemas.microsoft.com/office/drawing/2014/main" id="{D90B2ABD-DB57-E9F6-6AC2-56973EBC4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5" name="Additionszeichen 1259">
                    <a:extLst>
                      <a:ext uri="{FF2B5EF4-FFF2-40B4-BE49-F238E27FC236}">
                        <a16:creationId xmlns:a16="http://schemas.microsoft.com/office/drawing/2014/main" id="{7100B109-496B-A794-4005-D847110239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3" name="Gruppieren 7002">
                  <a:extLst>
                    <a:ext uri="{FF2B5EF4-FFF2-40B4-BE49-F238E27FC236}">
                      <a16:creationId xmlns:a16="http://schemas.microsoft.com/office/drawing/2014/main" id="{0C706B42-F2FB-4E51-9C68-855B76C4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2" name="Ellipse 1256">
                    <a:extLst>
                      <a:ext uri="{FF2B5EF4-FFF2-40B4-BE49-F238E27FC236}">
                        <a16:creationId xmlns:a16="http://schemas.microsoft.com/office/drawing/2014/main" id="{693A0624-294A-3C17-C209-85DA21456D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3" name="Additionszeichen 1257">
                    <a:extLst>
                      <a:ext uri="{FF2B5EF4-FFF2-40B4-BE49-F238E27FC236}">
                        <a16:creationId xmlns:a16="http://schemas.microsoft.com/office/drawing/2014/main" id="{6FC54343-23D7-5FA2-F0FE-6899479B9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4" name="Gruppieren 7003">
                  <a:extLst>
                    <a:ext uri="{FF2B5EF4-FFF2-40B4-BE49-F238E27FC236}">
                      <a16:creationId xmlns:a16="http://schemas.microsoft.com/office/drawing/2014/main" id="{B7C5005E-3938-9E51-F8C8-91F2E63A2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0" name="Ellipse 1254">
                    <a:extLst>
                      <a:ext uri="{FF2B5EF4-FFF2-40B4-BE49-F238E27FC236}">
                        <a16:creationId xmlns:a16="http://schemas.microsoft.com/office/drawing/2014/main" id="{7952F501-C2A9-1E09-6C32-AACD5B481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1" name="Additionszeichen 1255">
                    <a:extLst>
                      <a:ext uri="{FF2B5EF4-FFF2-40B4-BE49-F238E27FC236}">
                        <a16:creationId xmlns:a16="http://schemas.microsoft.com/office/drawing/2014/main" id="{4C29F15A-4865-CA0E-4888-D66880D7D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5" name="Gruppieren 7004">
                  <a:extLst>
                    <a:ext uri="{FF2B5EF4-FFF2-40B4-BE49-F238E27FC236}">
                      <a16:creationId xmlns:a16="http://schemas.microsoft.com/office/drawing/2014/main" id="{9164C6ED-85D3-055D-029F-CAE706055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18" name="Ellipse 1252">
                    <a:extLst>
                      <a:ext uri="{FF2B5EF4-FFF2-40B4-BE49-F238E27FC236}">
                        <a16:creationId xmlns:a16="http://schemas.microsoft.com/office/drawing/2014/main" id="{138DE2E9-02C0-6D35-0B4A-D78BC642E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9" name="Additionszeichen 1253">
                    <a:extLst>
                      <a:ext uri="{FF2B5EF4-FFF2-40B4-BE49-F238E27FC236}">
                        <a16:creationId xmlns:a16="http://schemas.microsoft.com/office/drawing/2014/main" id="{07B75673-C50A-C30F-AF05-57BEEAEC6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06" name="Ellipse 1240">
                  <a:extLst>
                    <a:ext uri="{FF2B5EF4-FFF2-40B4-BE49-F238E27FC236}">
                      <a16:creationId xmlns:a16="http://schemas.microsoft.com/office/drawing/2014/main" id="{3E9E8B16-2E14-8836-E299-A400411666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7" name="Ellipse 1241">
                  <a:extLst>
                    <a:ext uri="{FF2B5EF4-FFF2-40B4-BE49-F238E27FC236}">
                      <a16:creationId xmlns:a16="http://schemas.microsoft.com/office/drawing/2014/main" id="{C540BD3B-9267-9797-8AA6-EF7F1E5191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8" name="Ellipse 1242">
                  <a:extLst>
                    <a:ext uri="{FF2B5EF4-FFF2-40B4-BE49-F238E27FC236}">
                      <a16:creationId xmlns:a16="http://schemas.microsoft.com/office/drawing/2014/main" id="{677B510D-FFF3-7B1E-21DA-18272AD655D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9" name="Ellipse 1243">
                  <a:extLst>
                    <a:ext uri="{FF2B5EF4-FFF2-40B4-BE49-F238E27FC236}">
                      <a16:creationId xmlns:a16="http://schemas.microsoft.com/office/drawing/2014/main" id="{1FE1425E-3B01-6BC6-CFE6-118A40C5117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0" name="Ellipse 1244">
                  <a:extLst>
                    <a:ext uri="{FF2B5EF4-FFF2-40B4-BE49-F238E27FC236}">
                      <a16:creationId xmlns:a16="http://schemas.microsoft.com/office/drawing/2014/main" id="{FE56AB74-63CF-0B85-ADD5-7CABD0367D4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1" name="Ellipse 1245">
                  <a:extLst>
                    <a:ext uri="{FF2B5EF4-FFF2-40B4-BE49-F238E27FC236}">
                      <a16:creationId xmlns:a16="http://schemas.microsoft.com/office/drawing/2014/main" id="{240D2770-5588-77B8-814D-F45F113D84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2" name="Ellipse 1246">
                  <a:extLst>
                    <a:ext uri="{FF2B5EF4-FFF2-40B4-BE49-F238E27FC236}">
                      <a16:creationId xmlns:a16="http://schemas.microsoft.com/office/drawing/2014/main" id="{30C1A337-82BE-B7C4-0865-C0504B2BEEE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3" name="Ellipse 1247">
                  <a:extLst>
                    <a:ext uri="{FF2B5EF4-FFF2-40B4-BE49-F238E27FC236}">
                      <a16:creationId xmlns:a16="http://schemas.microsoft.com/office/drawing/2014/main" id="{8226EC89-3509-1CF5-1EF5-A9633752FC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4" name="Ellipse 1248">
                  <a:extLst>
                    <a:ext uri="{FF2B5EF4-FFF2-40B4-BE49-F238E27FC236}">
                      <a16:creationId xmlns:a16="http://schemas.microsoft.com/office/drawing/2014/main" id="{3C116B15-687F-9FB7-C645-CEDFFEA810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5" name="Ellipse 1249">
                  <a:extLst>
                    <a:ext uri="{FF2B5EF4-FFF2-40B4-BE49-F238E27FC236}">
                      <a16:creationId xmlns:a16="http://schemas.microsoft.com/office/drawing/2014/main" id="{6C69D200-5621-7BA4-BF12-7221E338021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6" name="Ellipse 1250">
                  <a:extLst>
                    <a:ext uri="{FF2B5EF4-FFF2-40B4-BE49-F238E27FC236}">
                      <a16:creationId xmlns:a16="http://schemas.microsoft.com/office/drawing/2014/main" id="{EA79DB65-B13A-297E-1B88-C8303841E24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7" name="Ellipse 1251">
                  <a:extLst>
                    <a:ext uri="{FF2B5EF4-FFF2-40B4-BE49-F238E27FC236}">
                      <a16:creationId xmlns:a16="http://schemas.microsoft.com/office/drawing/2014/main" id="{6094E4F1-A7F5-9DCA-EC94-F907FFBCBF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91" name="L-Schale">
                <a:extLst>
                  <a:ext uri="{FF2B5EF4-FFF2-40B4-BE49-F238E27FC236}">
                    <a16:creationId xmlns:a16="http://schemas.microsoft.com/office/drawing/2014/main" id="{57DFA49E-F7A5-7229-0A5C-B68DABD57D6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2" name="M-Schale">
                <a:extLst>
                  <a:ext uri="{FF2B5EF4-FFF2-40B4-BE49-F238E27FC236}">
                    <a16:creationId xmlns:a16="http://schemas.microsoft.com/office/drawing/2014/main" id="{76C78742-4E4A-5F6D-948E-551DB78E1C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3" name="Gruppieren 6952">
              <a:extLst>
                <a:ext uri="{FF2B5EF4-FFF2-40B4-BE49-F238E27FC236}">
                  <a16:creationId xmlns:a16="http://schemas.microsoft.com/office/drawing/2014/main" id="{E3FD1F37-E1CE-BB54-03CF-3F7AB97682E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987" name="Ellipse 1221">
                <a:extLst>
                  <a:ext uri="{FF2B5EF4-FFF2-40B4-BE49-F238E27FC236}">
                    <a16:creationId xmlns:a16="http://schemas.microsoft.com/office/drawing/2014/main" id="{38FB2AA8-3AF7-420C-319F-7AE7814560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8" name="Minuszeichen 1222">
                <a:extLst>
                  <a:ext uri="{FF2B5EF4-FFF2-40B4-BE49-F238E27FC236}">
                    <a16:creationId xmlns:a16="http://schemas.microsoft.com/office/drawing/2014/main" id="{82DCC4B2-0781-07C9-74C4-7545F7B9BD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4" name="Gruppieren 6953">
              <a:extLst>
                <a:ext uri="{FF2B5EF4-FFF2-40B4-BE49-F238E27FC236}">
                  <a16:creationId xmlns:a16="http://schemas.microsoft.com/office/drawing/2014/main" id="{83DCCB1F-7678-C76F-44D2-4F3DD2C1EE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985" name="Ellipse 1219">
                <a:extLst>
                  <a:ext uri="{FF2B5EF4-FFF2-40B4-BE49-F238E27FC236}">
                    <a16:creationId xmlns:a16="http://schemas.microsoft.com/office/drawing/2014/main" id="{899B5256-26B0-9089-33F4-9DCFECB781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6" name="Minuszeichen 1220">
                <a:extLst>
                  <a:ext uri="{FF2B5EF4-FFF2-40B4-BE49-F238E27FC236}">
                    <a16:creationId xmlns:a16="http://schemas.microsoft.com/office/drawing/2014/main" id="{0394027F-3C9C-ACA4-477F-5AF090C834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5" name="Gruppieren 6954">
              <a:extLst>
                <a:ext uri="{FF2B5EF4-FFF2-40B4-BE49-F238E27FC236}">
                  <a16:creationId xmlns:a16="http://schemas.microsoft.com/office/drawing/2014/main" id="{B094AFCE-B67A-B115-DB09-ABCC365EB2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983" name="Ellipse 1217">
                <a:extLst>
                  <a:ext uri="{FF2B5EF4-FFF2-40B4-BE49-F238E27FC236}">
                    <a16:creationId xmlns:a16="http://schemas.microsoft.com/office/drawing/2014/main" id="{4F055E81-FC59-F310-E318-754812C6A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4" name="Minuszeichen 1218">
                <a:extLst>
                  <a:ext uri="{FF2B5EF4-FFF2-40B4-BE49-F238E27FC236}">
                    <a16:creationId xmlns:a16="http://schemas.microsoft.com/office/drawing/2014/main" id="{B50E0933-1254-3317-BE73-4AD6858D7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6" name="Gruppieren 6955">
              <a:extLst>
                <a:ext uri="{FF2B5EF4-FFF2-40B4-BE49-F238E27FC236}">
                  <a16:creationId xmlns:a16="http://schemas.microsoft.com/office/drawing/2014/main" id="{79454A60-5E8A-A924-65A0-163BC084578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981" name="Ellipse 1215">
                <a:extLst>
                  <a:ext uri="{FF2B5EF4-FFF2-40B4-BE49-F238E27FC236}">
                    <a16:creationId xmlns:a16="http://schemas.microsoft.com/office/drawing/2014/main" id="{65571B23-45B6-7FCD-170B-91238782A4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2" name="Minuszeichen 1216">
                <a:extLst>
                  <a:ext uri="{FF2B5EF4-FFF2-40B4-BE49-F238E27FC236}">
                    <a16:creationId xmlns:a16="http://schemas.microsoft.com/office/drawing/2014/main" id="{1FCDB664-8054-30E7-F9AD-BAB43983E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7" name="Gruppieren 6956">
              <a:extLst>
                <a:ext uri="{FF2B5EF4-FFF2-40B4-BE49-F238E27FC236}">
                  <a16:creationId xmlns:a16="http://schemas.microsoft.com/office/drawing/2014/main" id="{BB8D808D-23F1-2F8E-1979-6977D5D0675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979" name="Ellipse 1213">
                <a:extLst>
                  <a:ext uri="{FF2B5EF4-FFF2-40B4-BE49-F238E27FC236}">
                    <a16:creationId xmlns:a16="http://schemas.microsoft.com/office/drawing/2014/main" id="{15A8B6E0-B6BF-65C7-E7FE-9598BB9F1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0" name="Minuszeichen 1214">
                <a:extLst>
                  <a:ext uri="{FF2B5EF4-FFF2-40B4-BE49-F238E27FC236}">
                    <a16:creationId xmlns:a16="http://schemas.microsoft.com/office/drawing/2014/main" id="{5DD23ABE-A78E-8872-3B70-53F334021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8" name="Gruppieren 6957">
              <a:extLst>
                <a:ext uri="{FF2B5EF4-FFF2-40B4-BE49-F238E27FC236}">
                  <a16:creationId xmlns:a16="http://schemas.microsoft.com/office/drawing/2014/main" id="{E916B0E7-EB08-8CBF-69A7-C151FED5564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977" name="Ellipse 1211">
                <a:extLst>
                  <a:ext uri="{FF2B5EF4-FFF2-40B4-BE49-F238E27FC236}">
                    <a16:creationId xmlns:a16="http://schemas.microsoft.com/office/drawing/2014/main" id="{0A0CA5C9-9DE2-DFE5-ED88-27F09198B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8" name="Minuszeichen 1212">
                <a:extLst>
                  <a:ext uri="{FF2B5EF4-FFF2-40B4-BE49-F238E27FC236}">
                    <a16:creationId xmlns:a16="http://schemas.microsoft.com/office/drawing/2014/main" id="{30C56024-5D6C-3CF7-DAE4-697415980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9" name="Gruppieren 6958">
              <a:extLst>
                <a:ext uri="{FF2B5EF4-FFF2-40B4-BE49-F238E27FC236}">
                  <a16:creationId xmlns:a16="http://schemas.microsoft.com/office/drawing/2014/main" id="{1D1C1EF3-D9B9-39D3-3595-6F3503F2860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975" name="Ellipse 1209">
                <a:extLst>
                  <a:ext uri="{FF2B5EF4-FFF2-40B4-BE49-F238E27FC236}">
                    <a16:creationId xmlns:a16="http://schemas.microsoft.com/office/drawing/2014/main" id="{8EA8B04B-A1EA-D45E-D7D7-CF7A0373E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6" name="Minuszeichen 1210">
                <a:extLst>
                  <a:ext uri="{FF2B5EF4-FFF2-40B4-BE49-F238E27FC236}">
                    <a16:creationId xmlns:a16="http://schemas.microsoft.com/office/drawing/2014/main" id="{F13049BB-BE5D-EBFA-5EEE-A21A0FEE2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0" name="Gruppieren 6959">
              <a:extLst>
                <a:ext uri="{FF2B5EF4-FFF2-40B4-BE49-F238E27FC236}">
                  <a16:creationId xmlns:a16="http://schemas.microsoft.com/office/drawing/2014/main" id="{2214E0BB-A1B7-DF01-0BBB-BC64413FE9E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973" name="Ellipse 1207">
                <a:extLst>
                  <a:ext uri="{FF2B5EF4-FFF2-40B4-BE49-F238E27FC236}">
                    <a16:creationId xmlns:a16="http://schemas.microsoft.com/office/drawing/2014/main" id="{F6241846-BF4D-F0B9-E795-2C2248BD9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4" name="Minuszeichen 1208">
                <a:extLst>
                  <a:ext uri="{FF2B5EF4-FFF2-40B4-BE49-F238E27FC236}">
                    <a16:creationId xmlns:a16="http://schemas.microsoft.com/office/drawing/2014/main" id="{E92BBAC1-74F3-C1F3-BD52-418E160DE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1" name="Gruppieren 6960">
              <a:extLst>
                <a:ext uri="{FF2B5EF4-FFF2-40B4-BE49-F238E27FC236}">
                  <a16:creationId xmlns:a16="http://schemas.microsoft.com/office/drawing/2014/main" id="{9EB1B736-E879-454A-B5DF-BE162AA9463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971" name="Ellipse 1205">
                <a:extLst>
                  <a:ext uri="{FF2B5EF4-FFF2-40B4-BE49-F238E27FC236}">
                    <a16:creationId xmlns:a16="http://schemas.microsoft.com/office/drawing/2014/main" id="{263212FF-93BF-18DC-6170-0E3525875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2" name="Minuszeichen 1206">
                <a:extLst>
                  <a:ext uri="{FF2B5EF4-FFF2-40B4-BE49-F238E27FC236}">
                    <a16:creationId xmlns:a16="http://schemas.microsoft.com/office/drawing/2014/main" id="{E79E673E-4BE2-7584-CBB0-A781456F9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2" name="Gruppieren 6961">
              <a:extLst>
                <a:ext uri="{FF2B5EF4-FFF2-40B4-BE49-F238E27FC236}">
                  <a16:creationId xmlns:a16="http://schemas.microsoft.com/office/drawing/2014/main" id="{C94D89E1-DF03-FF00-137C-47D172CEB0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969" name="Ellipse 1203">
                <a:extLst>
                  <a:ext uri="{FF2B5EF4-FFF2-40B4-BE49-F238E27FC236}">
                    <a16:creationId xmlns:a16="http://schemas.microsoft.com/office/drawing/2014/main" id="{740FBB54-A224-4CF5-4DD7-E168F2BE8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0" name="Minuszeichen 1204">
                <a:extLst>
                  <a:ext uri="{FF2B5EF4-FFF2-40B4-BE49-F238E27FC236}">
                    <a16:creationId xmlns:a16="http://schemas.microsoft.com/office/drawing/2014/main" id="{087466B7-B48F-B7B9-3935-ED08CDED8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3" name="Gruppieren 6962">
              <a:extLst>
                <a:ext uri="{FF2B5EF4-FFF2-40B4-BE49-F238E27FC236}">
                  <a16:creationId xmlns:a16="http://schemas.microsoft.com/office/drawing/2014/main" id="{B8270930-AAD9-A43B-D1C8-7117C29A1A0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967" name="Ellipse 1201">
                <a:extLst>
                  <a:ext uri="{FF2B5EF4-FFF2-40B4-BE49-F238E27FC236}">
                    <a16:creationId xmlns:a16="http://schemas.microsoft.com/office/drawing/2014/main" id="{31025EC4-F307-1D17-71B9-C7B0AC87F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8" name="Minuszeichen 1202">
                <a:extLst>
                  <a:ext uri="{FF2B5EF4-FFF2-40B4-BE49-F238E27FC236}">
                    <a16:creationId xmlns:a16="http://schemas.microsoft.com/office/drawing/2014/main" id="{568A632E-158C-0461-DC70-4AE289D9B3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4" name="Gruppieren 6963">
              <a:extLst>
                <a:ext uri="{FF2B5EF4-FFF2-40B4-BE49-F238E27FC236}">
                  <a16:creationId xmlns:a16="http://schemas.microsoft.com/office/drawing/2014/main" id="{97DDFA4D-4EF2-25DF-4017-0448B3B2AB4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965" name="Ellipse 1199">
                <a:extLst>
                  <a:ext uri="{FF2B5EF4-FFF2-40B4-BE49-F238E27FC236}">
                    <a16:creationId xmlns:a16="http://schemas.microsoft.com/office/drawing/2014/main" id="{B34A154F-1615-5712-1CB7-5DE24B20D4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6" name="Minuszeichen 1200">
                <a:extLst>
                  <a:ext uri="{FF2B5EF4-FFF2-40B4-BE49-F238E27FC236}">
                    <a16:creationId xmlns:a16="http://schemas.microsoft.com/office/drawing/2014/main" id="{D84EC3E3-CDB4-3771-88A8-B3CD89B16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42" name="Gruppieren 7041">
            <a:extLst>
              <a:ext uri="{FF2B5EF4-FFF2-40B4-BE49-F238E27FC236}">
                <a16:creationId xmlns:a16="http://schemas.microsoft.com/office/drawing/2014/main" id="{E7B40D5E-ED71-3765-29D2-96867EF85DF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7043" name="Magnesium ohne e-">
              <a:extLst>
                <a:ext uri="{FF2B5EF4-FFF2-40B4-BE49-F238E27FC236}">
                  <a16:creationId xmlns:a16="http://schemas.microsoft.com/office/drawing/2014/main" id="{AE7FA6F7-5987-2F0C-7A9C-B0982A4996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080" name="K-Schale">
                <a:extLst>
                  <a:ext uri="{FF2B5EF4-FFF2-40B4-BE49-F238E27FC236}">
                    <a16:creationId xmlns:a16="http://schemas.microsoft.com/office/drawing/2014/main" id="{589EC43D-8DD2-5A12-C345-70BA23CAA48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081" name="Atomkern mit Protonen und Neutronen">
                <a:extLst>
                  <a:ext uri="{FF2B5EF4-FFF2-40B4-BE49-F238E27FC236}">
                    <a16:creationId xmlns:a16="http://schemas.microsoft.com/office/drawing/2014/main" id="{1CF9F135-FBC7-5EA9-ECF6-8636EF9BB6E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084" name="Atomkern">
                  <a:extLst>
                    <a:ext uri="{FF2B5EF4-FFF2-40B4-BE49-F238E27FC236}">
                      <a16:creationId xmlns:a16="http://schemas.microsoft.com/office/drawing/2014/main" id="{DC376C89-E942-C2D7-19F6-BFCCEA874F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085" name="Gruppieren 7084">
                  <a:extLst>
                    <a:ext uri="{FF2B5EF4-FFF2-40B4-BE49-F238E27FC236}">
                      <a16:creationId xmlns:a16="http://schemas.microsoft.com/office/drawing/2014/main" id="{58D8C67D-A4B2-BD11-2204-EB6440D56E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31" name="Ellipse 1365">
                    <a:extLst>
                      <a:ext uri="{FF2B5EF4-FFF2-40B4-BE49-F238E27FC236}">
                        <a16:creationId xmlns:a16="http://schemas.microsoft.com/office/drawing/2014/main" id="{2D48658E-0CC0-35B6-A210-50CE91B275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2" name="Additionszeichen 1366">
                    <a:extLst>
                      <a:ext uri="{FF2B5EF4-FFF2-40B4-BE49-F238E27FC236}">
                        <a16:creationId xmlns:a16="http://schemas.microsoft.com/office/drawing/2014/main" id="{26498E7B-4624-76CE-5754-CBAA04F0F2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6" name="Gruppieren 7085">
                  <a:extLst>
                    <a:ext uri="{FF2B5EF4-FFF2-40B4-BE49-F238E27FC236}">
                      <a16:creationId xmlns:a16="http://schemas.microsoft.com/office/drawing/2014/main" id="{2CB1C8B5-482C-83BE-77F4-796760FA2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9" name="Ellipse 1363">
                    <a:extLst>
                      <a:ext uri="{FF2B5EF4-FFF2-40B4-BE49-F238E27FC236}">
                        <a16:creationId xmlns:a16="http://schemas.microsoft.com/office/drawing/2014/main" id="{68BBD5B2-E9AE-6C58-9B49-7CB14281F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0" name="Additionszeichen 1364">
                    <a:extLst>
                      <a:ext uri="{FF2B5EF4-FFF2-40B4-BE49-F238E27FC236}">
                        <a16:creationId xmlns:a16="http://schemas.microsoft.com/office/drawing/2014/main" id="{4F3FA284-ECAD-C018-6C41-FB8FF249E5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7" name="Gruppieren 7086">
                  <a:extLst>
                    <a:ext uri="{FF2B5EF4-FFF2-40B4-BE49-F238E27FC236}">
                      <a16:creationId xmlns:a16="http://schemas.microsoft.com/office/drawing/2014/main" id="{DE7119E9-8CED-7F8D-DD66-F3105C851D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7" name="Ellipse 1361">
                    <a:extLst>
                      <a:ext uri="{FF2B5EF4-FFF2-40B4-BE49-F238E27FC236}">
                        <a16:creationId xmlns:a16="http://schemas.microsoft.com/office/drawing/2014/main" id="{5013663E-99C2-FCD8-4BF9-6C8542B1F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8" name="Additionszeichen 1362">
                    <a:extLst>
                      <a:ext uri="{FF2B5EF4-FFF2-40B4-BE49-F238E27FC236}">
                        <a16:creationId xmlns:a16="http://schemas.microsoft.com/office/drawing/2014/main" id="{B92E693C-ACD0-E3B7-325B-EC3B6D1A4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8" name="Gruppieren 7087">
                  <a:extLst>
                    <a:ext uri="{FF2B5EF4-FFF2-40B4-BE49-F238E27FC236}">
                      <a16:creationId xmlns:a16="http://schemas.microsoft.com/office/drawing/2014/main" id="{513717D3-B6C3-253D-B07C-E8CCB4806E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5" name="Ellipse 1359">
                    <a:extLst>
                      <a:ext uri="{FF2B5EF4-FFF2-40B4-BE49-F238E27FC236}">
                        <a16:creationId xmlns:a16="http://schemas.microsoft.com/office/drawing/2014/main" id="{BFF24D49-1BEB-5C6C-F11B-6426F7CF54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6" name="Additionszeichen 1360">
                    <a:extLst>
                      <a:ext uri="{FF2B5EF4-FFF2-40B4-BE49-F238E27FC236}">
                        <a16:creationId xmlns:a16="http://schemas.microsoft.com/office/drawing/2014/main" id="{F8D5ECB1-4B67-6F53-418F-7165A28B1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9" name="Gruppieren 7088">
                  <a:extLst>
                    <a:ext uri="{FF2B5EF4-FFF2-40B4-BE49-F238E27FC236}">
                      <a16:creationId xmlns:a16="http://schemas.microsoft.com/office/drawing/2014/main" id="{71065C08-0FEB-1C69-0F0E-0327E798C6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3" name="Ellipse 1357">
                    <a:extLst>
                      <a:ext uri="{FF2B5EF4-FFF2-40B4-BE49-F238E27FC236}">
                        <a16:creationId xmlns:a16="http://schemas.microsoft.com/office/drawing/2014/main" id="{9E4F7633-4D6B-78C4-0EE5-FAEA14000F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4" name="Additionszeichen 1358">
                    <a:extLst>
                      <a:ext uri="{FF2B5EF4-FFF2-40B4-BE49-F238E27FC236}">
                        <a16:creationId xmlns:a16="http://schemas.microsoft.com/office/drawing/2014/main" id="{BF9EA8DA-B352-265A-96DB-199EBF1B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0" name="Gruppieren 7089">
                  <a:extLst>
                    <a:ext uri="{FF2B5EF4-FFF2-40B4-BE49-F238E27FC236}">
                      <a16:creationId xmlns:a16="http://schemas.microsoft.com/office/drawing/2014/main" id="{05DCFECD-473C-A3E6-0A6F-CCBB4003C0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1" name="Ellipse 1355">
                    <a:extLst>
                      <a:ext uri="{FF2B5EF4-FFF2-40B4-BE49-F238E27FC236}">
                        <a16:creationId xmlns:a16="http://schemas.microsoft.com/office/drawing/2014/main" id="{966221EB-5235-43B5-7942-E0274C48A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2" name="Additionszeichen 1356">
                    <a:extLst>
                      <a:ext uri="{FF2B5EF4-FFF2-40B4-BE49-F238E27FC236}">
                        <a16:creationId xmlns:a16="http://schemas.microsoft.com/office/drawing/2014/main" id="{A045086F-21C7-D7BD-8AEB-F586FE5A1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1" name="Gruppieren 7090">
                  <a:extLst>
                    <a:ext uri="{FF2B5EF4-FFF2-40B4-BE49-F238E27FC236}">
                      <a16:creationId xmlns:a16="http://schemas.microsoft.com/office/drawing/2014/main" id="{2B1E710B-8EC6-76C1-70AA-91D3612288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9" name="Ellipse 1353">
                    <a:extLst>
                      <a:ext uri="{FF2B5EF4-FFF2-40B4-BE49-F238E27FC236}">
                        <a16:creationId xmlns:a16="http://schemas.microsoft.com/office/drawing/2014/main" id="{652B605D-233A-1D2E-C14A-F2DAA79AE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0" name="Additionszeichen 1354">
                    <a:extLst>
                      <a:ext uri="{FF2B5EF4-FFF2-40B4-BE49-F238E27FC236}">
                        <a16:creationId xmlns:a16="http://schemas.microsoft.com/office/drawing/2014/main" id="{018414C3-BC76-3731-A543-453CD2DC7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2" name="Gruppieren 7091">
                  <a:extLst>
                    <a:ext uri="{FF2B5EF4-FFF2-40B4-BE49-F238E27FC236}">
                      <a16:creationId xmlns:a16="http://schemas.microsoft.com/office/drawing/2014/main" id="{AECC076C-5CE4-5E1E-6DA5-140E9A05ED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7" name="Ellipse 1351">
                    <a:extLst>
                      <a:ext uri="{FF2B5EF4-FFF2-40B4-BE49-F238E27FC236}">
                        <a16:creationId xmlns:a16="http://schemas.microsoft.com/office/drawing/2014/main" id="{CAED7B88-50DD-59B0-4009-9AAB18AA01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8" name="Additionszeichen 1352">
                    <a:extLst>
                      <a:ext uri="{FF2B5EF4-FFF2-40B4-BE49-F238E27FC236}">
                        <a16:creationId xmlns:a16="http://schemas.microsoft.com/office/drawing/2014/main" id="{1350E296-7557-156E-4E49-C3441EA2A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3" name="Gruppieren 7092">
                  <a:extLst>
                    <a:ext uri="{FF2B5EF4-FFF2-40B4-BE49-F238E27FC236}">
                      <a16:creationId xmlns:a16="http://schemas.microsoft.com/office/drawing/2014/main" id="{A78E498F-2C65-97B3-243A-AB1499945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5" name="Ellipse 1349">
                    <a:extLst>
                      <a:ext uri="{FF2B5EF4-FFF2-40B4-BE49-F238E27FC236}">
                        <a16:creationId xmlns:a16="http://schemas.microsoft.com/office/drawing/2014/main" id="{83AC2C4F-83E5-77B9-D4FE-B1A26C6B7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6" name="Additionszeichen 1350">
                    <a:extLst>
                      <a:ext uri="{FF2B5EF4-FFF2-40B4-BE49-F238E27FC236}">
                        <a16:creationId xmlns:a16="http://schemas.microsoft.com/office/drawing/2014/main" id="{F117AB48-746B-308C-B29F-3202676F93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4" name="Gruppieren 7093">
                  <a:extLst>
                    <a:ext uri="{FF2B5EF4-FFF2-40B4-BE49-F238E27FC236}">
                      <a16:creationId xmlns:a16="http://schemas.microsoft.com/office/drawing/2014/main" id="{EFB00ED9-C737-9DFB-3067-A0C8B172D1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3" name="Ellipse 1347">
                    <a:extLst>
                      <a:ext uri="{FF2B5EF4-FFF2-40B4-BE49-F238E27FC236}">
                        <a16:creationId xmlns:a16="http://schemas.microsoft.com/office/drawing/2014/main" id="{B6F2F699-B4BC-0699-E1D3-FE4C5ABC14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4" name="Additionszeichen 1348">
                    <a:extLst>
                      <a:ext uri="{FF2B5EF4-FFF2-40B4-BE49-F238E27FC236}">
                        <a16:creationId xmlns:a16="http://schemas.microsoft.com/office/drawing/2014/main" id="{E8C71C91-62C6-73E8-D370-59E6C5F58F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5" name="Gruppieren 7094">
                  <a:extLst>
                    <a:ext uri="{FF2B5EF4-FFF2-40B4-BE49-F238E27FC236}">
                      <a16:creationId xmlns:a16="http://schemas.microsoft.com/office/drawing/2014/main" id="{F8A85689-8621-E2DB-1C71-65B1EBDEA6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1" name="Ellipse 1345">
                    <a:extLst>
                      <a:ext uri="{FF2B5EF4-FFF2-40B4-BE49-F238E27FC236}">
                        <a16:creationId xmlns:a16="http://schemas.microsoft.com/office/drawing/2014/main" id="{46A8325B-F6E9-A551-4E46-33AC9E4E1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2" name="Additionszeichen 1346">
                    <a:extLst>
                      <a:ext uri="{FF2B5EF4-FFF2-40B4-BE49-F238E27FC236}">
                        <a16:creationId xmlns:a16="http://schemas.microsoft.com/office/drawing/2014/main" id="{155795A3-7800-538E-0293-BD8E06365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6" name="Gruppieren 7095">
                  <a:extLst>
                    <a:ext uri="{FF2B5EF4-FFF2-40B4-BE49-F238E27FC236}">
                      <a16:creationId xmlns:a16="http://schemas.microsoft.com/office/drawing/2014/main" id="{FC74E798-893A-0FE8-3C02-B8C7D4BDE0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9" name="Ellipse 1343">
                    <a:extLst>
                      <a:ext uri="{FF2B5EF4-FFF2-40B4-BE49-F238E27FC236}">
                        <a16:creationId xmlns:a16="http://schemas.microsoft.com/office/drawing/2014/main" id="{0CEC1068-433F-B389-F434-C2D9F1E0F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0" name="Additionszeichen 1344">
                    <a:extLst>
                      <a:ext uri="{FF2B5EF4-FFF2-40B4-BE49-F238E27FC236}">
                        <a16:creationId xmlns:a16="http://schemas.microsoft.com/office/drawing/2014/main" id="{02381C21-64DB-9014-B415-9AD4CDEB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97" name="Ellipse 1331">
                  <a:extLst>
                    <a:ext uri="{FF2B5EF4-FFF2-40B4-BE49-F238E27FC236}">
                      <a16:creationId xmlns:a16="http://schemas.microsoft.com/office/drawing/2014/main" id="{DBF17E4A-0D20-53B5-0EE6-E60CDBB4B86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8" name="Ellipse 1332">
                  <a:extLst>
                    <a:ext uri="{FF2B5EF4-FFF2-40B4-BE49-F238E27FC236}">
                      <a16:creationId xmlns:a16="http://schemas.microsoft.com/office/drawing/2014/main" id="{3EDC41CB-3965-B786-0453-7EE057283D7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9" name="Ellipse 1333">
                  <a:extLst>
                    <a:ext uri="{FF2B5EF4-FFF2-40B4-BE49-F238E27FC236}">
                      <a16:creationId xmlns:a16="http://schemas.microsoft.com/office/drawing/2014/main" id="{4A56ADDA-109B-0C6A-2858-A3524609D4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0" name="Ellipse 1334">
                  <a:extLst>
                    <a:ext uri="{FF2B5EF4-FFF2-40B4-BE49-F238E27FC236}">
                      <a16:creationId xmlns:a16="http://schemas.microsoft.com/office/drawing/2014/main" id="{324C710B-08F4-3E4B-EF1F-CE47646156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1" name="Ellipse 1335">
                  <a:extLst>
                    <a:ext uri="{FF2B5EF4-FFF2-40B4-BE49-F238E27FC236}">
                      <a16:creationId xmlns:a16="http://schemas.microsoft.com/office/drawing/2014/main" id="{CCB034B6-061D-5554-BE7A-C4D996FC4DD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2" name="Ellipse 1336">
                  <a:extLst>
                    <a:ext uri="{FF2B5EF4-FFF2-40B4-BE49-F238E27FC236}">
                      <a16:creationId xmlns:a16="http://schemas.microsoft.com/office/drawing/2014/main" id="{B54E98CA-92EC-84EB-CBE1-BC3347F4E62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3" name="Ellipse 1337">
                  <a:extLst>
                    <a:ext uri="{FF2B5EF4-FFF2-40B4-BE49-F238E27FC236}">
                      <a16:creationId xmlns:a16="http://schemas.microsoft.com/office/drawing/2014/main" id="{D025E867-818A-040B-BB89-B4B4EC00535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4" name="Ellipse 1338">
                  <a:extLst>
                    <a:ext uri="{FF2B5EF4-FFF2-40B4-BE49-F238E27FC236}">
                      <a16:creationId xmlns:a16="http://schemas.microsoft.com/office/drawing/2014/main" id="{18AA6FD6-A232-9616-860E-49BD5721623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5" name="Ellipse 1339">
                  <a:extLst>
                    <a:ext uri="{FF2B5EF4-FFF2-40B4-BE49-F238E27FC236}">
                      <a16:creationId xmlns:a16="http://schemas.microsoft.com/office/drawing/2014/main" id="{FEC6EC98-A47E-D983-19D5-9FF6BBD65A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6" name="Ellipse 1340">
                  <a:extLst>
                    <a:ext uri="{FF2B5EF4-FFF2-40B4-BE49-F238E27FC236}">
                      <a16:creationId xmlns:a16="http://schemas.microsoft.com/office/drawing/2014/main" id="{42608B6C-CCBB-E9E6-E8C5-FA0A274723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7" name="Ellipse 1341">
                  <a:extLst>
                    <a:ext uri="{FF2B5EF4-FFF2-40B4-BE49-F238E27FC236}">
                      <a16:creationId xmlns:a16="http://schemas.microsoft.com/office/drawing/2014/main" id="{ADCFC13D-8B8D-8B3E-F9C4-DD4EEDB5024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8" name="Ellipse 1342">
                  <a:extLst>
                    <a:ext uri="{FF2B5EF4-FFF2-40B4-BE49-F238E27FC236}">
                      <a16:creationId xmlns:a16="http://schemas.microsoft.com/office/drawing/2014/main" id="{EC53B9CB-4518-7351-F002-D96C4044CFA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082" name="L-Schale">
                <a:extLst>
                  <a:ext uri="{FF2B5EF4-FFF2-40B4-BE49-F238E27FC236}">
                    <a16:creationId xmlns:a16="http://schemas.microsoft.com/office/drawing/2014/main" id="{A1075850-49E9-F9EC-9762-14BF457C6E8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83" name="M-Schale">
                <a:extLst>
                  <a:ext uri="{FF2B5EF4-FFF2-40B4-BE49-F238E27FC236}">
                    <a16:creationId xmlns:a16="http://schemas.microsoft.com/office/drawing/2014/main" id="{7CE271D0-FD64-B8D8-46D5-A839FBED4C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4" name="Gruppieren 7043">
              <a:extLst>
                <a:ext uri="{FF2B5EF4-FFF2-40B4-BE49-F238E27FC236}">
                  <a16:creationId xmlns:a16="http://schemas.microsoft.com/office/drawing/2014/main" id="{0E2C40D3-11B7-6006-62DD-A8CE15F96BF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078" name="Ellipse 1312">
                <a:extLst>
                  <a:ext uri="{FF2B5EF4-FFF2-40B4-BE49-F238E27FC236}">
                    <a16:creationId xmlns:a16="http://schemas.microsoft.com/office/drawing/2014/main" id="{BF9BFED4-F6CE-3340-67F7-03FAA5C79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9" name="Minuszeichen 1313">
                <a:extLst>
                  <a:ext uri="{FF2B5EF4-FFF2-40B4-BE49-F238E27FC236}">
                    <a16:creationId xmlns:a16="http://schemas.microsoft.com/office/drawing/2014/main" id="{2B6089BB-38F6-012E-131C-BB11E7C7F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5" name="Gruppieren 7044">
              <a:extLst>
                <a:ext uri="{FF2B5EF4-FFF2-40B4-BE49-F238E27FC236}">
                  <a16:creationId xmlns:a16="http://schemas.microsoft.com/office/drawing/2014/main" id="{1591C117-3B7C-5EF3-948E-59F5D2EB63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076" name="Ellipse 1310">
                <a:extLst>
                  <a:ext uri="{FF2B5EF4-FFF2-40B4-BE49-F238E27FC236}">
                    <a16:creationId xmlns:a16="http://schemas.microsoft.com/office/drawing/2014/main" id="{8BD83380-41FB-DCCD-5A36-FC046355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7" name="Minuszeichen 1311">
                <a:extLst>
                  <a:ext uri="{FF2B5EF4-FFF2-40B4-BE49-F238E27FC236}">
                    <a16:creationId xmlns:a16="http://schemas.microsoft.com/office/drawing/2014/main" id="{888B4B49-AC35-0D80-83B9-D8B5944B6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6" name="Gruppieren 7045">
              <a:extLst>
                <a:ext uri="{FF2B5EF4-FFF2-40B4-BE49-F238E27FC236}">
                  <a16:creationId xmlns:a16="http://schemas.microsoft.com/office/drawing/2014/main" id="{AC83B7F7-E94D-67F6-8D08-8E763CAEA4C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074" name="Ellipse 1308">
                <a:extLst>
                  <a:ext uri="{FF2B5EF4-FFF2-40B4-BE49-F238E27FC236}">
                    <a16:creationId xmlns:a16="http://schemas.microsoft.com/office/drawing/2014/main" id="{85082302-E7E3-564C-32E7-EBDBD35F7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5" name="Minuszeichen 1309">
                <a:extLst>
                  <a:ext uri="{FF2B5EF4-FFF2-40B4-BE49-F238E27FC236}">
                    <a16:creationId xmlns:a16="http://schemas.microsoft.com/office/drawing/2014/main" id="{850A929B-5DC9-5702-FF25-8E4B5EC847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7" name="Gruppieren 7046">
              <a:extLst>
                <a:ext uri="{FF2B5EF4-FFF2-40B4-BE49-F238E27FC236}">
                  <a16:creationId xmlns:a16="http://schemas.microsoft.com/office/drawing/2014/main" id="{9EECDECA-7F84-4685-5C30-E8F4B28A8A3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072" name="Ellipse 1306">
                <a:extLst>
                  <a:ext uri="{FF2B5EF4-FFF2-40B4-BE49-F238E27FC236}">
                    <a16:creationId xmlns:a16="http://schemas.microsoft.com/office/drawing/2014/main" id="{CF687442-05FF-6401-D014-A56B907EA5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3" name="Minuszeichen 1307">
                <a:extLst>
                  <a:ext uri="{FF2B5EF4-FFF2-40B4-BE49-F238E27FC236}">
                    <a16:creationId xmlns:a16="http://schemas.microsoft.com/office/drawing/2014/main" id="{C158A589-572E-552A-3CE7-0C82BF16D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8" name="Gruppieren 7047">
              <a:extLst>
                <a:ext uri="{FF2B5EF4-FFF2-40B4-BE49-F238E27FC236}">
                  <a16:creationId xmlns:a16="http://schemas.microsoft.com/office/drawing/2014/main" id="{97F97F30-98AD-D28C-B40B-4EC722DDF46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070" name="Ellipse 1304">
                <a:extLst>
                  <a:ext uri="{FF2B5EF4-FFF2-40B4-BE49-F238E27FC236}">
                    <a16:creationId xmlns:a16="http://schemas.microsoft.com/office/drawing/2014/main" id="{D6E6731D-717C-E4D9-CA74-2BC90637D9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1" name="Minuszeichen 1305">
                <a:extLst>
                  <a:ext uri="{FF2B5EF4-FFF2-40B4-BE49-F238E27FC236}">
                    <a16:creationId xmlns:a16="http://schemas.microsoft.com/office/drawing/2014/main" id="{409F00BF-A8FA-9FDC-C05A-7A424ECD5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9" name="Gruppieren 7048">
              <a:extLst>
                <a:ext uri="{FF2B5EF4-FFF2-40B4-BE49-F238E27FC236}">
                  <a16:creationId xmlns:a16="http://schemas.microsoft.com/office/drawing/2014/main" id="{32EB26D3-107B-9076-03A0-073E3701CAC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068" name="Ellipse 1302">
                <a:extLst>
                  <a:ext uri="{FF2B5EF4-FFF2-40B4-BE49-F238E27FC236}">
                    <a16:creationId xmlns:a16="http://schemas.microsoft.com/office/drawing/2014/main" id="{300AE04A-D087-A623-3CC4-05BB9E4C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9" name="Minuszeichen 1303">
                <a:extLst>
                  <a:ext uri="{FF2B5EF4-FFF2-40B4-BE49-F238E27FC236}">
                    <a16:creationId xmlns:a16="http://schemas.microsoft.com/office/drawing/2014/main" id="{14486BCA-1516-F20B-F9FC-9823998C03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0" name="Gruppieren 7049">
              <a:extLst>
                <a:ext uri="{FF2B5EF4-FFF2-40B4-BE49-F238E27FC236}">
                  <a16:creationId xmlns:a16="http://schemas.microsoft.com/office/drawing/2014/main" id="{B474A69C-45EF-F6FC-91D7-DF45018114B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066" name="Ellipse 1300">
                <a:extLst>
                  <a:ext uri="{FF2B5EF4-FFF2-40B4-BE49-F238E27FC236}">
                    <a16:creationId xmlns:a16="http://schemas.microsoft.com/office/drawing/2014/main" id="{FAF3D606-532F-F5A8-E9E3-FB8F11710C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7" name="Minuszeichen 1301">
                <a:extLst>
                  <a:ext uri="{FF2B5EF4-FFF2-40B4-BE49-F238E27FC236}">
                    <a16:creationId xmlns:a16="http://schemas.microsoft.com/office/drawing/2014/main" id="{EBB8F3A6-B84D-7789-6D60-D237A99E1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1" name="Gruppieren 7050">
              <a:extLst>
                <a:ext uri="{FF2B5EF4-FFF2-40B4-BE49-F238E27FC236}">
                  <a16:creationId xmlns:a16="http://schemas.microsoft.com/office/drawing/2014/main" id="{D23205B5-A743-5D73-564C-A7CFF3C0AA6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064" name="Ellipse 1298">
                <a:extLst>
                  <a:ext uri="{FF2B5EF4-FFF2-40B4-BE49-F238E27FC236}">
                    <a16:creationId xmlns:a16="http://schemas.microsoft.com/office/drawing/2014/main" id="{CFB4AEC4-9141-3292-104C-B2119428AA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5" name="Minuszeichen 1299">
                <a:extLst>
                  <a:ext uri="{FF2B5EF4-FFF2-40B4-BE49-F238E27FC236}">
                    <a16:creationId xmlns:a16="http://schemas.microsoft.com/office/drawing/2014/main" id="{D902C275-7441-2AF2-980F-3A1BAD8178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2" name="Gruppieren 7051">
              <a:extLst>
                <a:ext uri="{FF2B5EF4-FFF2-40B4-BE49-F238E27FC236}">
                  <a16:creationId xmlns:a16="http://schemas.microsoft.com/office/drawing/2014/main" id="{92FD2BCF-9227-A99E-1300-86A89A24CCC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062" name="Ellipse 1296">
                <a:extLst>
                  <a:ext uri="{FF2B5EF4-FFF2-40B4-BE49-F238E27FC236}">
                    <a16:creationId xmlns:a16="http://schemas.microsoft.com/office/drawing/2014/main" id="{80C72C9B-3337-86D0-997C-0B9796AB91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3" name="Minuszeichen 1297">
                <a:extLst>
                  <a:ext uri="{FF2B5EF4-FFF2-40B4-BE49-F238E27FC236}">
                    <a16:creationId xmlns:a16="http://schemas.microsoft.com/office/drawing/2014/main" id="{3265BAC4-BA89-D66B-1DDC-6190AB28C7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3" name="Gruppieren 7052">
              <a:extLst>
                <a:ext uri="{FF2B5EF4-FFF2-40B4-BE49-F238E27FC236}">
                  <a16:creationId xmlns:a16="http://schemas.microsoft.com/office/drawing/2014/main" id="{ABACCA60-6059-7681-1F5D-2D67A1D3950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060" name="Ellipse 1294">
                <a:extLst>
                  <a:ext uri="{FF2B5EF4-FFF2-40B4-BE49-F238E27FC236}">
                    <a16:creationId xmlns:a16="http://schemas.microsoft.com/office/drawing/2014/main" id="{5EB15302-55D4-28DA-7130-A42582F339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1" name="Minuszeichen 1295">
                <a:extLst>
                  <a:ext uri="{FF2B5EF4-FFF2-40B4-BE49-F238E27FC236}">
                    <a16:creationId xmlns:a16="http://schemas.microsoft.com/office/drawing/2014/main" id="{2FE5D35C-F530-4993-4117-ECE923F334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4" name="Gruppieren 7053">
              <a:extLst>
                <a:ext uri="{FF2B5EF4-FFF2-40B4-BE49-F238E27FC236}">
                  <a16:creationId xmlns:a16="http://schemas.microsoft.com/office/drawing/2014/main" id="{B5D14E3D-CA21-E90F-1D40-7664C8D8D1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058" name="Ellipse 1292">
                <a:extLst>
                  <a:ext uri="{FF2B5EF4-FFF2-40B4-BE49-F238E27FC236}">
                    <a16:creationId xmlns:a16="http://schemas.microsoft.com/office/drawing/2014/main" id="{5C5B32C0-8347-1B13-BAFD-12BEDED668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9" name="Minuszeichen 1293">
                <a:extLst>
                  <a:ext uri="{FF2B5EF4-FFF2-40B4-BE49-F238E27FC236}">
                    <a16:creationId xmlns:a16="http://schemas.microsoft.com/office/drawing/2014/main" id="{29D38D9B-BBCD-7E8C-8041-8C7B4F5032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5" name="Gruppieren 7054">
              <a:extLst>
                <a:ext uri="{FF2B5EF4-FFF2-40B4-BE49-F238E27FC236}">
                  <a16:creationId xmlns:a16="http://schemas.microsoft.com/office/drawing/2014/main" id="{E50C1B25-77A5-687C-4611-2FF8FC97D80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056" name="Ellipse 1290">
                <a:extLst>
                  <a:ext uri="{FF2B5EF4-FFF2-40B4-BE49-F238E27FC236}">
                    <a16:creationId xmlns:a16="http://schemas.microsoft.com/office/drawing/2014/main" id="{88FA7BDE-1B4E-1111-18AC-ECCC13E9E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7" name="Minuszeichen 1291">
                <a:extLst>
                  <a:ext uri="{FF2B5EF4-FFF2-40B4-BE49-F238E27FC236}">
                    <a16:creationId xmlns:a16="http://schemas.microsoft.com/office/drawing/2014/main" id="{C99C08D7-1D85-7D6A-398C-C7BC9E71C6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33" name="Gruppieren 7132">
            <a:extLst>
              <a:ext uri="{FF2B5EF4-FFF2-40B4-BE49-F238E27FC236}">
                <a16:creationId xmlns:a16="http://schemas.microsoft.com/office/drawing/2014/main" id="{E2AF2B3E-DC56-FD58-CAF8-50726E07B011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7134" name="Magnesium ohne e-">
              <a:extLst>
                <a:ext uri="{FF2B5EF4-FFF2-40B4-BE49-F238E27FC236}">
                  <a16:creationId xmlns:a16="http://schemas.microsoft.com/office/drawing/2014/main" id="{21C9DD2A-8F80-5C5B-2219-2562FAAF41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171" name="K-Schale">
                <a:extLst>
                  <a:ext uri="{FF2B5EF4-FFF2-40B4-BE49-F238E27FC236}">
                    <a16:creationId xmlns:a16="http://schemas.microsoft.com/office/drawing/2014/main" id="{B2C024FD-9A08-7A43-D763-D3157AA21A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72" name="Atomkern mit Protonen und Neutronen">
                <a:extLst>
                  <a:ext uri="{FF2B5EF4-FFF2-40B4-BE49-F238E27FC236}">
                    <a16:creationId xmlns:a16="http://schemas.microsoft.com/office/drawing/2014/main" id="{49A3984B-3CFB-B13E-DD2E-EE9BAF7A99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175" name="Atomkern">
                  <a:extLst>
                    <a:ext uri="{FF2B5EF4-FFF2-40B4-BE49-F238E27FC236}">
                      <a16:creationId xmlns:a16="http://schemas.microsoft.com/office/drawing/2014/main" id="{AE8509D0-3D98-3A2F-D2B7-41FEAE3227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176" name="Gruppieren 7175">
                  <a:extLst>
                    <a:ext uri="{FF2B5EF4-FFF2-40B4-BE49-F238E27FC236}">
                      <a16:creationId xmlns:a16="http://schemas.microsoft.com/office/drawing/2014/main" id="{43542D49-6767-F11B-9920-9CCB17821A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2" name="Ellipse 1456">
                    <a:extLst>
                      <a:ext uri="{FF2B5EF4-FFF2-40B4-BE49-F238E27FC236}">
                        <a16:creationId xmlns:a16="http://schemas.microsoft.com/office/drawing/2014/main" id="{079A3847-9F93-B3E4-EF99-085DFC7B81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3" name="Additionszeichen 1457">
                    <a:extLst>
                      <a:ext uri="{FF2B5EF4-FFF2-40B4-BE49-F238E27FC236}">
                        <a16:creationId xmlns:a16="http://schemas.microsoft.com/office/drawing/2014/main" id="{48A57E76-56CD-6511-4040-FF4BEC327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7" name="Gruppieren 7176">
                  <a:extLst>
                    <a:ext uri="{FF2B5EF4-FFF2-40B4-BE49-F238E27FC236}">
                      <a16:creationId xmlns:a16="http://schemas.microsoft.com/office/drawing/2014/main" id="{FEFE1E52-A7A7-32F2-318A-295D80A8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0" name="Ellipse 1454">
                    <a:extLst>
                      <a:ext uri="{FF2B5EF4-FFF2-40B4-BE49-F238E27FC236}">
                        <a16:creationId xmlns:a16="http://schemas.microsoft.com/office/drawing/2014/main" id="{D4CF7043-0FF6-CEDD-B786-399958B4A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1" name="Additionszeichen 1455">
                    <a:extLst>
                      <a:ext uri="{FF2B5EF4-FFF2-40B4-BE49-F238E27FC236}">
                        <a16:creationId xmlns:a16="http://schemas.microsoft.com/office/drawing/2014/main" id="{C49122FF-898B-DE03-5401-31C303F0AF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8" name="Gruppieren 7177">
                  <a:extLst>
                    <a:ext uri="{FF2B5EF4-FFF2-40B4-BE49-F238E27FC236}">
                      <a16:creationId xmlns:a16="http://schemas.microsoft.com/office/drawing/2014/main" id="{28CB9FC4-63EF-FE3A-45E1-E1463CA68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8" name="Ellipse 1452">
                    <a:extLst>
                      <a:ext uri="{FF2B5EF4-FFF2-40B4-BE49-F238E27FC236}">
                        <a16:creationId xmlns:a16="http://schemas.microsoft.com/office/drawing/2014/main" id="{A2AA7A5B-D5BB-266E-F38C-9CDDE29714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9" name="Additionszeichen 1453">
                    <a:extLst>
                      <a:ext uri="{FF2B5EF4-FFF2-40B4-BE49-F238E27FC236}">
                        <a16:creationId xmlns:a16="http://schemas.microsoft.com/office/drawing/2014/main" id="{284F2D28-90E2-3231-2A39-A12BED94A1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9" name="Gruppieren 7178">
                  <a:extLst>
                    <a:ext uri="{FF2B5EF4-FFF2-40B4-BE49-F238E27FC236}">
                      <a16:creationId xmlns:a16="http://schemas.microsoft.com/office/drawing/2014/main" id="{EB80A0F4-5CC4-4842-5A43-4A2696D10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6" name="Ellipse 1450">
                    <a:extLst>
                      <a:ext uri="{FF2B5EF4-FFF2-40B4-BE49-F238E27FC236}">
                        <a16:creationId xmlns:a16="http://schemas.microsoft.com/office/drawing/2014/main" id="{F4400FB6-C64F-3704-7752-D4E61D075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7" name="Additionszeichen 1451">
                    <a:extLst>
                      <a:ext uri="{FF2B5EF4-FFF2-40B4-BE49-F238E27FC236}">
                        <a16:creationId xmlns:a16="http://schemas.microsoft.com/office/drawing/2014/main" id="{A2643B11-E18C-00FE-F55D-D361E872C3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0" name="Gruppieren 7179">
                  <a:extLst>
                    <a:ext uri="{FF2B5EF4-FFF2-40B4-BE49-F238E27FC236}">
                      <a16:creationId xmlns:a16="http://schemas.microsoft.com/office/drawing/2014/main" id="{3D2CB9E2-3109-53C8-4696-582B2F0AE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4" name="Ellipse 1448">
                    <a:extLst>
                      <a:ext uri="{FF2B5EF4-FFF2-40B4-BE49-F238E27FC236}">
                        <a16:creationId xmlns:a16="http://schemas.microsoft.com/office/drawing/2014/main" id="{06975AB3-3C82-A447-9462-044E0F776D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5" name="Additionszeichen 1449">
                    <a:extLst>
                      <a:ext uri="{FF2B5EF4-FFF2-40B4-BE49-F238E27FC236}">
                        <a16:creationId xmlns:a16="http://schemas.microsoft.com/office/drawing/2014/main" id="{7E529158-2378-415E-C3C1-0325F3877D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1" name="Gruppieren 7180">
                  <a:extLst>
                    <a:ext uri="{FF2B5EF4-FFF2-40B4-BE49-F238E27FC236}">
                      <a16:creationId xmlns:a16="http://schemas.microsoft.com/office/drawing/2014/main" id="{EA090000-FA47-D3AE-8B1A-8ECE01341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2" name="Ellipse 1446">
                    <a:extLst>
                      <a:ext uri="{FF2B5EF4-FFF2-40B4-BE49-F238E27FC236}">
                        <a16:creationId xmlns:a16="http://schemas.microsoft.com/office/drawing/2014/main" id="{36C87412-20CE-315D-8ED8-B65C3E89B9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3" name="Additionszeichen 1447">
                    <a:extLst>
                      <a:ext uri="{FF2B5EF4-FFF2-40B4-BE49-F238E27FC236}">
                        <a16:creationId xmlns:a16="http://schemas.microsoft.com/office/drawing/2014/main" id="{EAEA40BB-A6A9-0781-559D-49AC8CCFB0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2" name="Gruppieren 7181">
                  <a:extLst>
                    <a:ext uri="{FF2B5EF4-FFF2-40B4-BE49-F238E27FC236}">
                      <a16:creationId xmlns:a16="http://schemas.microsoft.com/office/drawing/2014/main" id="{285C1EE5-8114-3BEE-013B-CD809699C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0" name="Ellipse 1444">
                    <a:extLst>
                      <a:ext uri="{FF2B5EF4-FFF2-40B4-BE49-F238E27FC236}">
                        <a16:creationId xmlns:a16="http://schemas.microsoft.com/office/drawing/2014/main" id="{4B230B5F-A172-E0DF-99D1-324C5EAC4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1" name="Additionszeichen 1445">
                    <a:extLst>
                      <a:ext uri="{FF2B5EF4-FFF2-40B4-BE49-F238E27FC236}">
                        <a16:creationId xmlns:a16="http://schemas.microsoft.com/office/drawing/2014/main" id="{86516771-BC4C-5DB5-D186-E5AA45D5CC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3" name="Gruppieren 7182">
                  <a:extLst>
                    <a:ext uri="{FF2B5EF4-FFF2-40B4-BE49-F238E27FC236}">
                      <a16:creationId xmlns:a16="http://schemas.microsoft.com/office/drawing/2014/main" id="{B8BEFEF2-2716-5C9F-7CAB-C6A62FCF8F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8" name="Ellipse 1442">
                    <a:extLst>
                      <a:ext uri="{FF2B5EF4-FFF2-40B4-BE49-F238E27FC236}">
                        <a16:creationId xmlns:a16="http://schemas.microsoft.com/office/drawing/2014/main" id="{FA6686D1-631D-87E4-FE72-0470C1C5D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9" name="Additionszeichen 1443">
                    <a:extLst>
                      <a:ext uri="{FF2B5EF4-FFF2-40B4-BE49-F238E27FC236}">
                        <a16:creationId xmlns:a16="http://schemas.microsoft.com/office/drawing/2014/main" id="{3C1D4C3E-1148-BB3B-4435-D372A9BAD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4" name="Gruppieren 7183">
                  <a:extLst>
                    <a:ext uri="{FF2B5EF4-FFF2-40B4-BE49-F238E27FC236}">
                      <a16:creationId xmlns:a16="http://schemas.microsoft.com/office/drawing/2014/main" id="{F0077B27-4DAA-33D8-1F98-C0BE1FC21B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6" name="Ellipse 1440">
                    <a:extLst>
                      <a:ext uri="{FF2B5EF4-FFF2-40B4-BE49-F238E27FC236}">
                        <a16:creationId xmlns:a16="http://schemas.microsoft.com/office/drawing/2014/main" id="{1A3791BE-F0E8-3CC1-D018-41D666C0F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7" name="Additionszeichen 1441">
                    <a:extLst>
                      <a:ext uri="{FF2B5EF4-FFF2-40B4-BE49-F238E27FC236}">
                        <a16:creationId xmlns:a16="http://schemas.microsoft.com/office/drawing/2014/main" id="{8520D4E6-823B-374C-34BE-B15CDE7913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5" name="Gruppieren 7184">
                  <a:extLst>
                    <a:ext uri="{FF2B5EF4-FFF2-40B4-BE49-F238E27FC236}">
                      <a16:creationId xmlns:a16="http://schemas.microsoft.com/office/drawing/2014/main" id="{34E8C883-451F-BFC8-2E8C-97CA40D2E1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4" name="Ellipse 1438">
                    <a:extLst>
                      <a:ext uri="{FF2B5EF4-FFF2-40B4-BE49-F238E27FC236}">
                        <a16:creationId xmlns:a16="http://schemas.microsoft.com/office/drawing/2014/main" id="{1D008BF6-E7DE-58D0-23A4-8BE3226CF0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5" name="Additionszeichen 1439">
                    <a:extLst>
                      <a:ext uri="{FF2B5EF4-FFF2-40B4-BE49-F238E27FC236}">
                        <a16:creationId xmlns:a16="http://schemas.microsoft.com/office/drawing/2014/main" id="{7CB61E03-72F1-F545-7056-383D0508F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6" name="Gruppieren 7185">
                  <a:extLst>
                    <a:ext uri="{FF2B5EF4-FFF2-40B4-BE49-F238E27FC236}">
                      <a16:creationId xmlns:a16="http://schemas.microsoft.com/office/drawing/2014/main" id="{99120F25-B99C-7C2C-4118-9A6FDF22F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2" name="Ellipse 1436">
                    <a:extLst>
                      <a:ext uri="{FF2B5EF4-FFF2-40B4-BE49-F238E27FC236}">
                        <a16:creationId xmlns:a16="http://schemas.microsoft.com/office/drawing/2014/main" id="{6198C656-2C3E-B599-5ACA-D4C3404E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3" name="Additionszeichen 1437">
                    <a:extLst>
                      <a:ext uri="{FF2B5EF4-FFF2-40B4-BE49-F238E27FC236}">
                        <a16:creationId xmlns:a16="http://schemas.microsoft.com/office/drawing/2014/main" id="{74517BF2-8D1A-5693-A6BC-7BD4A4CC8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7" name="Gruppieren 7186">
                  <a:extLst>
                    <a:ext uri="{FF2B5EF4-FFF2-40B4-BE49-F238E27FC236}">
                      <a16:creationId xmlns:a16="http://schemas.microsoft.com/office/drawing/2014/main" id="{469943A0-BB99-5C49-FD8B-E9E96BF2F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0" name="Ellipse 1434">
                    <a:extLst>
                      <a:ext uri="{FF2B5EF4-FFF2-40B4-BE49-F238E27FC236}">
                        <a16:creationId xmlns:a16="http://schemas.microsoft.com/office/drawing/2014/main" id="{684DB44C-B26F-C1D2-56F0-8107B33081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1" name="Additionszeichen 1435">
                    <a:extLst>
                      <a:ext uri="{FF2B5EF4-FFF2-40B4-BE49-F238E27FC236}">
                        <a16:creationId xmlns:a16="http://schemas.microsoft.com/office/drawing/2014/main" id="{6490E1C5-5D51-ABE1-BB1B-41EF3AB58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188" name="Ellipse 1422">
                  <a:extLst>
                    <a:ext uri="{FF2B5EF4-FFF2-40B4-BE49-F238E27FC236}">
                      <a16:creationId xmlns:a16="http://schemas.microsoft.com/office/drawing/2014/main" id="{485AC52F-73D7-A56A-14AF-7643AFD6C9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9" name="Ellipse 1423">
                  <a:extLst>
                    <a:ext uri="{FF2B5EF4-FFF2-40B4-BE49-F238E27FC236}">
                      <a16:creationId xmlns:a16="http://schemas.microsoft.com/office/drawing/2014/main" id="{9E903E00-08C0-49D6-2C81-45C23F4373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0" name="Ellipse 1424">
                  <a:extLst>
                    <a:ext uri="{FF2B5EF4-FFF2-40B4-BE49-F238E27FC236}">
                      <a16:creationId xmlns:a16="http://schemas.microsoft.com/office/drawing/2014/main" id="{1FCC1508-5CCB-F8D6-C6B7-F55F88C77B0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1" name="Ellipse 1425">
                  <a:extLst>
                    <a:ext uri="{FF2B5EF4-FFF2-40B4-BE49-F238E27FC236}">
                      <a16:creationId xmlns:a16="http://schemas.microsoft.com/office/drawing/2014/main" id="{6D5B4F28-CE95-A1C4-C38B-A5735CF3672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2" name="Ellipse 1426">
                  <a:extLst>
                    <a:ext uri="{FF2B5EF4-FFF2-40B4-BE49-F238E27FC236}">
                      <a16:creationId xmlns:a16="http://schemas.microsoft.com/office/drawing/2014/main" id="{2B1A92DA-E3DC-0CA9-EBB5-5B69AF7420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3" name="Ellipse 1427">
                  <a:extLst>
                    <a:ext uri="{FF2B5EF4-FFF2-40B4-BE49-F238E27FC236}">
                      <a16:creationId xmlns:a16="http://schemas.microsoft.com/office/drawing/2014/main" id="{1AF2407F-72F2-04A6-4D56-E8DA4B301B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4" name="Ellipse 1428">
                  <a:extLst>
                    <a:ext uri="{FF2B5EF4-FFF2-40B4-BE49-F238E27FC236}">
                      <a16:creationId xmlns:a16="http://schemas.microsoft.com/office/drawing/2014/main" id="{FA24A820-5555-498B-C01E-9F941161004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5" name="Ellipse 1429">
                  <a:extLst>
                    <a:ext uri="{FF2B5EF4-FFF2-40B4-BE49-F238E27FC236}">
                      <a16:creationId xmlns:a16="http://schemas.microsoft.com/office/drawing/2014/main" id="{94070011-2FCB-CE55-C8AC-D10DB4235BF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6" name="Ellipse 1430">
                  <a:extLst>
                    <a:ext uri="{FF2B5EF4-FFF2-40B4-BE49-F238E27FC236}">
                      <a16:creationId xmlns:a16="http://schemas.microsoft.com/office/drawing/2014/main" id="{9505E4B1-3655-A710-86D4-958AE8D291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7" name="Ellipse 1431">
                  <a:extLst>
                    <a:ext uri="{FF2B5EF4-FFF2-40B4-BE49-F238E27FC236}">
                      <a16:creationId xmlns:a16="http://schemas.microsoft.com/office/drawing/2014/main" id="{9DDE5751-7BB6-3277-A320-4EFB7538C69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8" name="Ellipse 1432">
                  <a:extLst>
                    <a:ext uri="{FF2B5EF4-FFF2-40B4-BE49-F238E27FC236}">
                      <a16:creationId xmlns:a16="http://schemas.microsoft.com/office/drawing/2014/main" id="{91868875-5A78-05ED-23D5-285C828CE42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9" name="Ellipse 1433">
                  <a:extLst>
                    <a:ext uri="{FF2B5EF4-FFF2-40B4-BE49-F238E27FC236}">
                      <a16:creationId xmlns:a16="http://schemas.microsoft.com/office/drawing/2014/main" id="{35FF5EDF-650E-DF36-3026-2FC897ABD58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73" name="L-Schale">
                <a:extLst>
                  <a:ext uri="{FF2B5EF4-FFF2-40B4-BE49-F238E27FC236}">
                    <a16:creationId xmlns:a16="http://schemas.microsoft.com/office/drawing/2014/main" id="{46468FB9-231E-E861-DB43-5668039D704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4" name="M-Schale">
                <a:extLst>
                  <a:ext uri="{FF2B5EF4-FFF2-40B4-BE49-F238E27FC236}">
                    <a16:creationId xmlns:a16="http://schemas.microsoft.com/office/drawing/2014/main" id="{4D8AFFD7-EA4B-CAF2-CA63-5F6B4839DE7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5" name="Gruppieren 7134">
              <a:extLst>
                <a:ext uri="{FF2B5EF4-FFF2-40B4-BE49-F238E27FC236}">
                  <a16:creationId xmlns:a16="http://schemas.microsoft.com/office/drawing/2014/main" id="{D1A81598-6687-99C0-2CAC-5A37FA12C92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169" name="Ellipse 1403">
                <a:extLst>
                  <a:ext uri="{FF2B5EF4-FFF2-40B4-BE49-F238E27FC236}">
                    <a16:creationId xmlns:a16="http://schemas.microsoft.com/office/drawing/2014/main" id="{FC1D129A-EA55-0DC5-8570-AFC21EA98F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0" name="Minuszeichen 1404">
                <a:extLst>
                  <a:ext uri="{FF2B5EF4-FFF2-40B4-BE49-F238E27FC236}">
                    <a16:creationId xmlns:a16="http://schemas.microsoft.com/office/drawing/2014/main" id="{A8FBF1FA-34BA-CD10-FAA1-B37A20E2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6" name="Gruppieren 7135">
              <a:extLst>
                <a:ext uri="{FF2B5EF4-FFF2-40B4-BE49-F238E27FC236}">
                  <a16:creationId xmlns:a16="http://schemas.microsoft.com/office/drawing/2014/main" id="{FAE4FAD5-0148-52EC-0466-3EF7607B235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167" name="Ellipse 1401">
                <a:extLst>
                  <a:ext uri="{FF2B5EF4-FFF2-40B4-BE49-F238E27FC236}">
                    <a16:creationId xmlns:a16="http://schemas.microsoft.com/office/drawing/2014/main" id="{0AD1CBF0-8257-1D42-7B6C-A3F92C7E8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8" name="Minuszeichen 1402">
                <a:extLst>
                  <a:ext uri="{FF2B5EF4-FFF2-40B4-BE49-F238E27FC236}">
                    <a16:creationId xmlns:a16="http://schemas.microsoft.com/office/drawing/2014/main" id="{FAD1E1BD-3EF2-DCE2-C870-71B21AD4E2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7" name="Gruppieren 7136">
              <a:extLst>
                <a:ext uri="{FF2B5EF4-FFF2-40B4-BE49-F238E27FC236}">
                  <a16:creationId xmlns:a16="http://schemas.microsoft.com/office/drawing/2014/main" id="{7FB61253-3EF7-AD91-2669-44B48C89FCA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165" name="Ellipse 1399">
                <a:extLst>
                  <a:ext uri="{FF2B5EF4-FFF2-40B4-BE49-F238E27FC236}">
                    <a16:creationId xmlns:a16="http://schemas.microsoft.com/office/drawing/2014/main" id="{2E40DEE6-4097-A6E0-7517-B4E6ABEE29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6" name="Minuszeichen 1400">
                <a:extLst>
                  <a:ext uri="{FF2B5EF4-FFF2-40B4-BE49-F238E27FC236}">
                    <a16:creationId xmlns:a16="http://schemas.microsoft.com/office/drawing/2014/main" id="{61CEAC0B-1388-4C92-D1B8-DB4B475929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8" name="Gruppieren 7137">
              <a:extLst>
                <a:ext uri="{FF2B5EF4-FFF2-40B4-BE49-F238E27FC236}">
                  <a16:creationId xmlns:a16="http://schemas.microsoft.com/office/drawing/2014/main" id="{A8877782-4A89-F51D-6CA8-10D9D2EDA5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163" name="Ellipse 1397">
                <a:extLst>
                  <a:ext uri="{FF2B5EF4-FFF2-40B4-BE49-F238E27FC236}">
                    <a16:creationId xmlns:a16="http://schemas.microsoft.com/office/drawing/2014/main" id="{F128C912-67ED-8253-8989-EDA1B9B64C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4" name="Minuszeichen 1398">
                <a:extLst>
                  <a:ext uri="{FF2B5EF4-FFF2-40B4-BE49-F238E27FC236}">
                    <a16:creationId xmlns:a16="http://schemas.microsoft.com/office/drawing/2014/main" id="{A45FBD63-5DA5-91F7-45AF-F198ABE70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9" name="Gruppieren 7138">
              <a:extLst>
                <a:ext uri="{FF2B5EF4-FFF2-40B4-BE49-F238E27FC236}">
                  <a16:creationId xmlns:a16="http://schemas.microsoft.com/office/drawing/2014/main" id="{049ABCF9-47DC-D3E9-6F3D-289F682D223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161" name="Ellipse 1395">
                <a:extLst>
                  <a:ext uri="{FF2B5EF4-FFF2-40B4-BE49-F238E27FC236}">
                    <a16:creationId xmlns:a16="http://schemas.microsoft.com/office/drawing/2014/main" id="{21331052-B426-6A1C-764A-78A92E838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2" name="Minuszeichen 1396">
                <a:extLst>
                  <a:ext uri="{FF2B5EF4-FFF2-40B4-BE49-F238E27FC236}">
                    <a16:creationId xmlns:a16="http://schemas.microsoft.com/office/drawing/2014/main" id="{25677D5D-B021-7D9E-052C-00BCF08968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0" name="Gruppieren 7139">
              <a:extLst>
                <a:ext uri="{FF2B5EF4-FFF2-40B4-BE49-F238E27FC236}">
                  <a16:creationId xmlns:a16="http://schemas.microsoft.com/office/drawing/2014/main" id="{7AC9BCED-6742-69FD-0BD3-CF2B193EA7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159" name="Ellipse 1393">
                <a:extLst>
                  <a:ext uri="{FF2B5EF4-FFF2-40B4-BE49-F238E27FC236}">
                    <a16:creationId xmlns:a16="http://schemas.microsoft.com/office/drawing/2014/main" id="{91014B71-769F-D709-E7C6-41B1D379B0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0" name="Minuszeichen 1394">
                <a:extLst>
                  <a:ext uri="{FF2B5EF4-FFF2-40B4-BE49-F238E27FC236}">
                    <a16:creationId xmlns:a16="http://schemas.microsoft.com/office/drawing/2014/main" id="{D77B22F0-6B1E-EE55-6918-52117C1344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1" name="Gruppieren 7140">
              <a:extLst>
                <a:ext uri="{FF2B5EF4-FFF2-40B4-BE49-F238E27FC236}">
                  <a16:creationId xmlns:a16="http://schemas.microsoft.com/office/drawing/2014/main" id="{3585F005-F282-A26A-E416-88C826365EF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157" name="Ellipse 1391">
                <a:extLst>
                  <a:ext uri="{FF2B5EF4-FFF2-40B4-BE49-F238E27FC236}">
                    <a16:creationId xmlns:a16="http://schemas.microsoft.com/office/drawing/2014/main" id="{06EE39BA-9C03-BCC3-482A-58C49521F8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8" name="Minuszeichen 1392">
                <a:extLst>
                  <a:ext uri="{FF2B5EF4-FFF2-40B4-BE49-F238E27FC236}">
                    <a16:creationId xmlns:a16="http://schemas.microsoft.com/office/drawing/2014/main" id="{EB0D13E2-C44D-6A01-CF15-DB5D5115A8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2" name="Gruppieren 7141">
              <a:extLst>
                <a:ext uri="{FF2B5EF4-FFF2-40B4-BE49-F238E27FC236}">
                  <a16:creationId xmlns:a16="http://schemas.microsoft.com/office/drawing/2014/main" id="{654E9BE5-65E4-85F5-93C2-9EEFFE30E8C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155" name="Ellipse 1389">
                <a:extLst>
                  <a:ext uri="{FF2B5EF4-FFF2-40B4-BE49-F238E27FC236}">
                    <a16:creationId xmlns:a16="http://schemas.microsoft.com/office/drawing/2014/main" id="{D7AB7096-E655-504A-3721-4AAFEAAC9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6" name="Minuszeichen 1390">
                <a:extLst>
                  <a:ext uri="{FF2B5EF4-FFF2-40B4-BE49-F238E27FC236}">
                    <a16:creationId xmlns:a16="http://schemas.microsoft.com/office/drawing/2014/main" id="{426F55DC-566C-8B74-FE7E-EBE5B980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3" name="Gruppieren 7142">
              <a:extLst>
                <a:ext uri="{FF2B5EF4-FFF2-40B4-BE49-F238E27FC236}">
                  <a16:creationId xmlns:a16="http://schemas.microsoft.com/office/drawing/2014/main" id="{B057E3A8-431A-37B3-6F70-269EC99C44C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153" name="Ellipse 1387">
                <a:extLst>
                  <a:ext uri="{FF2B5EF4-FFF2-40B4-BE49-F238E27FC236}">
                    <a16:creationId xmlns:a16="http://schemas.microsoft.com/office/drawing/2014/main" id="{DCC38754-18DE-7AC3-5F60-62FFB13AF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4" name="Minuszeichen 1388">
                <a:extLst>
                  <a:ext uri="{FF2B5EF4-FFF2-40B4-BE49-F238E27FC236}">
                    <a16:creationId xmlns:a16="http://schemas.microsoft.com/office/drawing/2014/main" id="{D59F5909-0ACA-53B9-6F47-7A76BF7D39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4" name="Gruppieren 7143">
              <a:extLst>
                <a:ext uri="{FF2B5EF4-FFF2-40B4-BE49-F238E27FC236}">
                  <a16:creationId xmlns:a16="http://schemas.microsoft.com/office/drawing/2014/main" id="{0A9B0DB3-B1C2-3195-EA73-53289B77118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151" name="Ellipse 1385">
                <a:extLst>
                  <a:ext uri="{FF2B5EF4-FFF2-40B4-BE49-F238E27FC236}">
                    <a16:creationId xmlns:a16="http://schemas.microsoft.com/office/drawing/2014/main" id="{2107AC36-D75D-BD44-9737-D68B94194A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2" name="Minuszeichen 1386">
                <a:extLst>
                  <a:ext uri="{FF2B5EF4-FFF2-40B4-BE49-F238E27FC236}">
                    <a16:creationId xmlns:a16="http://schemas.microsoft.com/office/drawing/2014/main" id="{AAB0C175-8335-417E-9CAF-54B145049F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5" name="Gruppieren 7144">
              <a:extLst>
                <a:ext uri="{FF2B5EF4-FFF2-40B4-BE49-F238E27FC236}">
                  <a16:creationId xmlns:a16="http://schemas.microsoft.com/office/drawing/2014/main" id="{FF52D83D-8CBD-8E78-F7FB-B3BE3861598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149" name="Ellipse 1383">
                <a:extLst>
                  <a:ext uri="{FF2B5EF4-FFF2-40B4-BE49-F238E27FC236}">
                    <a16:creationId xmlns:a16="http://schemas.microsoft.com/office/drawing/2014/main" id="{990D9234-9858-53E5-D596-B5EBD01F03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0" name="Minuszeichen 1384">
                <a:extLst>
                  <a:ext uri="{FF2B5EF4-FFF2-40B4-BE49-F238E27FC236}">
                    <a16:creationId xmlns:a16="http://schemas.microsoft.com/office/drawing/2014/main" id="{64DE9AB0-8766-BFE8-95DE-65843C4D35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6" name="Gruppieren 7145">
              <a:extLst>
                <a:ext uri="{FF2B5EF4-FFF2-40B4-BE49-F238E27FC236}">
                  <a16:creationId xmlns:a16="http://schemas.microsoft.com/office/drawing/2014/main" id="{3CED5B41-BC65-C50A-9CAD-10FBC516DF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147" name="Ellipse 1381">
                <a:extLst>
                  <a:ext uri="{FF2B5EF4-FFF2-40B4-BE49-F238E27FC236}">
                    <a16:creationId xmlns:a16="http://schemas.microsoft.com/office/drawing/2014/main" id="{8DFDA7FB-FFED-E327-8CA5-45D9C4A9BB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48" name="Minuszeichen 1382">
                <a:extLst>
                  <a:ext uri="{FF2B5EF4-FFF2-40B4-BE49-F238E27FC236}">
                    <a16:creationId xmlns:a16="http://schemas.microsoft.com/office/drawing/2014/main" id="{FB81F583-618F-BF4D-8B89-A3AD068FF7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24" name="Gruppieren 7223">
            <a:extLst>
              <a:ext uri="{FF2B5EF4-FFF2-40B4-BE49-F238E27FC236}">
                <a16:creationId xmlns:a16="http://schemas.microsoft.com/office/drawing/2014/main" id="{560A1505-1CE4-7BCE-CB49-876F6D8BB931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7225" name="Magnesium ohne e-">
              <a:extLst>
                <a:ext uri="{FF2B5EF4-FFF2-40B4-BE49-F238E27FC236}">
                  <a16:creationId xmlns:a16="http://schemas.microsoft.com/office/drawing/2014/main" id="{97A95F68-A49E-95EC-B7CF-E3241EB0985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262" name="K-Schale">
                <a:extLst>
                  <a:ext uri="{FF2B5EF4-FFF2-40B4-BE49-F238E27FC236}">
                    <a16:creationId xmlns:a16="http://schemas.microsoft.com/office/drawing/2014/main" id="{D2EB4BDD-3BCA-5111-C437-58C67AB5B3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263" name="Atomkern mit Protonen und Neutronen">
                <a:extLst>
                  <a:ext uri="{FF2B5EF4-FFF2-40B4-BE49-F238E27FC236}">
                    <a16:creationId xmlns:a16="http://schemas.microsoft.com/office/drawing/2014/main" id="{9EB1DE1B-6D3C-3C96-AE8F-8CB4E114E8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266" name="Atomkern">
                  <a:extLst>
                    <a:ext uri="{FF2B5EF4-FFF2-40B4-BE49-F238E27FC236}">
                      <a16:creationId xmlns:a16="http://schemas.microsoft.com/office/drawing/2014/main" id="{65B25A84-DA6E-34BE-ADF7-0AA5A2EA64D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267" name="Gruppieren 7266">
                  <a:extLst>
                    <a:ext uri="{FF2B5EF4-FFF2-40B4-BE49-F238E27FC236}">
                      <a16:creationId xmlns:a16="http://schemas.microsoft.com/office/drawing/2014/main" id="{08DEEA41-8A42-F29C-DED8-BB43E8F1AA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3" name="Ellipse 1547">
                    <a:extLst>
                      <a:ext uri="{FF2B5EF4-FFF2-40B4-BE49-F238E27FC236}">
                        <a16:creationId xmlns:a16="http://schemas.microsoft.com/office/drawing/2014/main" id="{23452DA2-C96F-520F-8877-9D5977E8A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4" name="Additionszeichen 1548">
                    <a:extLst>
                      <a:ext uri="{FF2B5EF4-FFF2-40B4-BE49-F238E27FC236}">
                        <a16:creationId xmlns:a16="http://schemas.microsoft.com/office/drawing/2014/main" id="{3F9C6042-0504-0D93-1024-43E616041A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8" name="Gruppieren 7267">
                  <a:extLst>
                    <a:ext uri="{FF2B5EF4-FFF2-40B4-BE49-F238E27FC236}">
                      <a16:creationId xmlns:a16="http://schemas.microsoft.com/office/drawing/2014/main" id="{FE4C6256-6A05-0765-0A54-655E4AE8D0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1" name="Ellipse 1545">
                    <a:extLst>
                      <a:ext uri="{FF2B5EF4-FFF2-40B4-BE49-F238E27FC236}">
                        <a16:creationId xmlns:a16="http://schemas.microsoft.com/office/drawing/2014/main" id="{D1DE8F2F-9779-AF98-D316-D9B7FE94D7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2" name="Additionszeichen 1546">
                    <a:extLst>
                      <a:ext uri="{FF2B5EF4-FFF2-40B4-BE49-F238E27FC236}">
                        <a16:creationId xmlns:a16="http://schemas.microsoft.com/office/drawing/2014/main" id="{DE176403-257A-8F7A-55F6-11E281E39E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9" name="Gruppieren 7268">
                  <a:extLst>
                    <a:ext uri="{FF2B5EF4-FFF2-40B4-BE49-F238E27FC236}">
                      <a16:creationId xmlns:a16="http://schemas.microsoft.com/office/drawing/2014/main" id="{451313F7-3132-23C0-94A9-F1A82C9E75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9" name="Ellipse 1543">
                    <a:extLst>
                      <a:ext uri="{FF2B5EF4-FFF2-40B4-BE49-F238E27FC236}">
                        <a16:creationId xmlns:a16="http://schemas.microsoft.com/office/drawing/2014/main" id="{575FE9F2-5E5F-A3AA-12D8-6BFDDF3AE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0" name="Additionszeichen 1544">
                    <a:extLst>
                      <a:ext uri="{FF2B5EF4-FFF2-40B4-BE49-F238E27FC236}">
                        <a16:creationId xmlns:a16="http://schemas.microsoft.com/office/drawing/2014/main" id="{BCB76A93-A82B-48F1-E0B2-303F1EE1D1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0" name="Gruppieren 7269">
                  <a:extLst>
                    <a:ext uri="{FF2B5EF4-FFF2-40B4-BE49-F238E27FC236}">
                      <a16:creationId xmlns:a16="http://schemas.microsoft.com/office/drawing/2014/main" id="{D059D26B-09D7-C35A-B997-B02881DC42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7" name="Ellipse 1541">
                    <a:extLst>
                      <a:ext uri="{FF2B5EF4-FFF2-40B4-BE49-F238E27FC236}">
                        <a16:creationId xmlns:a16="http://schemas.microsoft.com/office/drawing/2014/main" id="{B0D9B81F-08E3-2676-D079-572916058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8" name="Additionszeichen 1542">
                    <a:extLst>
                      <a:ext uri="{FF2B5EF4-FFF2-40B4-BE49-F238E27FC236}">
                        <a16:creationId xmlns:a16="http://schemas.microsoft.com/office/drawing/2014/main" id="{0F0459C1-8962-EE38-8539-8094F1FA9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1" name="Gruppieren 7270">
                  <a:extLst>
                    <a:ext uri="{FF2B5EF4-FFF2-40B4-BE49-F238E27FC236}">
                      <a16:creationId xmlns:a16="http://schemas.microsoft.com/office/drawing/2014/main" id="{582C3549-2E51-91E0-7A7B-17802A1F1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5" name="Ellipse 1539">
                    <a:extLst>
                      <a:ext uri="{FF2B5EF4-FFF2-40B4-BE49-F238E27FC236}">
                        <a16:creationId xmlns:a16="http://schemas.microsoft.com/office/drawing/2014/main" id="{0A11287B-3DF9-250F-8058-378E3A9C64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6" name="Additionszeichen 1540">
                    <a:extLst>
                      <a:ext uri="{FF2B5EF4-FFF2-40B4-BE49-F238E27FC236}">
                        <a16:creationId xmlns:a16="http://schemas.microsoft.com/office/drawing/2014/main" id="{E14F44FD-AEF7-C692-3A26-C2E6FF1BDF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2" name="Gruppieren 7271">
                  <a:extLst>
                    <a:ext uri="{FF2B5EF4-FFF2-40B4-BE49-F238E27FC236}">
                      <a16:creationId xmlns:a16="http://schemas.microsoft.com/office/drawing/2014/main" id="{0ADCFF23-DA55-431C-9249-0B2DD6613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3" name="Ellipse 1537">
                    <a:extLst>
                      <a:ext uri="{FF2B5EF4-FFF2-40B4-BE49-F238E27FC236}">
                        <a16:creationId xmlns:a16="http://schemas.microsoft.com/office/drawing/2014/main" id="{4788E2BC-819E-E363-E87F-7AC3B980F3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4" name="Additionszeichen 1538">
                    <a:extLst>
                      <a:ext uri="{FF2B5EF4-FFF2-40B4-BE49-F238E27FC236}">
                        <a16:creationId xmlns:a16="http://schemas.microsoft.com/office/drawing/2014/main" id="{7E5EE038-0FE7-645C-E863-CB0CC4D2C6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3" name="Gruppieren 7272">
                  <a:extLst>
                    <a:ext uri="{FF2B5EF4-FFF2-40B4-BE49-F238E27FC236}">
                      <a16:creationId xmlns:a16="http://schemas.microsoft.com/office/drawing/2014/main" id="{37C7A923-A8FF-91E9-630B-85C52085B6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1" name="Ellipse 1535">
                    <a:extLst>
                      <a:ext uri="{FF2B5EF4-FFF2-40B4-BE49-F238E27FC236}">
                        <a16:creationId xmlns:a16="http://schemas.microsoft.com/office/drawing/2014/main" id="{5F4F5CEB-889B-465F-F691-70EF0F200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2" name="Additionszeichen 1536">
                    <a:extLst>
                      <a:ext uri="{FF2B5EF4-FFF2-40B4-BE49-F238E27FC236}">
                        <a16:creationId xmlns:a16="http://schemas.microsoft.com/office/drawing/2014/main" id="{704633CF-669B-5062-F07D-300E1D5F5D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4" name="Gruppieren 7273">
                  <a:extLst>
                    <a:ext uri="{FF2B5EF4-FFF2-40B4-BE49-F238E27FC236}">
                      <a16:creationId xmlns:a16="http://schemas.microsoft.com/office/drawing/2014/main" id="{3ED556DA-3671-EEA5-A7B0-5329A6F97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9" name="Ellipse 1533">
                    <a:extLst>
                      <a:ext uri="{FF2B5EF4-FFF2-40B4-BE49-F238E27FC236}">
                        <a16:creationId xmlns:a16="http://schemas.microsoft.com/office/drawing/2014/main" id="{D3ED75A7-A552-5166-B3B4-678C1ABD75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0" name="Additionszeichen 1534">
                    <a:extLst>
                      <a:ext uri="{FF2B5EF4-FFF2-40B4-BE49-F238E27FC236}">
                        <a16:creationId xmlns:a16="http://schemas.microsoft.com/office/drawing/2014/main" id="{D85845A7-04B6-3AEE-B5BD-08DDBFD4F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5" name="Gruppieren 7274">
                  <a:extLst>
                    <a:ext uri="{FF2B5EF4-FFF2-40B4-BE49-F238E27FC236}">
                      <a16:creationId xmlns:a16="http://schemas.microsoft.com/office/drawing/2014/main" id="{35082D4E-C491-7F02-FD22-6D14C799D3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7" name="Ellipse 1531">
                    <a:extLst>
                      <a:ext uri="{FF2B5EF4-FFF2-40B4-BE49-F238E27FC236}">
                        <a16:creationId xmlns:a16="http://schemas.microsoft.com/office/drawing/2014/main" id="{37F5586E-CF2A-A2BE-BD3A-2A5CBBF03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8" name="Additionszeichen 1532">
                    <a:extLst>
                      <a:ext uri="{FF2B5EF4-FFF2-40B4-BE49-F238E27FC236}">
                        <a16:creationId xmlns:a16="http://schemas.microsoft.com/office/drawing/2014/main" id="{6A9E493D-06B4-E507-981E-40C2782E6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6" name="Gruppieren 7275">
                  <a:extLst>
                    <a:ext uri="{FF2B5EF4-FFF2-40B4-BE49-F238E27FC236}">
                      <a16:creationId xmlns:a16="http://schemas.microsoft.com/office/drawing/2014/main" id="{49B39DD1-2AF4-ED5C-E477-6C99F26DAB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5" name="Ellipse 1529">
                    <a:extLst>
                      <a:ext uri="{FF2B5EF4-FFF2-40B4-BE49-F238E27FC236}">
                        <a16:creationId xmlns:a16="http://schemas.microsoft.com/office/drawing/2014/main" id="{3D8C72E3-2AF6-99EE-BD14-B828DA71D6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6" name="Additionszeichen 1530">
                    <a:extLst>
                      <a:ext uri="{FF2B5EF4-FFF2-40B4-BE49-F238E27FC236}">
                        <a16:creationId xmlns:a16="http://schemas.microsoft.com/office/drawing/2014/main" id="{083A3C2E-95B8-2283-10FA-A6D75FDB98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7" name="Gruppieren 7276">
                  <a:extLst>
                    <a:ext uri="{FF2B5EF4-FFF2-40B4-BE49-F238E27FC236}">
                      <a16:creationId xmlns:a16="http://schemas.microsoft.com/office/drawing/2014/main" id="{011716FC-542F-1AA5-0DEF-97AB7E573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3" name="Ellipse 1527">
                    <a:extLst>
                      <a:ext uri="{FF2B5EF4-FFF2-40B4-BE49-F238E27FC236}">
                        <a16:creationId xmlns:a16="http://schemas.microsoft.com/office/drawing/2014/main" id="{E336AE1E-593E-9D28-48BF-97C189ECE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4" name="Additionszeichen 1528">
                    <a:extLst>
                      <a:ext uri="{FF2B5EF4-FFF2-40B4-BE49-F238E27FC236}">
                        <a16:creationId xmlns:a16="http://schemas.microsoft.com/office/drawing/2014/main" id="{F84C8E43-83FE-265B-42D6-754DC0234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8" name="Gruppieren 7277">
                  <a:extLst>
                    <a:ext uri="{FF2B5EF4-FFF2-40B4-BE49-F238E27FC236}">
                      <a16:creationId xmlns:a16="http://schemas.microsoft.com/office/drawing/2014/main" id="{9B58B934-9FF6-2D60-FCDE-219C885C42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1" name="Ellipse 1525">
                    <a:extLst>
                      <a:ext uri="{FF2B5EF4-FFF2-40B4-BE49-F238E27FC236}">
                        <a16:creationId xmlns:a16="http://schemas.microsoft.com/office/drawing/2014/main" id="{A823D9E0-B8EF-4494-12B4-A60D6B2C6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2" name="Additionszeichen 1526">
                    <a:extLst>
                      <a:ext uri="{FF2B5EF4-FFF2-40B4-BE49-F238E27FC236}">
                        <a16:creationId xmlns:a16="http://schemas.microsoft.com/office/drawing/2014/main" id="{968AF431-DBFD-BFDC-D7AE-526F5E101A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279" name="Ellipse 1513">
                  <a:extLst>
                    <a:ext uri="{FF2B5EF4-FFF2-40B4-BE49-F238E27FC236}">
                      <a16:creationId xmlns:a16="http://schemas.microsoft.com/office/drawing/2014/main" id="{FC3D9083-5281-913B-299B-80DC31F57BA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0" name="Ellipse 1514">
                  <a:extLst>
                    <a:ext uri="{FF2B5EF4-FFF2-40B4-BE49-F238E27FC236}">
                      <a16:creationId xmlns:a16="http://schemas.microsoft.com/office/drawing/2014/main" id="{FB410F3E-048B-BB40-040C-4153CCA7113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1" name="Ellipse 1515">
                  <a:extLst>
                    <a:ext uri="{FF2B5EF4-FFF2-40B4-BE49-F238E27FC236}">
                      <a16:creationId xmlns:a16="http://schemas.microsoft.com/office/drawing/2014/main" id="{2D738143-CD0A-16ED-C014-0820881B4C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2" name="Ellipse 1516">
                  <a:extLst>
                    <a:ext uri="{FF2B5EF4-FFF2-40B4-BE49-F238E27FC236}">
                      <a16:creationId xmlns:a16="http://schemas.microsoft.com/office/drawing/2014/main" id="{B7D72538-DDE0-3E4F-2121-02630FBED91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3" name="Ellipse 1517">
                  <a:extLst>
                    <a:ext uri="{FF2B5EF4-FFF2-40B4-BE49-F238E27FC236}">
                      <a16:creationId xmlns:a16="http://schemas.microsoft.com/office/drawing/2014/main" id="{A1BAE3DB-8201-BA93-05F2-CD25AC49A56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4" name="Ellipse 1518">
                  <a:extLst>
                    <a:ext uri="{FF2B5EF4-FFF2-40B4-BE49-F238E27FC236}">
                      <a16:creationId xmlns:a16="http://schemas.microsoft.com/office/drawing/2014/main" id="{32DF818B-D004-3991-F726-D6F855D06F5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5" name="Ellipse 1519">
                  <a:extLst>
                    <a:ext uri="{FF2B5EF4-FFF2-40B4-BE49-F238E27FC236}">
                      <a16:creationId xmlns:a16="http://schemas.microsoft.com/office/drawing/2014/main" id="{068C4270-EAA5-CE03-BE97-BD14DB4E299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6" name="Ellipse 1520">
                  <a:extLst>
                    <a:ext uri="{FF2B5EF4-FFF2-40B4-BE49-F238E27FC236}">
                      <a16:creationId xmlns:a16="http://schemas.microsoft.com/office/drawing/2014/main" id="{4FC65947-8BCB-858C-1C8D-EF34CA9C26B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7" name="Ellipse 1521">
                  <a:extLst>
                    <a:ext uri="{FF2B5EF4-FFF2-40B4-BE49-F238E27FC236}">
                      <a16:creationId xmlns:a16="http://schemas.microsoft.com/office/drawing/2014/main" id="{D20D8020-B1CC-C35A-85ED-11A0E96900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8" name="Ellipse 1522">
                  <a:extLst>
                    <a:ext uri="{FF2B5EF4-FFF2-40B4-BE49-F238E27FC236}">
                      <a16:creationId xmlns:a16="http://schemas.microsoft.com/office/drawing/2014/main" id="{7949D64E-33E7-4A4A-5E81-3B642B07787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9" name="Ellipse 1523">
                  <a:extLst>
                    <a:ext uri="{FF2B5EF4-FFF2-40B4-BE49-F238E27FC236}">
                      <a16:creationId xmlns:a16="http://schemas.microsoft.com/office/drawing/2014/main" id="{CB0A35A9-792B-FF44-9359-7A8B8E0CE81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0" name="Ellipse 1524">
                  <a:extLst>
                    <a:ext uri="{FF2B5EF4-FFF2-40B4-BE49-F238E27FC236}">
                      <a16:creationId xmlns:a16="http://schemas.microsoft.com/office/drawing/2014/main" id="{8A933536-0FBA-5B0B-351E-EC7F5230EFD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264" name="L-Schale">
                <a:extLst>
                  <a:ext uri="{FF2B5EF4-FFF2-40B4-BE49-F238E27FC236}">
                    <a16:creationId xmlns:a16="http://schemas.microsoft.com/office/drawing/2014/main" id="{52F63B8A-7CD3-568E-59AB-4E1D10062F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5" name="M-Schale">
                <a:extLst>
                  <a:ext uri="{FF2B5EF4-FFF2-40B4-BE49-F238E27FC236}">
                    <a16:creationId xmlns:a16="http://schemas.microsoft.com/office/drawing/2014/main" id="{C30A7EE6-64FF-EF79-A9E7-67C693EC3D2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6" name="Gruppieren 7225">
              <a:extLst>
                <a:ext uri="{FF2B5EF4-FFF2-40B4-BE49-F238E27FC236}">
                  <a16:creationId xmlns:a16="http://schemas.microsoft.com/office/drawing/2014/main" id="{774AA886-B63C-43C1-C0FA-40524B7905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260" name="Ellipse 1494">
                <a:extLst>
                  <a:ext uri="{FF2B5EF4-FFF2-40B4-BE49-F238E27FC236}">
                    <a16:creationId xmlns:a16="http://schemas.microsoft.com/office/drawing/2014/main" id="{36A0A38D-5C22-4495-D6C8-BDDE0A6FC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1" name="Minuszeichen 1495">
                <a:extLst>
                  <a:ext uri="{FF2B5EF4-FFF2-40B4-BE49-F238E27FC236}">
                    <a16:creationId xmlns:a16="http://schemas.microsoft.com/office/drawing/2014/main" id="{BD358FB1-0591-E2DD-D2FF-0EF087EDF4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7" name="Gruppieren 7226">
              <a:extLst>
                <a:ext uri="{FF2B5EF4-FFF2-40B4-BE49-F238E27FC236}">
                  <a16:creationId xmlns:a16="http://schemas.microsoft.com/office/drawing/2014/main" id="{1573383C-D81E-DB09-37AB-1192B8DB171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258" name="Ellipse 1492">
                <a:extLst>
                  <a:ext uri="{FF2B5EF4-FFF2-40B4-BE49-F238E27FC236}">
                    <a16:creationId xmlns:a16="http://schemas.microsoft.com/office/drawing/2014/main" id="{668DEFF4-1DBA-AFCA-8B0D-3AD00B4E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9" name="Minuszeichen 1493">
                <a:extLst>
                  <a:ext uri="{FF2B5EF4-FFF2-40B4-BE49-F238E27FC236}">
                    <a16:creationId xmlns:a16="http://schemas.microsoft.com/office/drawing/2014/main" id="{EDF3C610-29F0-BC4D-BB65-078C02875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8" name="Gruppieren 7227">
              <a:extLst>
                <a:ext uri="{FF2B5EF4-FFF2-40B4-BE49-F238E27FC236}">
                  <a16:creationId xmlns:a16="http://schemas.microsoft.com/office/drawing/2014/main" id="{6306DE26-D002-41F0-95F6-948C7C2BFA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256" name="Ellipse 1490">
                <a:extLst>
                  <a:ext uri="{FF2B5EF4-FFF2-40B4-BE49-F238E27FC236}">
                    <a16:creationId xmlns:a16="http://schemas.microsoft.com/office/drawing/2014/main" id="{A0F8DB7D-9428-5901-14BF-B035CE0684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7" name="Minuszeichen 1491">
                <a:extLst>
                  <a:ext uri="{FF2B5EF4-FFF2-40B4-BE49-F238E27FC236}">
                    <a16:creationId xmlns:a16="http://schemas.microsoft.com/office/drawing/2014/main" id="{C806E0CC-92B7-B6FF-C8BE-7D88BC8F0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9" name="Gruppieren 7228">
              <a:extLst>
                <a:ext uri="{FF2B5EF4-FFF2-40B4-BE49-F238E27FC236}">
                  <a16:creationId xmlns:a16="http://schemas.microsoft.com/office/drawing/2014/main" id="{97C0F39F-2824-BC2B-AF87-807EC76FA85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254" name="Ellipse 1488">
                <a:extLst>
                  <a:ext uri="{FF2B5EF4-FFF2-40B4-BE49-F238E27FC236}">
                    <a16:creationId xmlns:a16="http://schemas.microsoft.com/office/drawing/2014/main" id="{BF720A24-C8D5-4DF7-C344-DBB1381F7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5" name="Minuszeichen 1489">
                <a:extLst>
                  <a:ext uri="{FF2B5EF4-FFF2-40B4-BE49-F238E27FC236}">
                    <a16:creationId xmlns:a16="http://schemas.microsoft.com/office/drawing/2014/main" id="{36069FF8-3358-6DA3-4AF0-9F6A06F339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0" name="Gruppieren 7229">
              <a:extLst>
                <a:ext uri="{FF2B5EF4-FFF2-40B4-BE49-F238E27FC236}">
                  <a16:creationId xmlns:a16="http://schemas.microsoft.com/office/drawing/2014/main" id="{BBE6BD87-F565-DC70-D93B-2FD1FE8232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252" name="Ellipse 1486">
                <a:extLst>
                  <a:ext uri="{FF2B5EF4-FFF2-40B4-BE49-F238E27FC236}">
                    <a16:creationId xmlns:a16="http://schemas.microsoft.com/office/drawing/2014/main" id="{484FA2D1-95EF-4F94-139F-452D6B959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3" name="Minuszeichen 1487">
                <a:extLst>
                  <a:ext uri="{FF2B5EF4-FFF2-40B4-BE49-F238E27FC236}">
                    <a16:creationId xmlns:a16="http://schemas.microsoft.com/office/drawing/2014/main" id="{BAF1C7F8-D2F3-0E90-AD38-B084A625A0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1" name="Gruppieren 7230">
              <a:extLst>
                <a:ext uri="{FF2B5EF4-FFF2-40B4-BE49-F238E27FC236}">
                  <a16:creationId xmlns:a16="http://schemas.microsoft.com/office/drawing/2014/main" id="{86E78C36-06DB-AC92-814D-42930D7996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250" name="Ellipse 1484">
                <a:extLst>
                  <a:ext uri="{FF2B5EF4-FFF2-40B4-BE49-F238E27FC236}">
                    <a16:creationId xmlns:a16="http://schemas.microsoft.com/office/drawing/2014/main" id="{92626180-EEC4-3443-F4FA-323D15704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1" name="Minuszeichen 1485">
                <a:extLst>
                  <a:ext uri="{FF2B5EF4-FFF2-40B4-BE49-F238E27FC236}">
                    <a16:creationId xmlns:a16="http://schemas.microsoft.com/office/drawing/2014/main" id="{CC20A8DF-CEF0-1B21-BF95-66E468DFD2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2" name="Gruppieren 7231">
              <a:extLst>
                <a:ext uri="{FF2B5EF4-FFF2-40B4-BE49-F238E27FC236}">
                  <a16:creationId xmlns:a16="http://schemas.microsoft.com/office/drawing/2014/main" id="{37DDDB21-3801-464B-4E9C-AC9DD0FB0A5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248" name="Ellipse 1482">
                <a:extLst>
                  <a:ext uri="{FF2B5EF4-FFF2-40B4-BE49-F238E27FC236}">
                    <a16:creationId xmlns:a16="http://schemas.microsoft.com/office/drawing/2014/main" id="{355E53B3-CF60-9FA2-5D90-16254EBE69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9" name="Minuszeichen 1483">
                <a:extLst>
                  <a:ext uri="{FF2B5EF4-FFF2-40B4-BE49-F238E27FC236}">
                    <a16:creationId xmlns:a16="http://schemas.microsoft.com/office/drawing/2014/main" id="{65AFE7B1-BA70-4919-39E9-16CC55E85B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3" name="Gruppieren 7232">
              <a:extLst>
                <a:ext uri="{FF2B5EF4-FFF2-40B4-BE49-F238E27FC236}">
                  <a16:creationId xmlns:a16="http://schemas.microsoft.com/office/drawing/2014/main" id="{5683EA1E-5942-0329-102D-C0DBF15E17C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6" name="Ellipse 1480">
                <a:extLst>
                  <a:ext uri="{FF2B5EF4-FFF2-40B4-BE49-F238E27FC236}">
                    <a16:creationId xmlns:a16="http://schemas.microsoft.com/office/drawing/2014/main" id="{68574BC9-E143-6124-3949-739DC912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7" name="Minuszeichen 1481">
                <a:extLst>
                  <a:ext uri="{FF2B5EF4-FFF2-40B4-BE49-F238E27FC236}">
                    <a16:creationId xmlns:a16="http://schemas.microsoft.com/office/drawing/2014/main" id="{09467ED1-E8D7-B886-1BB4-2848F2AB23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4" name="Gruppieren 7233">
              <a:extLst>
                <a:ext uri="{FF2B5EF4-FFF2-40B4-BE49-F238E27FC236}">
                  <a16:creationId xmlns:a16="http://schemas.microsoft.com/office/drawing/2014/main" id="{99A5EC0B-20A5-9EE6-3A33-10D0B6D553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244" name="Ellipse 1478">
                <a:extLst>
                  <a:ext uri="{FF2B5EF4-FFF2-40B4-BE49-F238E27FC236}">
                    <a16:creationId xmlns:a16="http://schemas.microsoft.com/office/drawing/2014/main" id="{F3EFBBB4-3D78-A6B3-5C33-C9C7EB19B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5" name="Minuszeichen 1479">
                <a:extLst>
                  <a:ext uri="{FF2B5EF4-FFF2-40B4-BE49-F238E27FC236}">
                    <a16:creationId xmlns:a16="http://schemas.microsoft.com/office/drawing/2014/main" id="{F95A791B-68E4-AF42-1D00-5E4F9E12D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5" name="Gruppieren 7234">
              <a:extLst>
                <a:ext uri="{FF2B5EF4-FFF2-40B4-BE49-F238E27FC236}">
                  <a16:creationId xmlns:a16="http://schemas.microsoft.com/office/drawing/2014/main" id="{A7DF16AB-40D8-98C0-E243-52DFC0D745B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242" name="Ellipse 1476">
                <a:extLst>
                  <a:ext uri="{FF2B5EF4-FFF2-40B4-BE49-F238E27FC236}">
                    <a16:creationId xmlns:a16="http://schemas.microsoft.com/office/drawing/2014/main" id="{CE9163E3-26A7-D5EB-DD2C-9DD4009E8F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3" name="Minuszeichen 1477">
                <a:extLst>
                  <a:ext uri="{FF2B5EF4-FFF2-40B4-BE49-F238E27FC236}">
                    <a16:creationId xmlns:a16="http://schemas.microsoft.com/office/drawing/2014/main" id="{7E451530-D69B-269D-E396-94F89AFCC0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6" name="Gruppieren 7235">
              <a:extLst>
                <a:ext uri="{FF2B5EF4-FFF2-40B4-BE49-F238E27FC236}">
                  <a16:creationId xmlns:a16="http://schemas.microsoft.com/office/drawing/2014/main" id="{0FED9066-8F42-1789-3C16-73FF3BB8482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0" name="Ellipse 1474">
                <a:extLst>
                  <a:ext uri="{FF2B5EF4-FFF2-40B4-BE49-F238E27FC236}">
                    <a16:creationId xmlns:a16="http://schemas.microsoft.com/office/drawing/2014/main" id="{CF01D159-9F2A-9F5B-33DD-63DE1E291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1" name="Minuszeichen 1475">
                <a:extLst>
                  <a:ext uri="{FF2B5EF4-FFF2-40B4-BE49-F238E27FC236}">
                    <a16:creationId xmlns:a16="http://schemas.microsoft.com/office/drawing/2014/main" id="{6BD3E025-1B9C-0CAB-E8AA-770E099B4E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7" name="Gruppieren 7236">
              <a:extLst>
                <a:ext uri="{FF2B5EF4-FFF2-40B4-BE49-F238E27FC236}">
                  <a16:creationId xmlns:a16="http://schemas.microsoft.com/office/drawing/2014/main" id="{D5A9227E-01D8-161A-D1B8-55B4A9A4FF3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238" name="Ellipse 1472">
                <a:extLst>
                  <a:ext uri="{FF2B5EF4-FFF2-40B4-BE49-F238E27FC236}">
                    <a16:creationId xmlns:a16="http://schemas.microsoft.com/office/drawing/2014/main" id="{3F12FDF0-40A8-5620-9878-9E01E18784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9" name="Minuszeichen 1473">
                <a:extLst>
                  <a:ext uri="{FF2B5EF4-FFF2-40B4-BE49-F238E27FC236}">
                    <a16:creationId xmlns:a16="http://schemas.microsoft.com/office/drawing/2014/main" id="{1E98BF95-A481-91A2-DD12-F7E4B148B0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5" name="Gruppieren 7314">
            <a:extLst>
              <a:ext uri="{FF2B5EF4-FFF2-40B4-BE49-F238E27FC236}">
                <a16:creationId xmlns:a16="http://schemas.microsoft.com/office/drawing/2014/main" id="{7C8E6E9D-4386-3756-9970-C8C2552AEA1A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7316" name="Magnesium ohne e-">
              <a:extLst>
                <a:ext uri="{FF2B5EF4-FFF2-40B4-BE49-F238E27FC236}">
                  <a16:creationId xmlns:a16="http://schemas.microsoft.com/office/drawing/2014/main" id="{7F647CBA-6978-CF53-6FF9-08D171564A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353" name="K-Schale">
                <a:extLst>
                  <a:ext uri="{FF2B5EF4-FFF2-40B4-BE49-F238E27FC236}">
                    <a16:creationId xmlns:a16="http://schemas.microsoft.com/office/drawing/2014/main" id="{C4B115DD-CC5F-51B1-2391-FA6C1D27D7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54" name="Atomkern mit Protonen und Neutronen">
                <a:extLst>
                  <a:ext uri="{FF2B5EF4-FFF2-40B4-BE49-F238E27FC236}">
                    <a16:creationId xmlns:a16="http://schemas.microsoft.com/office/drawing/2014/main" id="{47AB1537-9367-5FC8-5258-67E74D4BE9C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357" name="Atomkern">
                  <a:extLst>
                    <a:ext uri="{FF2B5EF4-FFF2-40B4-BE49-F238E27FC236}">
                      <a16:creationId xmlns:a16="http://schemas.microsoft.com/office/drawing/2014/main" id="{6B91F9D9-1B32-FA45-FCF6-C9983835A3D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358" name="Gruppieren 7357">
                  <a:extLst>
                    <a:ext uri="{FF2B5EF4-FFF2-40B4-BE49-F238E27FC236}">
                      <a16:creationId xmlns:a16="http://schemas.microsoft.com/office/drawing/2014/main" id="{B7B684F7-C027-7413-2885-A4B50BDE21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4" name="Ellipse 1638">
                    <a:extLst>
                      <a:ext uri="{FF2B5EF4-FFF2-40B4-BE49-F238E27FC236}">
                        <a16:creationId xmlns:a16="http://schemas.microsoft.com/office/drawing/2014/main" id="{8E508A73-F003-52AC-30C9-DE23518D76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5" name="Additionszeichen 1639">
                    <a:extLst>
                      <a:ext uri="{FF2B5EF4-FFF2-40B4-BE49-F238E27FC236}">
                        <a16:creationId xmlns:a16="http://schemas.microsoft.com/office/drawing/2014/main" id="{E46BDF67-DB72-637F-ED4C-9DF024CD89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59" name="Gruppieren 7358">
                  <a:extLst>
                    <a:ext uri="{FF2B5EF4-FFF2-40B4-BE49-F238E27FC236}">
                      <a16:creationId xmlns:a16="http://schemas.microsoft.com/office/drawing/2014/main" id="{38FDCE48-10E8-48A4-5BEE-8F7E7ED9E8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2" name="Ellipse 1636">
                    <a:extLst>
                      <a:ext uri="{FF2B5EF4-FFF2-40B4-BE49-F238E27FC236}">
                        <a16:creationId xmlns:a16="http://schemas.microsoft.com/office/drawing/2014/main" id="{E879B54B-183C-5979-8094-B57C11300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3" name="Additionszeichen 1637">
                    <a:extLst>
                      <a:ext uri="{FF2B5EF4-FFF2-40B4-BE49-F238E27FC236}">
                        <a16:creationId xmlns:a16="http://schemas.microsoft.com/office/drawing/2014/main" id="{8299D336-5205-3A7D-1954-283C5EA32D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0" name="Gruppieren 7359">
                  <a:extLst>
                    <a:ext uri="{FF2B5EF4-FFF2-40B4-BE49-F238E27FC236}">
                      <a16:creationId xmlns:a16="http://schemas.microsoft.com/office/drawing/2014/main" id="{CBEFF04B-9F38-099E-8DF7-59B3FB858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0" name="Ellipse 1634">
                    <a:extLst>
                      <a:ext uri="{FF2B5EF4-FFF2-40B4-BE49-F238E27FC236}">
                        <a16:creationId xmlns:a16="http://schemas.microsoft.com/office/drawing/2014/main" id="{C29DD1B0-2D26-C6BB-E7E6-8F60FF4D26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1" name="Additionszeichen 1635">
                    <a:extLst>
                      <a:ext uri="{FF2B5EF4-FFF2-40B4-BE49-F238E27FC236}">
                        <a16:creationId xmlns:a16="http://schemas.microsoft.com/office/drawing/2014/main" id="{FEC0940D-1EB0-EAF5-9A0C-53DD843FA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1" name="Gruppieren 7360">
                  <a:extLst>
                    <a:ext uri="{FF2B5EF4-FFF2-40B4-BE49-F238E27FC236}">
                      <a16:creationId xmlns:a16="http://schemas.microsoft.com/office/drawing/2014/main" id="{12FE2D41-A78B-5E86-A98F-18F27BC03B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8" name="Ellipse 1632">
                    <a:extLst>
                      <a:ext uri="{FF2B5EF4-FFF2-40B4-BE49-F238E27FC236}">
                        <a16:creationId xmlns:a16="http://schemas.microsoft.com/office/drawing/2014/main" id="{38910E93-44FE-E8D9-07A1-681A46670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9" name="Additionszeichen 1633">
                    <a:extLst>
                      <a:ext uri="{FF2B5EF4-FFF2-40B4-BE49-F238E27FC236}">
                        <a16:creationId xmlns:a16="http://schemas.microsoft.com/office/drawing/2014/main" id="{D376241E-0407-D1A3-8094-E2F9A7598A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2" name="Gruppieren 7361">
                  <a:extLst>
                    <a:ext uri="{FF2B5EF4-FFF2-40B4-BE49-F238E27FC236}">
                      <a16:creationId xmlns:a16="http://schemas.microsoft.com/office/drawing/2014/main" id="{DC8C1C85-E1FE-9826-CF65-C8849EBFEA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6" name="Ellipse 1630">
                    <a:extLst>
                      <a:ext uri="{FF2B5EF4-FFF2-40B4-BE49-F238E27FC236}">
                        <a16:creationId xmlns:a16="http://schemas.microsoft.com/office/drawing/2014/main" id="{8A2282EB-23FF-7BB2-8703-1A0D95BB8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7" name="Additionszeichen 1631">
                    <a:extLst>
                      <a:ext uri="{FF2B5EF4-FFF2-40B4-BE49-F238E27FC236}">
                        <a16:creationId xmlns:a16="http://schemas.microsoft.com/office/drawing/2014/main" id="{E4BBE8E3-B203-299E-37D0-DAB7AE56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3" name="Gruppieren 7362">
                  <a:extLst>
                    <a:ext uri="{FF2B5EF4-FFF2-40B4-BE49-F238E27FC236}">
                      <a16:creationId xmlns:a16="http://schemas.microsoft.com/office/drawing/2014/main" id="{70603875-622E-704B-56B2-FEC1521B05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4" name="Ellipse 1628">
                    <a:extLst>
                      <a:ext uri="{FF2B5EF4-FFF2-40B4-BE49-F238E27FC236}">
                        <a16:creationId xmlns:a16="http://schemas.microsoft.com/office/drawing/2014/main" id="{38F17C5B-B06A-5064-5A39-33C24881A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5" name="Additionszeichen 1629">
                    <a:extLst>
                      <a:ext uri="{FF2B5EF4-FFF2-40B4-BE49-F238E27FC236}">
                        <a16:creationId xmlns:a16="http://schemas.microsoft.com/office/drawing/2014/main" id="{A4A0A931-B05A-6DDB-CC23-94A906FDC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4" name="Gruppieren 7363">
                  <a:extLst>
                    <a:ext uri="{FF2B5EF4-FFF2-40B4-BE49-F238E27FC236}">
                      <a16:creationId xmlns:a16="http://schemas.microsoft.com/office/drawing/2014/main" id="{E6AB742A-EA4F-EA8A-B122-811615C5FF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2" name="Ellipse 1626">
                    <a:extLst>
                      <a:ext uri="{FF2B5EF4-FFF2-40B4-BE49-F238E27FC236}">
                        <a16:creationId xmlns:a16="http://schemas.microsoft.com/office/drawing/2014/main" id="{7FA776D9-B061-3277-9CD8-B35F0D054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3" name="Additionszeichen 1627">
                    <a:extLst>
                      <a:ext uri="{FF2B5EF4-FFF2-40B4-BE49-F238E27FC236}">
                        <a16:creationId xmlns:a16="http://schemas.microsoft.com/office/drawing/2014/main" id="{564283B6-FDFC-A3C3-1469-3B89B07F83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5" name="Gruppieren 7364">
                  <a:extLst>
                    <a:ext uri="{FF2B5EF4-FFF2-40B4-BE49-F238E27FC236}">
                      <a16:creationId xmlns:a16="http://schemas.microsoft.com/office/drawing/2014/main" id="{B7211676-B5F0-CE73-9B9A-658FC0352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0" name="Ellipse 1624">
                    <a:extLst>
                      <a:ext uri="{FF2B5EF4-FFF2-40B4-BE49-F238E27FC236}">
                        <a16:creationId xmlns:a16="http://schemas.microsoft.com/office/drawing/2014/main" id="{7C9C7EE7-3A0D-2570-95C4-102185515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1" name="Additionszeichen 1625">
                    <a:extLst>
                      <a:ext uri="{FF2B5EF4-FFF2-40B4-BE49-F238E27FC236}">
                        <a16:creationId xmlns:a16="http://schemas.microsoft.com/office/drawing/2014/main" id="{D30E4391-395A-714D-829C-834DFB6E77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6" name="Gruppieren 7365">
                  <a:extLst>
                    <a:ext uri="{FF2B5EF4-FFF2-40B4-BE49-F238E27FC236}">
                      <a16:creationId xmlns:a16="http://schemas.microsoft.com/office/drawing/2014/main" id="{9F651726-E4B5-FB2A-A29D-273D957E7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8" name="Ellipse 1622">
                    <a:extLst>
                      <a:ext uri="{FF2B5EF4-FFF2-40B4-BE49-F238E27FC236}">
                        <a16:creationId xmlns:a16="http://schemas.microsoft.com/office/drawing/2014/main" id="{B2D21189-D188-DD02-4D6E-6D4D3249FF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9" name="Additionszeichen 1623">
                    <a:extLst>
                      <a:ext uri="{FF2B5EF4-FFF2-40B4-BE49-F238E27FC236}">
                        <a16:creationId xmlns:a16="http://schemas.microsoft.com/office/drawing/2014/main" id="{A58540B5-0A26-B5E2-5BEA-99B14F92A5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7" name="Gruppieren 7366">
                  <a:extLst>
                    <a:ext uri="{FF2B5EF4-FFF2-40B4-BE49-F238E27FC236}">
                      <a16:creationId xmlns:a16="http://schemas.microsoft.com/office/drawing/2014/main" id="{CCAFBE09-DDD0-1E12-A65A-1C924B0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6" name="Ellipse 1620">
                    <a:extLst>
                      <a:ext uri="{FF2B5EF4-FFF2-40B4-BE49-F238E27FC236}">
                        <a16:creationId xmlns:a16="http://schemas.microsoft.com/office/drawing/2014/main" id="{F6054CD5-7068-801D-8B85-7F0BF6E31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7" name="Additionszeichen 1621">
                    <a:extLst>
                      <a:ext uri="{FF2B5EF4-FFF2-40B4-BE49-F238E27FC236}">
                        <a16:creationId xmlns:a16="http://schemas.microsoft.com/office/drawing/2014/main" id="{1DB77AF9-120F-6DE6-2AE3-655A277D46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8" name="Gruppieren 7367">
                  <a:extLst>
                    <a:ext uri="{FF2B5EF4-FFF2-40B4-BE49-F238E27FC236}">
                      <a16:creationId xmlns:a16="http://schemas.microsoft.com/office/drawing/2014/main" id="{DFC25944-F501-41FE-82D4-B1D628F26F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4" name="Ellipse 1618">
                    <a:extLst>
                      <a:ext uri="{FF2B5EF4-FFF2-40B4-BE49-F238E27FC236}">
                        <a16:creationId xmlns:a16="http://schemas.microsoft.com/office/drawing/2014/main" id="{34E65857-3C44-04FA-B7E4-F08279FBF3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5" name="Additionszeichen 1619">
                    <a:extLst>
                      <a:ext uri="{FF2B5EF4-FFF2-40B4-BE49-F238E27FC236}">
                        <a16:creationId xmlns:a16="http://schemas.microsoft.com/office/drawing/2014/main" id="{F29EF55B-E443-F7C3-9334-4903944FEC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9" name="Gruppieren 7368">
                  <a:extLst>
                    <a:ext uri="{FF2B5EF4-FFF2-40B4-BE49-F238E27FC236}">
                      <a16:creationId xmlns:a16="http://schemas.microsoft.com/office/drawing/2014/main" id="{A0832CC0-B190-79F0-5BAE-7FBFE2072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2" name="Ellipse 1616">
                    <a:extLst>
                      <a:ext uri="{FF2B5EF4-FFF2-40B4-BE49-F238E27FC236}">
                        <a16:creationId xmlns:a16="http://schemas.microsoft.com/office/drawing/2014/main" id="{04B5B9B8-A98F-2DCF-A96F-88CE228B01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3" name="Additionszeichen 1617">
                    <a:extLst>
                      <a:ext uri="{FF2B5EF4-FFF2-40B4-BE49-F238E27FC236}">
                        <a16:creationId xmlns:a16="http://schemas.microsoft.com/office/drawing/2014/main" id="{4F596751-E312-8298-EA60-91A1BE61C9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370" name="Ellipse 1604">
                  <a:extLst>
                    <a:ext uri="{FF2B5EF4-FFF2-40B4-BE49-F238E27FC236}">
                      <a16:creationId xmlns:a16="http://schemas.microsoft.com/office/drawing/2014/main" id="{633C4079-81D6-9324-5774-9D3C896E28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1" name="Ellipse 1605">
                  <a:extLst>
                    <a:ext uri="{FF2B5EF4-FFF2-40B4-BE49-F238E27FC236}">
                      <a16:creationId xmlns:a16="http://schemas.microsoft.com/office/drawing/2014/main" id="{36AA79D5-B741-03B5-39F8-CFE356E0D1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2" name="Ellipse 1606">
                  <a:extLst>
                    <a:ext uri="{FF2B5EF4-FFF2-40B4-BE49-F238E27FC236}">
                      <a16:creationId xmlns:a16="http://schemas.microsoft.com/office/drawing/2014/main" id="{4E79A3F2-99DE-9FA0-0066-D3FA40954A2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3" name="Ellipse 1607">
                  <a:extLst>
                    <a:ext uri="{FF2B5EF4-FFF2-40B4-BE49-F238E27FC236}">
                      <a16:creationId xmlns:a16="http://schemas.microsoft.com/office/drawing/2014/main" id="{4AAB70AA-B7D3-9309-2F59-C291BD05193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4" name="Ellipse 1608">
                  <a:extLst>
                    <a:ext uri="{FF2B5EF4-FFF2-40B4-BE49-F238E27FC236}">
                      <a16:creationId xmlns:a16="http://schemas.microsoft.com/office/drawing/2014/main" id="{933BACB8-A0CE-0A6F-601F-D64022EBA3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5" name="Ellipse 1609">
                  <a:extLst>
                    <a:ext uri="{FF2B5EF4-FFF2-40B4-BE49-F238E27FC236}">
                      <a16:creationId xmlns:a16="http://schemas.microsoft.com/office/drawing/2014/main" id="{2A4C976B-A4D1-D797-BE8A-D2DBDD3DCD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6" name="Ellipse 1610">
                  <a:extLst>
                    <a:ext uri="{FF2B5EF4-FFF2-40B4-BE49-F238E27FC236}">
                      <a16:creationId xmlns:a16="http://schemas.microsoft.com/office/drawing/2014/main" id="{F97D863E-56AC-C6EE-7152-2B5D3D3958E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7" name="Ellipse 1611">
                  <a:extLst>
                    <a:ext uri="{FF2B5EF4-FFF2-40B4-BE49-F238E27FC236}">
                      <a16:creationId xmlns:a16="http://schemas.microsoft.com/office/drawing/2014/main" id="{BC567462-4755-4565-ADAB-754C93CA252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8" name="Ellipse 1612">
                  <a:extLst>
                    <a:ext uri="{FF2B5EF4-FFF2-40B4-BE49-F238E27FC236}">
                      <a16:creationId xmlns:a16="http://schemas.microsoft.com/office/drawing/2014/main" id="{325878D5-2ED5-C536-B130-FCF3DD1808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9" name="Ellipse 1613">
                  <a:extLst>
                    <a:ext uri="{FF2B5EF4-FFF2-40B4-BE49-F238E27FC236}">
                      <a16:creationId xmlns:a16="http://schemas.microsoft.com/office/drawing/2014/main" id="{0595B4E9-25BF-8F6A-A6EF-6A8E8664E33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0" name="Ellipse 1614">
                  <a:extLst>
                    <a:ext uri="{FF2B5EF4-FFF2-40B4-BE49-F238E27FC236}">
                      <a16:creationId xmlns:a16="http://schemas.microsoft.com/office/drawing/2014/main" id="{8A586807-05BD-8F91-41DA-EE098E96C4F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1" name="Ellipse 1615">
                  <a:extLst>
                    <a:ext uri="{FF2B5EF4-FFF2-40B4-BE49-F238E27FC236}">
                      <a16:creationId xmlns:a16="http://schemas.microsoft.com/office/drawing/2014/main" id="{EBE152FB-C14F-79F1-67EE-715B070D2A8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55" name="L-Schale">
                <a:extLst>
                  <a:ext uri="{FF2B5EF4-FFF2-40B4-BE49-F238E27FC236}">
                    <a16:creationId xmlns:a16="http://schemas.microsoft.com/office/drawing/2014/main" id="{AAC06210-7162-5341-14B5-94E587EA88F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6" name="M-Schale">
                <a:extLst>
                  <a:ext uri="{FF2B5EF4-FFF2-40B4-BE49-F238E27FC236}">
                    <a16:creationId xmlns:a16="http://schemas.microsoft.com/office/drawing/2014/main" id="{E4C91D22-EFD1-D677-DA4B-93D736136C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7" name="Gruppieren 7316">
              <a:extLst>
                <a:ext uri="{FF2B5EF4-FFF2-40B4-BE49-F238E27FC236}">
                  <a16:creationId xmlns:a16="http://schemas.microsoft.com/office/drawing/2014/main" id="{D816D8E3-EDCC-1594-45A6-E07CECA0792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351" name="Ellipse 1585">
                <a:extLst>
                  <a:ext uri="{FF2B5EF4-FFF2-40B4-BE49-F238E27FC236}">
                    <a16:creationId xmlns:a16="http://schemas.microsoft.com/office/drawing/2014/main" id="{3FC12A3F-0ED2-7BB9-8BB6-C5C6E2F0D8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2" name="Minuszeichen 1586">
                <a:extLst>
                  <a:ext uri="{FF2B5EF4-FFF2-40B4-BE49-F238E27FC236}">
                    <a16:creationId xmlns:a16="http://schemas.microsoft.com/office/drawing/2014/main" id="{318E6082-0C97-B970-4A30-2D41CC430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8" name="Gruppieren 7317">
              <a:extLst>
                <a:ext uri="{FF2B5EF4-FFF2-40B4-BE49-F238E27FC236}">
                  <a16:creationId xmlns:a16="http://schemas.microsoft.com/office/drawing/2014/main" id="{2955ECE0-678F-726F-AD83-2F9B89336E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349" name="Ellipse 1583">
                <a:extLst>
                  <a:ext uri="{FF2B5EF4-FFF2-40B4-BE49-F238E27FC236}">
                    <a16:creationId xmlns:a16="http://schemas.microsoft.com/office/drawing/2014/main" id="{595D6F92-A6B3-E7ED-5C6E-F7EAFDEAB8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0" name="Minuszeichen 1584">
                <a:extLst>
                  <a:ext uri="{FF2B5EF4-FFF2-40B4-BE49-F238E27FC236}">
                    <a16:creationId xmlns:a16="http://schemas.microsoft.com/office/drawing/2014/main" id="{257E15B0-6D65-73DF-84A7-4C27DA5DC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9" name="Gruppieren 7318">
              <a:extLst>
                <a:ext uri="{FF2B5EF4-FFF2-40B4-BE49-F238E27FC236}">
                  <a16:creationId xmlns:a16="http://schemas.microsoft.com/office/drawing/2014/main" id="{F09492C2-0032-9757-7785-EF6F247D186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347" name="Ellipse 1581">
                <a:extLst>
                  <a:ext uri="{FF2B5EF4-FFF2-40B4-BE49-F238E27FC236}">
                    <a16:creationId xmlns:a16="http://schemas.microsoft.com/office/drawing/2014/main" id="{839E32D9-1BF9-03EB-BB15-AD04F1BC0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8" name="Minuszeichen 1582">
                <a:extLst>
                  <a:ext uri="{FF2B5EF4-FFF2-40B4-BE49-F238E27FC236}">
                    <a16:creationId xmlns:a16="http://schemas.microsoft.com/office/drawing/2014/main" id="{B63AE0DC-FF86-5F6F-7914-8F412EFB2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0" name="Gruppieren 7319">
              <a:extLst>
                <a:ext uri="{FF2B5EF4-FFF2-40B4-BE49-F238E27FC236}">
                  <a16:creationId xmlns:a16="http://schemas.microsoft.com/office/drawing/2014/main" id="{7D949A56-F88C-6CDB-DA4D-118E93D116C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345" name="Ellipse 1579">
                <a:extLst>
                  <a:ext uri="{FF2B5EF4-FFF2-40B4-BE49-F238E27FC236}">
                    <a16:creationId xmlns:a16="http://schemas.microsoft.com/office/drawing/2014/main" id="{C44937CE-FDDE-4279-6CF8-F9C2BD2C4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6" name="Minuszeichen 1580">
                <a:extLst>
                  <a:ext uri="{FF2B5EF4-FFF2-40B4-BE49-F238E27FC236}">
                    <a16:creationId xmlns:a16="http://schemas.microsoft.com/office/drawing/2014/main" id="{B6192BE4-F429-BD5D-772C-9A66C2E4F9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1" name="Gruppieren 7320">
              <a:extLst>
                <a:ext uri="{FF2B5EF4-FFF2-40B4-BE49-F238E27FC236}">
                  <a16:creationId xmlns:a16="http://schemas.microsoft.com/office/drawing/2014/main" id="{37BBF277-EF6C-4728-6176-87800E665D4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343" name="Ellipse 1577">
                <a:extLst>
                  <a:ext uri="{FF2B5EF4-FFF2-40B4-BE49-F238E27FC236}">
                    <a16:creationId xmlns:a16="http://schemas.microsoft.com/office/drawing/2014/main" id="{F780974D-1933-FACC-D2A9-7164F6ECC1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4" name="Minuszeichen 1578">
                <a:extLst>
                  <a:ext uri="{FF2B5EF4-FFF2-40B4-BE49-F238E27FC236}">
                    <a16:creationId xmlns:a16="http://schemas.microsoft.com/office/drawing/2014/main" id="{D70C3969-A5C6-614C-5D2A-23D9D8359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2" name="Gruppieren 7321">
              <a:extLst>
                <a:ext uri="{FF2B5EF4-FFF2-40B4-BE49-F238E27FC236}">
                  <a16:creationId xmlns:a16="http://schemas.microsoft.com/office/drawing/2014/main" id="{257FC59F-F6F2-24A0-4BC9-A73E83ED173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341" name="Ellipse 1575">
                <a:extLst>
                  <a:ext uri="{FF2B5EF4-FFF2-40B4-BE49-F238E27FC236}">
                    <a16:creationId xmlns:a16="http://schemas.microsoft.com/office/drawing/2014/main" id="{5AECB972-69C6-4601-34E5-8B0DDD0B7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2" name="Minuszeichen 1576">
                <a:extLst>
                  <a:ext uri="{FF2B5EF4-FFF2-40B4-BE49-F238E27FC236}">
                    <a16:creationId xmlns:a16="http://schemas.microsoft.com/office/drawing/2014/main" id="{F591B13E-7D28-2B36-053A-E793D58DE5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3" name="Gruppieren 7322">
              <a:extLst>
                <a:ext uri="{FF2B5EF4-FFF2-40B4-BE49-F238E27FC236}">
                  <a16:creationId xmlns:a16="http://schemas.microsoft.com/office/drawing/2014/main" id="{8A84D04E-8D54-0F3B-DCE3-520150E5842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339" name="Ellipse 1573">
                <a:extLst>
                  <a:ext uri="{FF2B5EF4-FFF2-40B4-BE49-F238E27FC236}">
                    <a16:creationId xmlns:a16="http://schemas.microsoft.com/office/drawing/2014/main" id="{DE58D675-C248-18E2-BBC5-E3D7BD83B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0" name="Minuszeichen 1574">
                <a:extLst>
                  <a:ext uri="{FF2B5EF4-FFF2-40B4-BE49-F238E27FC236}">
                    <a16:creationId xmlns:a16="http://schemas.microsoft.com/office/drawing/2014/main" id="{440F5D65-4C92-C8DE-7CBD-8BF703039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4" name="Gruppieren 7323">
              <a:extLst>
                <a:ext uri="{FF2B5EF4-FFF2-40B4-BE49-F238E27FC236}">
                  <a16:creationId xmlns:a16="http://schemas.microsoft.com/office/drawing/2014/main" id="{C42EB361-5F6E-DA5D-2872-0914DF2EC83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7" name="Ellipse 1571">
                <a:extLst>
                  <a:ext uri="{FF2B5EF4-FFF2-40B4-BE49-F238E27FC236}">
                    <a16:creationId xmlns:a16="http://schemas.microsoft.com/office/drawing/2014/main" id="{D022BC88-5F13-1503-DA97-A66D8CAB96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8" name="Minuszeichen 1572">
                <a:extLst>
                  <a:ext uri="{FF2B5EF4-FFF2-40B4-BE49-F238E27FC236}">
                    <a16:creationId xmlns:a16="http://schemas.microsoft.com/office/drawing/2014/main" id="{66F2F3A3-D075-FB96-F2AE-3BF95DEE7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5" name="Gruppieren 7324">
              <a:extLst>
                <a:ext uri="{FF2B5EF4-FFF2-40B4-BE49-F238E27FC236}">
                  <a16:creationId xmlns:a16="http://schemas.microsoft.com/office/drawing/2014/main" id="{E2F2F989-1E36-343E-C6FA-6742A843A33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335" name="Ellipse 1569">
                <a:extLst>
                  <a:ext uri="{FF2B5EF4-FFF2-40B4-BE49-F238E27FC236}">
                    <a16:creationId xmlns:a16="http://schemas.microsoft.com/office/drawing/2014/main" id="{6C89B814-F0D1-5FD2-F79F-703BCCC3DE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6" name="Minuszeichen 1570">
                <a:extLst>
                  <a:ext uri="{FF2B5EF4-FFF2-40B4-BE49-F238E27FC236}">
                    <a16:creationId xmlns:a16="http://schemas.microsoft.com/office/drawing/2014/main" id="{76FE00CD-49B0-FE81-17D9-5B4DCF9C3D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6" name="Gruppieren 7325">
              <a:extLst>
                <a:ext uri="{FF2B5EF4-FFF2-40B4-BE49-F238E27FC236}">
                  <a16:creationId xmlns:a16="http://schemas.microsoft.com/office/drawing/2014/main" id="{082B0844-099D-AD89-3759-062A6B6F9D9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333" name="Ellipse 1567">
                <a:extLst>
                  <a:ext uri="{FF2B5EF4-FFF2-40B4-BE49-F238E27FC236}">
                    <a16:creationId xmlns:a16="http://schemas.microsoft.com/office/drawing/2014/main" id="{28D87B95-73F7-B696-6E19-D41C27FEED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4" name="Minuszeichen 1568">
                <a:extLst>
                  <a:ext uri="{FF2B5EF4-FFF2-40B4-BE49-F238E27FC236}">
                    <a16:creationId xmlns:a16="http://schemas.microsoft.com/office/drawing/2014/main" id="{45F0C6A7-75EC-30DC-A74C-CFC3998602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7" name="Gruppieren 7326">
              <a:extLst>
                <a:ext uri="{FF2B5EF4-FFF2-40B4-BE49-F238E27FC236}">
                  <a16:creationId xmlns:a16="http://schemas.microsoft.com/office/drawing/2014/main" id="{A652AB5B-4B38-108B-98DF-4D2552E3307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1" name="Ellipse 1565">
                <a:extLst>
                  <a:ext uri="{FF2B5EF4-FFF2-40B4-BE49-F238E27FC236}">
                    <a16:creationId xmlns:a16="http://schemas.microsoft.com/office/drawing/2014/main" id="{97379B3B-3E88-143F-DAD9-F2350A23D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2" name="Minuszeichen 1566">
                <a:extLst>
                  <a:ext uri="{FF2B5EF4-FFF2-40B4-BE49-F238E27FC236}">
                    <a16:creationId xmlns:a16="http://schemas.microsoft.com/office/drawing/2014/main" id="{F6DBF2E1-04CF-3AE5-4D80-C3CFCE6ADB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8" name="Gruppieren 7327">
              <a:extLst>
                <a:ext uri="{FF2B5EF4-FFF2-40B4-BE49-F238E27FC236}">
                  <a16:creationId xmlns:a16="http://schemas.microsoft.com/office/drawing/2014/main" id="{9370BEA0-2F55-6BBD-B3FB-821C592CE77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329" name="Ellipse 1563">
                <a:extLst>
                  <a:ext uri="{FF2B5EF4-FFF2-40B4-BE49-F238E27FC236}">
                    <a16:creationId xmlns:a16="http://schemas.microsoft.com/office/drawing/2014/main" id="{5FF14A39-254A-2306-14E7-0E85C79F4A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0" name="Minuszeichen 1564">
                <a:extLst>
                  <a:ext uri="{FF2B5EF4-FFF2-40B4-BE49-F238E27FC236}">
                    <a16:creationId xmlns:a16="http://schemas.microsoft.com/office/drawing/2014/main" id="{640A9697-CA7B-FD40-497C-7FFA1556A8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06" name="Gruppieren 7405">
            <a:extLst>
              <a:ext uri="{FF2B5EF4-FFF2-40B4-BE49-F238E27FC236}">
                <a16:creationId xmlns:a16="http://schemas.microsoft.com/office/drawing/2014/main" id="{B11251D5-BA26-9AF0-6D47-45B8AE6C2E8B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7407" name="Magnesium ohne e-">
              <a:extLst>
                <a:ext uri="{FF2B5EF4-FFF2-40B4-BE49-F238E27FC236}">
                  <a16:creationId xmlns:a16="http://schemas.microsoft.com/office/drawing/2014/main" id="{B28C78CC-00AF-A541-BA30-3AA1BE00AB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444" name="K-Schale">
                <a:extLst>
                  <a:ext uri="{FF2B5EF4-FFF2-40B4-BE49-F238E27FC236}">
                    <a16:creationId xmlns:a16="http://schemas.microsoft.com/office/drawing/2014/main" id="{7B9A1FD5-D90D-764C-7486-883C48AED94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445" name="Atomkern mit Protonen und Neutronen">
                <a:extLst>
                  <a:ext uri="{FF2B5EF4-FFF2-40B4-BE49-F238E27FC236}">
                    <a16:creationId xmlns:a16="http://schemas.microsoft.com/office/drawing/2014/main" id="{36169FAF-6437-C296-941B-311F8CEA638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448" name="Atomkern">
                  <a:extLst>
                    <a:ext uri="{FF2B5EF4-FFF2-40B4-BE49-F238E27FC236}">
                      <a16:creationId xmlns:a16="http://schemas.microsoft.com/office/drawing/2014/main" id="{4B6862C1-89BB-06F0-C8A5-64BB120ACF3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49" name="Gruppieren 7448">
                  <a:extLst>
                    <a:ext uri="{FF2B5EF4-FFF2-40B4-BE49-F238E27FC236}">
                      <a16:creationId xmlns:a16="http://schemas.microsoft.com/office/drawing/2014/main" id="{675650B3-35FA-9F6E-2287-0E93EB8426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5" name="Ellipse 1729">
                    <a:extLst>
                      <a:ext uri="{FF2B5EF4-FFF2-40B4-BE49-F238E27FC236}">
                        <a16:creationId xmlns:a16="http://schemas.microsoft.com/office/drawing/2014/main" id="{946FED2D-FA14-83D4-C28B-F50C1584DC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6" name="Additionszeichen 1730">
                    <a:extLst>
                      <a:ext uri="{FF2B5EF4-FFF2-40B4-BE49-F238E27FC236}">
                        <a16:creationId xmlns:a16="http://schemas.microsoft.com/office/drawing/2014/main" id="{749E5983-5D60-82ED-EF6C-E4D14048C2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0" name="Gruppieren 7449">
                  <a:extLst>
                    <a:ext uri="{FF2B5EF4-FFF2-40B4-BE49-F238E27FC236}">
                      <a16:creationId xmlns:a16="http://schemas.microsoft.com/office/drawing/2014/main" id="{6DD9265B-ABC2-1337-5D1F-6F21693880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3" name="Ellipse 1727">
                    <a:extLst>
                      <a:ext uri="{FF2B5EF4-FFF2-40B4-BE49-F238E27FC236}">
                        <a16:creationId xmlns:a16="http://schemas.microsoft.com/office/drawing/2014/main" id="{6E56AD35-0DA6-F27E-233F-545EC717FD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4" name="Additionszeichen 1728">
                    <a:extLst>
                      <a:ext uri="{FF2B5EF4-FFF2-40B4-BE49-F238E27FC236}">
                        <a16:creationId xmlns:a16="http://schemas.microsoft.com/office/drawing/2014/main" id="{A04AA66C-15C6-8E59-9856-0DDC7B68B1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1" name="Gruppieren 7450">
                  <a:extLst>
                    <a:ext uri="{FF2B5EF4-FFF2-40B4-BE49-F238E27FC236}">
                      <a16:creationId xmlns:a16="http://schemas.microsoft.com/office/drawing/2014/main" id="{63793E46-26A7-4E9A-DF37-0005FBBC3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1" name="Ellipse 1725">
                    <a:extLst>
                      <a:ext uri="{FF2B5EF4-FFF2-40B4-BE49-F238E27FC236}">
                        <a16:creationId xmlns:a16="http://schemas.microsoft.com/office/drawing/2014/main" id="{600251B7-A5BB-4265-6A7C-74684A255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2" name="Additionszeichen 1726">
                    <a:extLst>
                      <a:ext uri="{FF2B5EF4-FFF2-40B4-BE49-F238E27FC236}">
                        <a16:creationId xmlns:a16="http://schemas.microsoft.com/office/drawing/2014/main" id="{59991D61-C3DF-44FB-80B8-264CF079E0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2" name="Gruppieren 7451">
                  <a:extLst>
                    <a:ext uri="{FF2B5EF4-FFF2-40B4-BE49-F238E27FC236}">
                      <a16:creationId xmlns:a16="http://schemas.microsoft.com/office/drawing/2014/main" id="{57792410-14E8-F5D3-A69B-956511CCE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9" name="Ellipse 1723">
                    <a:extLst>
                      <a:ext uri="{FF2B5EF4-FFF2-40B4-BE49-F238E27FC236}">
                        <a16:creationId xmlns:a16="http://schemas.microsoft.com/office/drawing/2014/main" id="{EC5BFB5D-3673-156D-A790-FFD2BCA830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0" name="Additionszeichen 1724">
                    <a:extLst>
                      <a:ext uri="{FF2B5EF4-FFF2-40B4-BE49-F238E27FC236}">
                        <a16:creationId xmlns:a16="http://schemas.microsoft.com/office/drawing/2014/main" id="{B7864A9A-9F76-0F7C-4A48-28AA96B21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3" name="Gruppieren 7452">
                  <a:extLst>
                    <a:ext uri="{FF2B5EF4-FFF2-40B4-BE49-F238E27FC236}">
                      <a16:creationId xmlns:a16="http://schemas.microsoft.com/office/drawing/2014/main" id="{DE3C3BA1-F4DC-35AA-9229-A91ED47BC2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7" name="Ellipse 1721">
                    <a:extLst>
                      <a:ext uri="{FF2B5EF4-FFF2-40B4-BE49-F238E27FC236}">
                        <a16:creationId xmlns:a16="http://schemas.microsoft.com/office/drawing/2014/main" id="{63D3A257-70B3-23DF-4AC7-B1BAF1DCB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8" name="Additionszeichen 1722">
                    <a:extLst>
                      <a:ext uri="{FF2B5EF4-FFF2-40B4-BE49-F238E27FC236}">
                        <a16:creationId xmlns:a16="http://schemas.microsoft.com/office/drawing/2014/main" id="{F43A2445-E97B-81EA-3391-528972A2E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4" name="Gruppieren 7453">
                  <a:extLst>
                    <a:ext uri="{FF2B5EF4-FFF2-40B4-BE49-F238E27FC236}">
                      <a16:creationId xmlns:a16="http://schemas.microsoft.com/office/drawing/2014/main" id="{31A50EFA-DB64-F5C9-B93D-211C48B742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5" name="Ellipse 1719">
                    <a:extLst>
                      <a:ext uri="{FF2B5EF4-FFF2-40B4-BE49-F238E27FC236}">
                        <a16:creationId xmlns:a16="http://schemas.microsoft.com/office/drawing/2014/main" id="{CAEA274E-1579-90B2-5D21-084D7A4FF4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6" name="Additionszeichen 1720">
                    <a:extLst>
                      <a:ext uri="{FF2B5EF4-FFF2-40B4-BE49-F238E27FC236}">
                        <a16:creationId xmlns:a16="http://schemas.microsoft.com/office/drawing/2014/main" id="{553A393C-4C70-DDFE-AFB1-A189A44F1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5" name="Gruppieren 7454">
                  <a:extLst>
                    <a:ext uri="{FF2B5EF4-FFF2-40B4-BE49-F238E27FC236}">
                      <a16:creationId xmlns:a16="http://schemas.microsoft.com/office/drawing/2014/main" id="{285B6B6A-56AD-7905-9F43-6BEE3472D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3" name="Ellipse 1717">
                    <a:extLst>
                      <a:ext uri="{FF2B5EF4-FFF2-40B4-BE49-F238E27FC236}">
                        <a16:creationId xmlns:a16="http://schemas.microsoft.com/office/drawing/2014/main" id="{8D325540-869B-8B31-0CA8-DE81DA707D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4" name="Additionszeichen 1718">
                    <a:extLst>
                      <a:ext uri="{FF2B5EF4-FFF2-40B4-BE49-F238E27FC236}">
                        <a16:creationId xmlns:a16="http://schemas.microsoft.com/office/drawing/2014/main" id="{ACEBE669-7C2E-2CE7-8516-CE7B803369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6" name="Gruppieren 7455">
                  <a:extLst>
                    <a:ext uri="{FF2B5EF4-FFF2-40B4-BE49-F238E27FC236}">
                      <a16:creationId xmlns:a16="http://schemas.microsoft.com/office/drawing/2014/main" id="{9999AE9C-F7F7-B7E8-FB9B-992663FCD9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1" name="Ellipse 1715">
                    <a:extLst>
                      <a:ext uri="{FF2B5EF4-FFF2-40B4-BE49-F238E27FC236}">
                        <a16:creationId xmlns:a16="http://schemas.microsoft.com/office/drawing/2014/main" id="{28977C14-5C1D-8A2D-4045-37CAB5E643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2" name="Additionszeichen 1716">
                    <a:extLst>
                      <a:ext uri="{FF2B5EF4-FFF2-40B4-BE49-F238E27FC236}">
                        <a16:creationId xmlns:a16="http://schemas.microsoft.com/office/drawing/2014/main" id="{CFCD2239-BDF1-9AEC-8DFD-6245DA414D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7" name="Gruppieren 7456">
                  <a:extLst>
                    <a:ext uri="{FF2B5EF4-FFF2-40B4-BE49-F238E27FC236}">
                      <a16:creationId xmlns:a16="http://schemas.microsoft.com/office/drawing/2014/main" id="{6F973956-F9A6-1E87-6B6F-C3989B77F1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9" name="Ellipse 1713">
                    <a:extLst>
                      <a:ext uri="{FF2B5EF4-FFF2-40B4-BE49-F238E27FC236}">
                        <a16:creationId xmlns:a16="http://schemas.microsoft.com/office/drawing/2014/main" id="{7B139AD0-C7A2-73EE-8020-34C04F91C7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0" name="Additionszeichen 1714">
                    <a:extLst>
                      <a:ext uri="{FF2B5EF4-FFF2-40B4-BE49-F238E27FC236}">
                        <a16:creationId xmlns:a16="http://schemas.microsoft.com/office/drawing/2014/main" id="{5261A8C7-BAD3-501E-444B-55D763F62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8" name="Gruppieren 7457">
                  <a:extLst>
                    <a:ext uri="{FF2B5EF4-FFF2-40B4-BE49-F238E27FC236}">
                      <a16:creationId xmlns:a16="http://schemas.microsoft.com/office/drawing/2014/main" id="{C04A6435-D003-47CC-DAE3-AB287EDD0E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7" name="Ellipse 1711">
                    <a:extLst>
                      <a:ext uri="{FF2B5EF4-FFF2-40B4-BE49-F238E27FC236}">
                        <a16:creationId xmlns:a16="http://schemas.microsoft.com/office/drawing/2014/main" id="{12500157-5CB8-F6C6-4AFB-A6D62FAF3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8" name="Additionszeichen 1712">
                    <a:extLst>
                      <a:ext uri="{FF2B5EF4-FFF2-40B4-BE49-F238E27FC236}">
                        <a16:creationId xmlns:a16="http://schemas.microsoft.com/office/drawing/2014/main" id="{F3B916BC-FCA7-0C61-5273-D450BCCD6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9" name="Gruppieren 7458">
                  <a:extLst>
                    <a:ext uri="{FF2B5EF4-FFF2-40B4-BE49-F238E27FC236}">
                      <a16:creationId xmlns:a16="http://schemas.microsoft.com/office/drawing/2014/main" id="{99810D51-1637-0F48-75CF-F586D4397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5" name="Ellipse 1709">
                    <a:extLst>
                      <a:ext uri="{FF2B5EF4-FFF2-40B4-BE49-F238E27FC236}">
                        <a16:creationId xmlns:a16="http://schemas.microsoft.com/office/drawing/2014/main" id="{164AAA45-AA30-0262-6A25-8DE1C36E00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6" name="Additionszeichen 1710">
                    <a:extLst>
                      <a:ext uri="{FF2B5EF4-FFF2-40B4-BE49-F238E27FC236}">
                        <a16:creationId xmlns:a16="http://schemas.microsoft.com/office/drawing/2014/main" id="{31F07B80-C856-C223-A646-83DE392AE8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60" name="Gruppieren 7459">
                  <a:extLst>
                    <a:ext uri="{FF2B5EF4-FFF2-40B4-BE49-F238E27FC236}">
                      <a16:creationId xmlns:a16="http://schemas.microsoft.com/office/drawing/2014/main" id="{20D71340-9051-9FFC-8327-CFDCA33CC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3" name="Ellipse 1707">
                    <a:extLst>
                      <a:ext uri="{FF2B5EF4-FFF2-40B4-BE49-F238E27FC236}">
                        <a16:creationId xmlns:a16="http://schemas.microsoft.com/office/drawing/2014/main" id="{6F187970-E9C4-77EF-283A-218153483E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4" name="Additionszeichen 1708">
                    <a:extLst>
                      <a:ext uri="{FF2B5EF4-FFF2-40B4-BE49-F238E27FC236}">
                        <a16:creationId xmlns:a16="http://schemas.microsoft.com/office/drawing/2014/main" id="{1FD8387C-701D-8D59-F127-B8F32B4D99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61" name="Ellipse 1695">
                  <a:extLst>
                    <a:ext uri="{FF2B5EF4-FFF2-40B4-BE49-F238E27FC236}">
                      <a16:creationId xmlns:a16="http://schemas.microsoft.com/office/drawing/2014/main" id="{6CD06A71-A1DD-B2FC-23FA-CE88FA4139D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2" name="Ellipse 1696">
                  <a:extLst>
                    <a:ext uri="{FF2B5EF4-FFF2-40B4-BE49-F238E27FC236}">
                      <a16:creationId xmlns:a16="http://schemas.microsoft.com/office/drawing/2014/main" id="{688B61E6-10EA-839A-52BF-D38AEC397AB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3" name="Ellipse 1697">
                  <a:extLst>
                    <a:ext uri="{FF2B5EF4-FFF2-40B4-BE49-F238E27FC236}">
                      <a16:creationId xmlns:a16="http://schemas.microsoft.com/office/drawing/2014/main" id="{C2F317C2-C76D-97A9-65C1-D653808C3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4" name="Ellipse 1698">
                  <a:extLst>
                    <a:ext uri="{FF2B5EF4-FFF2-40B4-BE49-F238E27FC236}">
                      <a16:creationId xmlns:a16="http://schemas.microsoft.com/office/drawing/2014/main" id="{4498CCD8-591C-93B2-B5C6-5EE2B694B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5" name="Ellipse 1699">
                  <a:extLst>
                    <a:ext uri="{FF2B5EF4-FFF2-40B4-BE49-F238E27FC236}">
                      <a16:creationId xmlns:a16="http://schemas.microsoft.com/office/drawing/2014/main" id="{73B36FF0-7F44-971A-0B67-452093AE3A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6" name="Ellipse 1700">
                  <a:extLst>
                    <a:ext uri="{FF2B5EF4-FFF2-40B4-BE49-F238E27FC236}">
                      <a16:creationId xmlns:a16="http://schemas.microsoft.com/office/drawing/2014/main" id="{FD5CEBA0-51F2-48B6-65C0-1A56C7A7C09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7" name="Ellipse 1701">
                  <a:extLst>
                    <a:ext uri="{FF2B5EF4-FFF2-40B4-BE49-F238E27FC236}">
                      <a16:creationId xmlns:a16="http://schemas.microsoft.com/office/drawing/2014/main" id="{9AFC6C03-F647-A778-3101-1B5F0256DB6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8" name="Ellipse 1702">
                  <a:extLst>
                    <a:ext uri="{FF2B5EF4-FFF2-40B4-BE49-F238E27FC236}">
                      <a16:creationId xmlns:a16="http://schemas.microsoft.com/office/drawing/2014/main" id="{C808BB4A-F74C-8F80-719C-A798909B5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9" name="Ellipse 1703">
                  <a:extLst>
                    <a:ext uri="{FF2B5EF4-FFF2-40B4-BE49-F238E27FC236}">
                      <a16:creationId xmlns:a16="http://schemas.microsoft.com/office/drawing/2014/main" id="{946A9CF6-4479-9F77-9C16-2E9C7B6F724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0" name="Ellipse 1704">
                  <a:extLst>
                    <a:ext uri="{FF2B5EF4-FFF2-40B4-BE49-F238E27FC236}">
                      <a16:creationId xmlns:a16="http://schemas.microsoft.com/office/drawing/2014/main" id="{6BC2FB2C-F89D-01DD-88E9-D2B7D048C18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1" name="Ellipse 1705">
                  <a:extLst>
                    <a:ext uri="{FF2B5EF4-FFF2-40B4-BE49-F238E27FC236}">
                      <a16:creationId xmlns:a16="http://schemas.microsoft.com/office/drawing/2014/main" id="{1325A1FA-6558-7A3A-6354-E14F391EADD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2" name="Ellipse 1706">
                  <a:extLst>
                    <a:ext uri="{FF2B5EF4-FFF2-40B4-BE49-F238E27FC236}">
                      <a16:creationId xmlns:a16="http://schemas.microsoft.com/office/drawing/2014/main" id="{EA06A794-87F3-F9C0-EA5A-ABB50AE64D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46" name="L-Schale">
                <a:extLst>
                  <a:ext uri="{FF2B5EF4-FFF2-40B4-BE49-F238E27FC236}">
                    <a16:creationId xmlns:a16="http://schemas.microsoft.com/office/drawing/2014/main" id="{7422E876-D079-F2A9-D813-439ACD814D8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7" name="M-Schale">
                <a:extLst>
                  <a:ext uri="{FF2B5EF4-FFF2-40B4-BE49-F238E27FC236}">
                    <a16:creationId xmlns:a16="http://schemas.microsoft.com/office/drawing/2014/main" id="{8BB8889D-BA51-4FF1-EE64-17A9176D17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8" name="Gruppieren 7407">
              <a:extLst>
                <a:ext uri="{FF2B5EF4-FFF2-40B4-BE49-F238E27FC236}">
                  <a16:creationId xmlns:a16="http://schemas.microsoft.com/office/drawing/2014/main" id="{86BA216D-D3C0-90F2-B4DA-460C6FC2BA3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442" name="Ellipse 1676">
                <a:extLst>
                  <a:ext uri="{FF2B5EF4-FFF2-40B4-BE49-F238E27FC236}">
                    <a16:creationId xmlns:a16="http://schemas.microsoft.com/office/drawing/2014/main" id="{62BC9C4D-2411-64BB-D193-59D3AC0F2C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3" name="Minuszeichen 1677">
                <a:extLst>
                  <a:ext uri="{FF2B5EF4-FFF2-40B4-BE49-F238E27FC236}">
                    <a16:creationId xmlns:a16="http://schemas.microsoft.com/office/drawing/2014/main" id="{D55F50CF-0EFF-9499-8861-5B8D61362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9" name="Gruppieren 7408">
              <a:extLst>
                <a:ext uri="{FF2B5EF4-FFF2-40B4-BE49-F238E27FC236}">
                  <a16:creationId xmlns:a16="http://schemas.microsoft.com/office/drawing/2014/main" id="{53248C87-6103-6739-F393-48AB3D49F26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440" name="Ellipse 1674">
                <a:extLst>
                  <a:ext uri="{FF2B5EF4-FFF2-40B4-BE49-F238E27FC236}">
                    <a16:creationId xmlns:a16="http://schemas.microsoft.com/office/drawing/2014/main" id="{07DCB4F7-A751-0C62-66F2-009B58668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1" name="Minuszeichen 1675">
                <a:extLst>
                  <a:ext uri="{FF2B5EF4-FFF2-40B4-BE49-F238E27FC236}">
                    <a16:creationId xmlns:a16="http://schemas.microsoft.com/office/drawing/2014/main" id="{848A29EB-F7C5-3BE9-B87C-74CCC96968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0" name="Gruppieren 7409">
              <a:extLst>
                <a:ext uri="{FF2B5EF4-FFF2-40B4-BE49-F238E27FC236}">
                  <a16:creationId xmlns:a16="http://schemas.microsoft.com/office/drawing/2014/main" id="{03E55B30-8D00-A442-BC53-22509671EF0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438" name="Ellipse 1672">
                <a:extLst>
                  <a:ext uri="{FF2B5EF4-FFF2-40B4-BE49-F238E27FC236}">
                    <a16:creationId xmlns:a16="http://schemas.microsoft.com/office/drawing/2014/main" id="{9129D1DF-5D46-C17A-CA81-7BEEA690E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9" name="Minuszeichen 1673">
                <a:extLst>
                  <a:ext uri="{FF2B5EF4-FFF2-40B4-BE49-F238E27FC236}">
                    <a16:creationId xmlns:a16="http://schemas.microsoft.com/office/drawing/2014/main" id="{47A78784-57C6-FAC9-A79F-02877E934C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1" name="Gruppieren 7410">
              <a:extLst>
                <a:ext uri="{FF2B5EF4-FFF2-40B4-BE49-F238E27FC236}">
                  <a16:creationId xmlns:a16="http://schemas.microsoft.com/office/drawing/2014/main" id="{D47FFC6A-F44B-66B7-79CB-4D1186D483D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436" name="Ellipse 1670">
                <a:extLst>
                  <a:ext uri="{FF2B5EF4-FFF2-40B4-BE49-F238E27FC236}">
                    <a16:creationId xmlns:a16="http://schemas.microsoft.com/office/drawing/2014/main" id="{2E85A3C4-CFDE-C8F4-DCED-A5577F0FE1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7" name="Minuszeichen 1671">
                <a:extLst>
                  <a:ext uri="{FF2B5EF4-FFF2-40B4-BE49-F238E27FC236}">
                    <a16:creationId xmlns:a16="http://schemas.microsoft.com/office/drawing/2014/main" id="{F6026EEA-46F2-2E74-B090-D461A5E11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2" name="Gruppieren 7411">
              <a:extLst>
                <a:ext uri="{FF2B5EF4-FFF2-40B4-BE49-F238E27FC236}">
                  <a16:creationId xmlns:a16="http://schemas.microsoft.com/office/drawing/2014/main" id="{A4586084-5757-C8D1-24F6-E1CBACCE529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434" name="Ellipse 1668">
                <a:extLst>
                  <a:ext uri="{FF2B5EF4-FFF2-40B4-BE49-F238E27FC236}">
                    <a16:creationId xmlns:a16="http://schemas.microsoft.com/office/drawing/2014/main" id="{21D20EB6-7879-63C6-255D-2E2CC7BE9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5" name="Minuszeichen 1669">
                <a:extLst>
                  <a:ext uri="{FF2B5EF4-FFF2-40B4-BE49-F238E27FC236}">
                    <a16:creationId xmlns:a16="http://schemas.microsoft.com/office/drawing/2014/main" id="{4ACE0A49-A53F-6F7E-58D6-A65303FA01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3" name="Gruppieren 7412">
              <a:extLst>
                <a:ext uri="{FF2B5EF4-FFF2-40B4-BE49-F238E27FC236}">
                  <a16:creationId xmlns:a16="http://schemas.microsoft.com/office/drawing/2014/main" id="{A8F89E57-91BF-B928-7C33-002CE3018B4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432" name="Ellipse 1666">
                <a:extLst>
                  <a:ext uri="{FF2B5EF4-FFF2-40B4-BE49-F238E27FC236}">
                    <a16:creationId xmlns:a16="http://schemas.microsoft.com/office/drawing/2014/main" id="{1EECDADC-7E20-66E1-D297-B4A7DBAB35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3" name="Minuszeichen 1667">
                <a:extLst>
                  <a:ext uri="{FF2B5EF4-FFF2-40B4-BE49-F238E27FC236}">
                    <a16:creationId xmlns:a16="http://schemas.microsoft.com/office/drawing/2014/main" id="{38744766-9BC1-A0E7-8E39-BBBF1EC63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4" name="Gruppieren 7413">
              <a:extLst>
                <a:ext uri="{FF2B5EF4-FFF2-40B4-BE49-F238E27FC236}">
                  <a16:creationId xmlns:a16="http://schemas.microsoft.com/office/drawing/2014/main" id="{3CC969B8-5FA6-F8C3-3D53-9799381384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430" name="Ellipse 1664">
                <a:extLst>
                  <a:ext uri="{FF2B5EF4-FFF2-40B4-BE49-F238E27FC236}">
                    <a16:creationId xmlns:a16="http://schemas.microsoft.com/office/drawing/2014/main" id="{DB47FDF2-F7C2-8FE7-E22A-37E3EC44D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1" name="Minuszeichen 1665">
                <a:extLst>
                  <a:ext uri="{FF2B5EF4-FFF2-40B4-BE49-F238E27FC236}">
                    <a16:creationId xmlns:a16="http://schemas.microsoft.com/office/drawing/2014/main" id="{D6BCEF55-036C-442E-AD94-34C714F75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5" name="Gruppieren 7414">
              <a:extLst>
                <a:ext uri="{FF2B5EF4-FFF2-40B4-BE49-F238E27FC236}">
                  <a16:creationId xmlns:a16="http://schemas.microsoft.com/office/drawing/2014/main" id="{A1A68725-799A-E833-D511-F60785A893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8" name="Ellipse 1662">
                <a:extLst>
                  <a:ext uri="{FF2B5EF4-FFF2-40B4-BE49-F238E27FC236}">
                    <a16:creationId xmlns:a16="http://schemas.microsoft.com/office/drawing/2014/main" id="{A3054162-DAD2-735B-9A21-7BE8CD066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9" name="Minuszeichen 1663">
                <a:extLst>
                  <a:ext uri="{FF2B5EF4-FFF2-40B4-BE49-F238E27FC236}">
                    <a16:creationId xmlns:a16="http://schemas.microsoft.com/office/drawing/2014/main" id="{E514DC7F-D350-1CDD-345D-0919C3C8F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6" name="Gruppieren 7415">
              <a:extLst>
                <a:ext uri="{FF2B5EF4-FFF2-40B4-BE49-F238E27FC236}">
                  <a16:creationId xmlns:a16="http://schemas.microsoft.com/office/drawing/2014/main" id="{9619E471-29BD-E00B-EF92-20194E7AB22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426" name="Ellipse 1660">
                <a:extLst>
                  <a:ext uri="{FF2B5EF4-FFF2-40B4-BE49-F238E27FC236}">
                    <a16:creationId xmlns:a16="http://schemas.microsoft.com/office/drawing/2014/main" id="{C1D91B3A-4522-723A-CAAB-D7919D5AA5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7" name="Minuszeichen 1661">
                <a:extLst>
                  <a:ext uri="{FF2B5EF4-FFF2-40B4-BE49-F238E27FC236}">
                    <a16:creationId xmlns:a16="http://schemas.microsoft.com/office/drawing/2014/main" id="{0695F215-01B4-1356-51D9-AA0270D93F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7" name="Gruppieren 7416">
              <a:extLst>
                <a:ext uri="{FF2B5EF4-FFF2-40B4-BE49-F238E27FC236}">
                  <a16:creationId xmlns:a16="http://schemas.microsoft.com/office/drawing/2014/main" id="{B1A226FE-B33C-AF61-DD20-944F846D1F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24" name="Ellipse 1658">
                <a:extLst>
                  <a:ext uri="{FF2B5EF4-FFF2-40B4-BE49-F238E27FC236}">
                    <a16:creationId xmlns:a16="http://schemas.microsoft.com/office/drawing/2014/main" id="{4B1C0DA6-A462-A6BC-AD18-2725123F78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5" name="Minuszeichen 1659">
                <a:extLst>
                  <a:ext uri="{FF2B5EF4-FFF2-40B4-BE49-F238E27FC236}">
                    <a16:creationId xmlns:a16="http://schemas.microsoft.com/office/drawing/2014/main" id="{19DA6AB6-DEFD-AC86-E839-49AE2A1AA6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8" name="Gruppieren 7417">
              <a:extLst>
                <a:ext uri="{FF2B5EF4-FFF2-40B4-BE49-F238E27FC236}">
                  <a16:creationId xmlns:a16="http://schemas.microsoft.com/office/drawing/2014/main" id="{CC59E21E-3FEA-AA20-0CE4-619CE45D7CC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2" name="Ellipse 1656">
                <a:extLst>
                  <a:ext uri="{FF2B5EF4-FFF2-40B4-BE49-F238E27FC236}">
                    <a16:creationId xmlns:a16="http://schemas.microsoft.com/office/drawing/2014/main" id="{47A3C6E3-5A62-ACF8-C02B-CBC2FFECCA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3" name="Minuszeichen 1657">
                <a:extLst>
                  <a:ext uri="{FF2B5EF4-FFF2-40B4-BE49-F238E27FC236}">
                    <a16:creationId xmlns:a16="http://schemas.microsoft.com/office/drawing/2014/main" id="{903BD702-96D2-E903-C46D-DBBB915F9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9" name="Gruppieren 7418">
              <a:extLst>
                <a:ext uri="{FF2B5EF4-FFF2-40B4-BE49-F238E27FC236}">
                  <a16:creationId xmlns:a16="http://schemas.microsoft.com/office/drawing/2014/main" id="{7DA45F94-2DF3-5149-A853-AAB2DC5F84B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20" name="Ellipse 1654">
                <a:extLst>
                  <a:ext uri="{FF2B5EF4-FFF2-40B4-BE49-F238E27FC236}">
                    <a16:creationId xmlns:a16="http://schemas.microsoft.com/office/drawing/2014/main" id="{139C2E0C-DFEC-7126-1A0F-DACA5EDFBF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1" name="Minuszeichen 1655">
                <a:extLst>
                  <a:ext uri="{FF2B5EF4-FFF2-40B4-BE49-F238E27FC236}">
                    <a16:creationId xmlns:a16="http://schemas.microsoft.com/office/drawing/2014/main" id="{AB648ABC-DA4E-8578-C4C9-7318635E0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97" name="Gruppieren 7496">
            <a:extLst>
              <a:ext uri="{FF2B5EF4-FFF2-40B4-BE49-F238E27FC236}">
                <a16:creationId xmlns:a16="http://schemas.microsoft.com/office/drawing/2014/main" id="{CF5F722B-9650-1DE2-F5AC-03F3EF938D6A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7498" name="Magnesium ohne e-">
              <a:extLst>
                <a:ext uri="{FF2B5EF4-FFF2-40B4-BE49-F238E27FC236}">
                  <a16:creationId xmlns:a16="http://schemas.microsoft.com/office/drawing/2014/main" id="{F3D3CE10-76CB-C9FB-AEFD-D84D75A2A2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535" name="K-Schale">
                <a:extLst>
                  <a:ext uri="{FF2B5EF4-FFF2-40B4-BE49-F238E27FC236}">
                    <a16:creationId xmlns:a16="http://schemas.microsoft.com/office/drawing/2014/main" id="{249548E6-BD25-292A-5B3E-F572976569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536" name="Atomkern mit Protonen und Neutronen">
                <a:extLst>
                  <a:ext uri="{FF2B5EF4-FFF2-40B4-BE49-F238E27FC236}">
                    <a16:creationId xmlns:a16="http://schemas.microsoft.com/office/drawing/2014/main" id="{459930FB-7A9C-4B20-9EEA-10CA88BC082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539" name="Atomkern">
                  <a:extLst>
                    <a:ext uri="{FF2B5EF4-FFF2-40B4-BE49-F238E27FC236}">
                      <a16:creationId xmlns:a16="http://schemas.microsoft.com/office/drawing/2014/main" id="{186F21A1-811D-A3E9-0CC1-3C4E0110DC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40" name="Gruppieren 7539">
                  <a:extLst>
                    <a:ext uri="{FF2B5EF4-FFF2-40B4-BE49-F238E27FC236}">
                      <a16:creationId xmlns:a16="http://schemas.microsoft.com/office/drawing/2014/main" id="{1F0A091A-31AA-54E8-04C9-9BDAC0AB76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6" name="Ellipse 1820">
                    <a:extLst>
                      <a:ext uri="{FF2B5EF4-FFF2-40B4-BE49-F238E27FC236}">
                        <a16:creationId xmlns:a16="http://schemas.microsoft.com/office/drawing/2014/main" id="{83E382A3-B4F2-D19B-EAF7-683A7F94E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7" name="Additionszeichen 1821">
                    <a:extLst>
                      <a:ext uri="{FF2B5EF4-FFF2-40B4-BE49-F238E27FC236}">
                        <a16:creationId xmlns:a16="http://schemas.microsoft.com/office/drawing/2014/main" id="{77C09BDB-4A81-5CF0-34E6-1C0F6750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1" name="Gruppieren 7540">
                  <a:extLst>
                    <a:ext uri="{FF2B5EF4-FFF2-40B4-BE49-F238E27FC236}">
                      <a16:creationId xmlns:a16="http://schemas.microsoft.com/office/drawing/2014/main" id="{2F0D28CC-5A42-61CC-AEEC-3958B0AEEA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4" name="Ellipse 1818">
                    <a:extLst>
                      <a:ext uri="{FF2B5EF4-FFF2-40B4-BE49-F238E27FC236}">
                        <a16:creationId xmlns:a16="http://schemas.microsoft.com/office/drawing/2014/main" id="{DF7DE4D1-526C-0577-07A3-62D2FC7E9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5" name="Additionszeichen 1819">
                    <a:extLst>
                      <a:ext uri="{FF2B5EF4-FFF2-40B4-BE49-F238E27FC236}">
                        <a16:creationId xmlns:a16="http://schemas.microsoft.com/office/drawing/2014/main" id="{D1C7CAFC-7FE0-0976-74EB-E7A30581E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2" name="Gruppieren 7541">
                  <a:extLst>
                    <a:ext uri="{FF2B5EF4-FFF2-40B4-BE49-F238E27FC236}">
                      <a16:creationId xmlns:a16="http://schemas.microsoft.com/office/drawing/2014/main" id="{B4C97D6C-0903-C327-744C-E790A8EAFE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2" name="Ellipse 1816">
                    <a:extLst>
                      <a:ext uri="{FF2B5EF4-FFF2-40B4-BE49-F238E27FC236}">
                        <a16:creationId xmlns:a16="http://schemas.microsoft.com/office/drawing/2014/main" id="{D357D3E5-1E89-1BB5-EA6C-8FE3C3D15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3" name="Additionszeichen 1817">
                    <a:extLst>
                      <a:ext uri="{FF2B5EF4-FFF2-40B4-BE49-F238E27FC236}">
                        <a16:creationId xmlns:a16="http://schemas.microsoft.com/office/drawing/2014/main" id="{3A39D0E4-FEBE-5865-DCA4-114811C45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3" name="Gruppieren 7542">
                  <a:extLst>
                    <a:ext uri="{FF2B5EF4-FFF2-40B4-BE49-F238E27FC236}">
                      <a16:creationId xmlns:a16="http://schemas.microsoft.com/office/drawing/2014/main" id="{E096AACD-67A4-F483-5CEB-E57693716C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0" name="Ellipse 1814">
                    <a:extLst>
                      <a:ext uri="{FF2B5EF4-FFF2-40B4-BE49-F238E27FC236}">
                        <a16:creationId xmlns:a16="http://schemas.microsoft.com/office/drawing/2014/main" id="{B0F250B1-17B8-7EB8-2F6F-14A941F70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1" name="Additionszeichen 1815">
                    <a:extLst>
                      <a:ext uri="{FF2B5EF4-FFF2-40B4-BE49-F238E27FC236}">
                        <a16:creationId xmlns:a16="http://schemas.microsoft.com/office/drawing/2014/main" id="{D33054A3-717A-65D4-C761-A210D82E9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4" name="Gruppieren 7543">
                  <a:extLst>
                    <a:ext uri="{FF2B5EF4-FFF2-40B4-BE49-F238E27FC236}">
                      <a16:creationId xmlns:a16="http://schemas.microsoft.com/office/drawing/2014/main" id="{838CFA94-BC44-985D-CC1F-842E06C306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8" name="Ellipse 1812">
                    <a:extLst>
                      <a:ext uri="{FF2B5EF4-FFF2-40B4-BE49-F238E27FC236}">
                        <a16:creationId xmlns:a16="http://schemas.microsoft.com/office/drawing/2014/main" id="{1117A8A4-2F57-1EA6-F11E-5338BDAFAD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9" name="Additionszeichen 1813">
                    <a:extLst>
                      <a:ext uri="{FF2B5EF4-FFF2-40B4-BE49-F238E27FC236}">
                        <a16:creationId xmlns:a16="http://schemas.microsoft.com/office/drawing/2014/main" id="{BA14DD4F-A542-E60A-E7D8-80207A16F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5" name="Gruppieren 7544">
                  <a:extLst>
                    <a:ext uri="{FF2B5EF4-FFF2-40B4-BE49-F238E27FC236}">
                      <a16:creationId xmlns:a16="http://schemas.microsoft.com/office/drawing/2014/main" id="{B229C94D-5980-2E1C-7DC7-4E49EB2AEC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6" name="Ellipse 1810">
                    <a:extLst>
                      <a:ext uri="{FF2B5EF4-FFF2-40B4-BE49-F238E27FC236}">
                        <a16:creationId xmlns:a16="http://schemas.microsoft.com/office/drawing/2014/main" id="{27579A3C-3F1F-D640-1BC8-966A720DC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7" name="Additionszeichen 1811">
                    <a:extLst>
                      <a:ext uri="{FF2B5EF4-FFF2-40B4-BE49-F238E27FC236}">
                        <a16:creationId xmlns:a16="http://schemas.microsoft.com/office/drawing/2014/main" id="{D8384282-A6B7-8F8F-FEED-ED16DD8FCB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6" name="Gruppieren 7545">
                  <a:extLst>
                    <a:ext uri="{FF2B5EF4-FFF2-40B4-BE49-F238E27FC236}">
                      <a16:creationId xmlns:a16="http://schemas.microsoft.com/office/drawing/2014/main" id="{6C40E6F9-FE83-AF45-4581-6D43AB7520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4" name="Ellipse 1808">
                    <a:extLst>
                      <a:ext uri="{FF2B5EF4-FFF2-40B4-BE49-F238E27FC236}">
                        <a16:creationId xmlns:a16="http://schemas.microsoft.com/office/drawing/2014/main" id="{E0576AEB-D1B7-55F5-1DF4-AFCD9D84B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5" name="Additionszeichen 1809">
                    <a:extLst>
                      <a:ext uri="{FF2B5EF4-FFF2-40B4-BE49-F238E27FC236}">
                        <a16:creationId xmlns:a16="http://schemas.microsoft.com/office/drawing/2014/main" id="{BA3ABAAA-3FE2-E0A4-5EAB-F5B2DFF5F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7" name="Gruppieren 7546">
                  <a:extLst>
                    <a:ext uri="{FF2B5EF4-FFF2-40B4-BE49-F238E27FC236}">
                      <a16:creationId xmlns:a16="http://schemas.microsoft.com/office/drawing/2014/main" id="{F074EA63-3122-55B5-A742-E856F0F8E3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2" name="Ellipse 1806">
                    <a:extLst>
                      <a:ext uri="{FF2B5EF4-FFF2-40B4-BE49-F238E27FC236}">
                        <a16:creationId xmlns:a16="http://schemas.microsoft.com/office/drawing/2014/main" id="{4A0ED9BF-40FB-3FF0-D5F9-4A2058F2E3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3" name="Additionszeichen 1807">
                    <a:extLst>
                      <a:ext uri="{FF2B5EF4-FFF2-40B4-BE49-F238E27FC236}">
                        <a16:creationId xmlns:a16="http://schemas.microsoft.com/office/drawing/2014/main" id="{80152577-1A7E-1AE4-C501-9EDC512CCA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8" name="Gruppieren 7547">
                  <a:extLst>
                    <a:ext uri="{FF2B5EF4-FFF2-40B4-BE49-F238E27FC236}">
                      <a16:creationId xmlns:a16="http://schemas.microsoft.com/office/drawing/2014/main" id="{1E118D7F-EA17-E99E-8233-983340C2A6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0" name="Ellipse 1804">
                    <a:extLst>
                      <a:ext uri="{FF2B5EF4-FFF2-40B4-BE49-F238E27FC236}">
                        <a16:creationId xmlns:a16="http://schemas.microsoft.com/office/drawing/2014/main" id="{0CEE4EFE-4277-865D-F32C-4A19656DDC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1" name="Additionszeichen 1805">
                    <a:extLst>
                      <a:ext uri="{FF2B5EF4-FFF2-40B4-BE49-F238E27FC236}">
                        <a16:creationId xmlns:a16="http://schemas.microsoft.com/office/drawing/2014/main" id="{205A40C6-90FB-4E70-89FF-361D20C25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9" name="Gruppieren 7548">
                  <a:extLst>
                    <a:ext uri="{FF2B5EF4-FFF2-40B4-BE49-F238E27FC236}">
                      <a16:creationId xmlns:a16="http://schemas.microsoft.com/office/drawing/2014/main" id="{A4A316FB-F128-C2CE-0112-C54D84591F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8" name="Ellipse 1802">
                    <a:extLst>
                      <a:ext uri="{FF2B5EF4-FFF2-40B4-BE49-F238E27FC236}">
                        <a16:creationId xmlns:a16="http://schemas.microsoft.com/office/drawing/2014/main" id="{14B4F75A-49E3-1678-D629-E5BB0AAF38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9" name="Additionszeichen 1803">
                    <a:extLst>
                      <a:ext uri="{FF2B5EF4-FFF2-40B4-BE49-F238E27FC236}">
                        <a16:creationId xmlns:a16="http://schemas.microsoft.com/office/drawing/2014/main" id="{09679962-7E78-6F3B-5E30-DC54D4A5F8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0" name="Gruppieren 7549">
                  <a:extLst>
                    <a:ext uri="{FF2B5EF4-FFF2-40B4-BE49-F238E27FC236}">
                      <a16:creationId xmlns:a16="http://schemas.microsoft.com/office/drawing/2014/main" id="{3E5415D7-BFCD-228B-E76C-0593B169E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6" name="Ellipse 1800">
                    <a:extLst>
                      <a:ext uri="{FF2B5EF4-FFF2-40B4-BE49-F238E27FC236}">
                        <a16:creationId xmlns:a16="http://schemas.microsoft.com/office/drawing/2014/main" id="{3444A217-BB91-9D1C-B2DB-F5FB9ADF7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7" name="Additionszeichen 1801">
                    <a:extLst>
                      <a:ext uri="{FF2B5EF4-FFF2-40B4-BE49-F238E27FC236}">
                        <a16:creationId xmlns:a16="http://schemas.microsoft.com/office/drawing/2014/main" id="{C2A3F7FB-7654-82E4-4612-B4AADE4418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1" name="Gruppieren 7550">
                  <a:extLst>
                    <a:ext uri="{FF2B5EF4-FFF2-40B4-BE49-F238E27FC236}">
                      <a16:creationId xmlns:a16="http://schemas.microsoft.com/office/drawing/2014/main" id="{6663E24A-DC2E-3D97-1004-32194851FB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4" name="Ellipse 1798">
                    <a:extLst>
                      <a:ext uri="{FF2B5EF4-FFF2-40B4-BE49-F238E27FC236}">
                        <a16:creationId xmlns:a16="http://schemas.microsoft.com/office/drawing/2014/main" id="{6A0A3749-DC65-F5A0-AADE-A5F0534773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5" name="Additionszeichen 1799">
                    <a:extLst>
                      <a:ext uri="{FF2B5EF4-FFF2-40B4-BE49-F238E27FC236}">
                        <a16:creationId xmlns:a16="http://schemas.microsoft.com/office/drawing/2014/main" id="{FEF38A65-1DDA-D9A6-9794-9521E2924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552" name="Ellipse 1786">
                  <a:extLst>
                    <a:ext uri="{FF2B5EF4-FFF2-40B4-BE49-F238E27FC236}">
                      <a16:creationId xmlns:a16="http://schemas.microsoft.com/office/drawing/2014/main" id="{01F75F75-D324-8FAB-F762-AA93ED0F65E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3" name="Ellipse 1787">
                  <a:extLst>
                    <a:ext uri="{FF2B5EF4-FFF2-40B4-BE49-F238E27FC236}">
                      <a16:creationId xmlns:a16="http://schemas.microsoft.com/office/drawing/2014/main" id="{E7A488BE-254F-7E2D-12A2-66FE536A2AA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4" name="Ellipse 1788">
                  <a:extLst>
                    <a:ext uri="{FF2B5EF4-FFF2-40B4-BE49-F238E27FC236}">
                      <a16:creationId xmlns:a16="http://schemas.microsoft.com/office/drawing/2014/main" id="{BEBA1799-E762-6C46-499E-A9EA225F426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5" name="Ellipse 1789">
                  <a:extLst>
                    <a:ext uri="{FF2B5EF4-FFF2-40B4-BE49-F238E27FC236}">
                      <a16:creationId xmlns:a16="http://schemas.microsoft.com/office/drawing/2014/main" id="{54D8F8A2-D33B-B646-3A78-B2FD9BFBBA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6" name="Ellipse 1790">
                  <a:extLst>
                    <a:ext uri="{FF2B5EF4-FFF2-40B4-BE49-F238E27FC236}">
                      <a16:creationId xmlns:a16="http://schemas.microsoft.com/office/drawing/2014/main" id="{63A88F0D-4C3B-EE1C-26D9-B38B79735E8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7" name="Ellipse 1791">
                  <a:extLst>
                    <a:ext uri="{FF2B5EF4-FFF2-40B4-BE49-F238E27FC236}">
                      <a16:creationId xmlns:a16="http://schemas.microsoft.com/office/drawing/2014/main" id="{54C25D57-E686-F270-B376-4EE5B4F0ED8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8" name="Ellipse 1792">
                  <a:extLst>
                    <a:ext uri="{FF2B5EF4-FFF2-40B4-BE49-F238E27FC236}">
                      <a16:creationId xmlns:a16="http://schemas.microsoft.com/office/drawing/2014/main" id="{4E9BDBEB-BC32-0F22-4D63-14B186D8782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9" name="Ellipse 1793">
                  <a:extLst>
                    <a:ext uri="{FF2B5EF4-FFF2-40B4-BE49-F238E27FC236}">
                      <a16:creationId xmlns:a16="http://schemas.microsoft.com/office/drawing/2014/main" id="{4F9AB775-DF16-E77A-9096-C8CE371754C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0" name="Ellipse 1794">
                  <a:extLst>
                    <a:ext uri="{FF2B5EF4-FFF2-40B4-BE49-F238E27FC236}">
                      <a16:creationId xmlns:a16="http://schemas.microsoft.com/office/drawing/2014/main" id="{D14B2836-ECFF-76C1-0BA1-2DBF960B9F1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1" name="Ellipse 1795">
                  <a:extLst>
                    <a:ext uri="{FF2B5EF4-FFF2-40B4-BE49-F238E27FC236}">
                      <a16:creationId xmlns:a16="http://schemas.microsoft.com/office/drawing/2014/main" id="{EB7D6FF0-51C3-8341-27A9-1106E4A5A6F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2" name="Ellipse 1796">
                  <a:extLst>
                    <a:ext uri="{FF2B5EF4-FFF2-40B4-BE49-F238E27FC236}">
                      <a16:creationId xmlns:a16="http://schemas.microsoft.com/office/drawing/2014/main" id="{BB944559-6DCF-D474-31E8-D279219C364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3" name="Ellipse 1797">
                  <a:extLst>
                    <a:ext uri="{FF2B5EF4-FFF2-40B4-BE49-F238E27FC236}">
                      <a16:creationId xmlns:a16="http://schemas.microsoft.com/office/drawing/2014/main" id="{5AA85656-FD9C-201B-E32C-385B95AA5C1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537" name="L-Schale">
                <a:extLst>
                  <a:ext uri="{FF2B5EF4-FFF2-40B4-BE49-F238E27FC236}">
                    <a16:creationId xmlns:a16="http://schemas.microsoft.com/office/drawing/2014/main" id="{2E1DF3C0-BF00-C31F-88F2-DECEA576F32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8" name="M-Schale">
                <a:extLst>
                  <a:ext uri="{FF2B5EF4-FFF2-40B4-BE49-F238E27FC236}">
                    <a16:creationId xmlns:a16="http://schemas.microsoft.com/office/drawing/2014/main" id="{83A11F71-1EFE-B3CA-1998-758F1C93669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99" name="Gruppieren 7498">
              <a:extLst>
                <a:ext uri="{FF2B5EF4-FFF2-40B4-BE49-F238E27FC236}">
                  <a16:creationId xmlns:a16="http://schemas.microsoft.com/office/drawing/2014/main" id="{772A24F5-4435-E6A4-F388-AC9F9ACB7D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533" name="Ellipse 1767">
                <a:extLst>
                  <a:ext uri="{FF2B5EF4-FFF2-40B4-BE49-F238E27FC236}">
                    <a16:creationId xmlns:a16="http://schemas.microsoft.com/office/drawing/2014/main" id="{5C3A718A-6BAD-BF65-0835-716EB6B5E6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4" name="Minuszeichen 1768">
                <a:extLst>
                  <a:ext uri="{FF2B5EF4-FFF2-40B4-BE49-F238E27FC236}">
                    <a16:creationId xmlns:a16="http://schemas.microsoft.com/office/drawing/2014/main" id="{C05FDBBE-1F9F-2D4F-9D2E-77556D587B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0" name="Gruppieren 7499">
              <a:extLst>
                <a:ext uri="{FF2B5EF4-FFF2-40B4-BE49-F238E27FC236}">
                  <a16:creationId xmlns:a16="http://schemas.microsoft.com/office/drawing/2014/main" id="{23ACA6D8-7778-400C-6EE5-38D9F5EBDA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531" name="Ellipse 1765">
                <a:extLst>
                  <a:ext uri="{FF2B5EF4-FFF2-40B4-BE49-F238E27FC236}">
                    <a16:creationId xmlns:a16="http://schemas.microsoft.com/office/drawing/2014/main" id="{B54A9FBE-2AF1-5085-7E17-392FFC33AA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2" name="Minuszeichen 1766">
                <a:extLst>
                  <a:ext uri="{FF2B5EF4-FFF2-40B4-BE49-F238E27FC236}">
                    <a16:creationId xmlns:a16="http://schemas.microsoft.com/office/drawing/2014/main" id="{D4E71036-04B2-BD47-87F7-BF6519963E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1" name="Gruppieren 7500">
              <a:extLst>
                <a:ext uri="{FF2B5EF4-FFF2-40B4-BE49-F238E27FC236}">
                  <a16:creationId xmlns:a16="http://schemas.microsoft.com/office/drawing/2014/main" id="{D6E0E6DB-790C-6351-002D-8317BD832ED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529" name="Ellipse 1763">
                <a:extLst>
                  <a:ext uri="{FF2B5EF4-FFF2-40B4-BE49-F238E27FC236}">
                    <a16:creationId xmlns:a16="http://schemas.microsoft.com/office/drawing/2014/main" id="{6BE56A52-3816-5A3E-900E-7EA6E4D2B6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0" name="Minuszeichen 1764">
                <a:extLst>
                  <a:ext uri="{FF2B5EF4-FFF2-40B4-BE49-F238E27FC236}">
                    <a16:creationId xmlns:a16="http://schemas.microsoft.com/office/drawing/2014/main" id="{A2B6CF91-DAF4-4E02-3A74-9A1F55994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2" name="Gruppieren 7501">
              <a:extLst>
                <a:ext uri="{FF2B5EF4-FFF2-40B4-BE49-F238E27FC236}">
                  <a16:creationId xmlns:a16="http://schemas.microsoft.com/office/drawing/2014/main" id="{915E8073-B8C7-63A0-4F44-92713C7B410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527" name="Ellipse 1761">
                <a:extLst>
                  <a:ext uri="{FF2B5EF4-FFF2-40B4-BE49-F238E27FC236}">
                    <a16:creationId xmlns:a16="http://schemas.microsoft.com/office/drawing/2014/main" id="{A842081D-56E0-F639-908B-8DB809EC79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8" name="Minuszeichen 1762">
                <a:extLst>
                  <a:ext uri="{FF2B5EF4-FFF2-40B4-BE49-F238E27FC236}">
                    <a16:creationId xmlns:a16="http://schemas.microsoft.com/office/drawing/2014/main" id="{9647877F-8571-16FE-E123-3A745DCB82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3" name="Gruppieren 7502">
              <a:extLst>
                <a:ext uri="{FF2B5EF4-FFF2-40B4-BE49-F238E27FC236}">
                  <a16:creationId xmlns:a16="http://schemas.microsoft.com/office/drawing/2014/main" id="{E6F0DED9-BEEE-0D80-C400-582E24F0AA2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25" name="Ellipse 1759">
                <a:extLst>
                  <a:ext uri="{FF2B5EF4-FFF2-40B4-BE49-F238E27FC236}">
                    <a16:creationId xmlns:a16="http://schemas.microsoft.com/office/drawing/2014/main" id="{84441D1A-2BF3-451D-F7C8-82072CF87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6" name="Minuszeichen 1760">
                <a:extLst>
                  <a:ext uri="{FF2B5EF4-FFF2-40B4-BE49-F238E27FC236}">
                    <a16:creationId xmlns:a16="http://schemas.microsoft.com/office/drawing/2014/main" id="{44FE40E2-7044-1FCF-06A1-9022D1103C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4" name="Gruppieren 7503">
              <a:extLst>
                <a:ext uri="{FF2B5EF4-FFF2-40B4-BE49-F238E27FC236}">
                  <a16:creationId xmlns:a16="http://schemas.microsoft.com/office/drawing/2014/main" id="{477B2259-A9AA-CE79-C33E-B95086D01ED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23" name="Ellipse 1757">
                <a:extLst>
                  <a:ext uri="{FF2B5EF4-FFF2-40B4-BE49-F238E27FC236}">
                    <a16:creationId xmlns:a16="http://schemas.microsoft.com/office/drawing/2014/main" id="{8E043FB7-F052-CE27-1BB0-2C852320E9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4" name="Minuszeichen 1758">
                <a:extLst>
                  <a:ext uri="{FF2B5EF4-FFF2-40B4-BE49-F238E27FC236}">
                    <a16:creationId xmlns:a16="http://schemas.microsoft.com/office/drawing/2014/main" id="{B1D4F57E-6A58-EAE3-DF66-E8EF2184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5" name="Gruppieren 7504">
              <a:extLst>
                <a:ext uri="{FF2B5EF4-FFF2-40B4-BE49-F238E27FC236}">
                  <a16:creationId xmlns:a16="http://schemas.microsoft.com/office/drawing/2014/main" id="{28268913-B6C0-3BAF-86DB-7C9DB88256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21" name="Ellipse 1755">
                <a:extLst>
                  <a:ext uri="{FF2B5EF4-FFF2-40B4-BE49-F238E27FC236}">
                    <a16:creationId xmlns:a16="http://schemas.microsoft.com/office/drawing/2014/main" id="{3849D3CF-7B17-A721-C0C6-9F9BDD65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2" name="Minuszeichen 1756">
                <a:extLst>
                  <a:ext uri="{FF2B5EF4-FFF2-40B4-BE49-F238E27FC236}">
                    <a16:creationId xmlns:a16="http://schemas.microsoft.com/office/drawing/2014/main" id="{FBD7FF1B-1145-9824-6D0A-95DB47544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6" name="Gruppieren 7505">
              <a:extLst>
                <a:ext uri="{FF2B5EF4-FFF2-40B4-BE49-F238E27FC236}">
                  <a16:creationId xmlns:a16="http://schemas.microsoft.com/office/drawing/2014/main" id="{2FF8A227-394D-CD4F-6596-802B9707131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9" name="Ellipse 1753">
                <a:extLst>
                  <a:ext uri="{FF2B5EF4-FFF2-40B4-BE49-F238E27FC236}">
                    <a16:creationId xmlns:a16="http://schemas.microsoft.com/office/drawing/2014/main" id="{5E7B0FCD-32AD-FB0A-CD88-0DEC8665ED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0" name="Minuszeichen 1754">
                <a:extLst>
                  <a:ext uri="{FF2B5EF4-FFF2-40B4-BE49-F238E27FC236}">
                    <a16:creationId xmlns:a16="http://schemas.microsoft.com/office/drawing/2014/main" id="{9D1614A2-8004-73D4-4A21-FDBA2F6D1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7" name="Gruppieren 7506">
              <a:extLst>
                <a:ext uri="{FF2B5EF4-FFF2-40B4-BE49-F238E27FC236}">
                  <a16:creationId xmlns:a16="http://schemas.microsoft.com/office/drawing/2014/main" id="{4AE607DD-F1BD-1711-1264-94044B6A2C4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7" name="Ellipse 1751">
                <a:extLst>
                  <a:ext uri="{FF2B5EF4-FFF2-40B4-BE49-F238E27FC236}">
                    <a16:creationId xmlns:a16="http://schemas.microsoft.com/office/drawing/2014/main" id="{E749F1BE-A6A8-AC27-E319-0E1B68ADEB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8" name="Minuszeichen 1752">
                <a:extLst>
                  <a:ext uri="{FF2B5EF4-FFF2-40B4-BE49-F238E27FC236}">
                    <a16:creationId xmlns:a16="http://schemas.microsoft.com/office/drawing/2014/main" id="{A3843508-7E8D-348E-1C30-F83915E0E0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8" name="Gruppieren 7507">
              <a:extLst>
                <a:ext uri="{FF2B5EF4-FFF2-40B4-BE49-F238E27FC236}">
                  <a16:creationId xmlns:a16="http://schemas.microsoft.com/office/drawing/2014/main" id="{72EB0149-3F8B-7110-109A-E630AEEB06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515" name="Ellipse 1749">
                <a:extLst>
                  <a:ext uri="{FF2B5EF4-FFF2-40B4-BE49-F238E27FC236}">
                    <a16:creationId xmlns:a16="http://schemas.microsoft.com/office/drawing/2014/main" id="{E137D5BD-1A3A-9A22-4F3F-D882BD7171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6" name="Minuszeichen 1750">
                <a:extLst>
                  <a:ext uri="{FF2B5EF4-FFF2-40B4-BE49-F238E27FC236}">
                    <a16:creationId xmlns:a16="http://schemas.microsoft.com/office/drawing/2014/main" id="{BD48FD44-1699-72CF-A8FF-355369849C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9" name="Gruppieren 7508">
              <a:extLst>
                <a:ext uri="{FF2B5EF4-FFF2-40B4-BE49-F238E27FC236}">
                  <a16:creationId xmlns:a16="http://schemas.microsoft.com/office/drawing/2014/main" id="{9850D571-6935-0640-2ECC-7679F7A4DF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3" name="Ellipse 1747">
                <a:extLst>
                  <a:ext uri="{FF2B5EF4-FFF2-40B4-BE49-F238E27FC236}">
                    <a16:creationId xmlns:a16="http://schemas.microsoft.com/office/drawing/2014/main" id="{DD04E034-AD67-CA6E-663E-CF08F48DA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4" name="Minuszeichen 1748">
                <a:extLst>
                  <a:ext uri="{FF2B5EF4-FFF2-40B4-BE49-F238E27FC236}">
                    <a16:creationId xmlns:a16="http://schemas.microsoft.com/office/drawing/2014/main" id="{67A93B6B-145F-853D-5301-2DE0F8A01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10" name="Gruppieren 7509">
              <a:extLst>
                <a:ext uri="{FF2B5EF4-FFF2-40B4-BE49-F238E27FC236}">
                  <a16:creationId xmlns:a16="http://schemas.microsoft.com/office/drawing/2014/main" id="{597C90C6-E9CD-B121-C447-F9F43F2799B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511" name="Ellipse 1745">
                <a:extLst>
                  <a:ext uri="{FF2B5EF4-FFF2-40B4-BE49-F238E27FC236}">
                    <a16:creationId xmlns:a16="http://schemas.microsoft.com/office/drawing/2014/main" id="{D7F8B339-9195-973B-D67F-D42C397222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2" name="Minuszeichen 1746">
                <a:extLst>
                  <a:ext uri="{FF2B5EF4-FFF2-40B4-BE49-F238E27FC236}">
                    <a16:creationId xmlns:a16="http://schemas.microsoft.com/office/drawing/2014/main" id="{CB663056-2836-7A98-1C09-4405B6B68B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88" name="Gruppieren 7587">
            <a:extLst>
              <a:ext uri="{FF2B5EF4-FFF2-40B4-BE49-F238E27FC236}">
                <a16:creationId xmlns:a16="http://schemas.microsoft.com/office/drawing/2014/main" id="{DC69F011-7B20-B571-C8C7-26A76C473568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7589" name="Magnesium ohne e-">
              <a:extLst>
                <a:ext uri="{FF2B5EF4-FFF2-40B4-BE49-F238E27FC236}">
                  <a16:creationId xmlns:a16="http://schemas.microsoft.com/office/drawing/2014/main" id="{D188C699-7B03-02C9-BB54-C184EF42A6E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26" name="K-Schale">
                <a:extLst>
                  <a:ext uri="{FF2B5EF4-FFF2-40B4-BE49-F238E27FC236}">
                    <a16:creationId xmlns:a16="http://schemas.microsoft.com/office/drawing/2014/main" id="{08CCC631-69DD-6BF0-9976-3CFB7DF3C00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627" name="Atomkern mit Protonen und Neutronen">
                <a:extLst>
                  <a:ext uri="{FF2B5EF4-FFF2-40B4-BE49-F238E27FC236}">
                    <a16:creationId xmlns:a16="http://schemas.microsoft.com/office/drawing/2014/main" id="{07FD7E4D-14F8-93D3-F5C6-E484F1076A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630" name="Atomkern">
                  <a:extLst>
                    <a:ext uri="{FF2B5EF4-FFF2-40B4-BE49-F238E27FC236}">
                      <a16:creationId xmlns:a16="http://schemas.microsoft.com/office/drawing/2014/main" id="{27261BF3-9BE4-B4F9-CD2B-B39DCE3EA78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31" name="Gruppieren 7630">
                  <a:extLst>
                    <a:ext uri="{FF2B5EF4-FFF2-40B4-BE49-F238E27FC236}">
                      <a16:creationId xmlns:a16="http://schemas.microsoft.com/office/drawing/2014/main" id="{58A3D2B9-9D49-764A-CE4A-2C4195309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7" name="Ellipse 1911">
                    <a:extLst>
                      <a:ext uri="{FF2B5EF4-FFF2-40B4-BE49-F238E27FC236}">
                        <a16:creationId xmlns:a16="http://schemas.microsoft.com/office/drawing/2014/main" id="{9B327520-E7A8-B123-9581-F20EA85D90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8" name="Additionszeichen 1912">
                    <a:extLst>
                      <a:ext uri="{FF2B5EF4-FFF2-40B4-BE49-F238E27FC236}">
                        <a16:creationId xmlns:a16="http://schemas.microsoft.com/office/drawing/2014/main" id="{537213DA-5028-F702-5D3B-1152FF2ED7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2" name="Gruppieren 7631">
                  <a:extLst>
                    <a:ext uri="{FF2B5EF4-FFF2-40B4-BE49-F238E27FC236}">
                      <a16:creationId xmlns:a16="http://schemas.microsoft.com/office/drawing/2014/main" id="{AC6E814C-6195-696B-54D9-333EDC2123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5" name="Ellipse 1909">
                    <a:extLst>
                      <a:ext uri="{FF2B5EF4-FFF2-40B4-BE49-F238E27FC236}">
                        <a16:creationId xmlns:a16="http://schemas.microsoft.com/office/drawing/2014/main" id="{4B7ABD8B-F51D-C8BE-B612-C1EDC59B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6" name="Additionszeichen 1910">
                    <a:extLst>
                      <a:ext uri="{FF2B5EF4-FFF2-40B4-BE49-F238E27FC236}">
                        <a16:creationId xmlns:a16="http://schemas.microsoft.com/office/drawing/2014/main" id="{F744474B-92B6-E346-B650-53D41FA82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3" name="Gruppieren 7632">
                  <a:extLst>
                    <a:ext uri="{FF2B5EF4-FFF2-40B4-BE49-F238E27FC236}">
                      <a16:creationId xmlns:a16="http://schemas.microsoft.com/office/drawing/2014/main" id="{8C304F9E-57B8-86BE-12EA-A4E6D73CE7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3" name="Ellipse 1907">
                    <a:extLst>
                      <a:ext uri="{FF2B5EF4-FFF2-40B4-BE49-F238E27FC236}">
                        <a16:creationId xmlns:a16="http://schemas.microsoft.com/office/drawing/2014/main" id="{BA4946F3-143D-EE60-0276-BFC7CDAEBB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4" name="Additionszeichen 1908">
                    <a:extLst>
                      <a:ext uri="{FF2B5EF4-FFF2-40B4-BE49-F238E27FC236}">
                        <a16:creationId xmlns:a16="http://schemas.microsoft.com/office/drawing/2014/main" id="{ED41AE71-F9BF-5799-8AB8-F51136939C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4" name="Gruppieren 7633">
                  <a:extLst>
                    <a:ext uri="{FF2B5EF4-FFF2-40B4-BE49-F238E27FC236}">
                      <a16:creationId xmlns:a16="http://schemas.microsoft.com/office/drawing/2014/main" id="{A02B9740-1F2A-740E-69C2-B8FC10F720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1" name="Ellipse 1905">
                    <a:extLst>
                      <a:ext uri="{FF2B5EF4-FFF2-40B4-BE49-F238E27FC236}">
                        <a16:creationId xmlns:a16="http://schemas.microsoft.com/office/drawing/2014/main" id="{64657B9E-A152-68A5-E1DA-083C4546B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2" name="Additionszeichen 1906">
                    <a:extLst>
                      <a:ext uri="{FF2B5EF4-FFF2-40B4-BE49-F238E27FC236}">
                        <a16:creationId xmlns:a16="http://schemas.microsoft.com/office/drawing/2014/main" id="{D618FEEC-922A-B422-DACF-AA24712B0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5" name="Gruppieren 7634">
                  <a:extLst>
                    <a:ext uri="{FF2B5EF4-FFF2-40B4-BE49-F238E27FC236}">
                      <a16:creationId xmlns:a16="http://schemas.microsoft.com/office/drawing/2014/main" id="{CB241604-DE6B-1768-07F9-5D0F4B367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9" name="Ellipse 1903">
                    <a:extLst>
                      <a:ext uri="{FF2B5EF4-FFF2-40B4-BE49-F238E27FC236}">
                        <a16:creationId xmlns:a16="http://schemas.microsoft.com/office/drawing/2014/main" id="{92009112-9B20-28F7-376E-F2D5C8F63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0" name="Additionszeichen 1904">
                    <a:extLst>
                      <a:ext uri="{FF2B5EF4-FFF2-40B4-BE49-F238E27FC236}">
                        <a16:creationId xmlns:a16="http://schemas.microsoft.com/office/drawing/2014/main" id="{BCFB897D-3600-5DC9-6E8E-439A06F1C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6" name="Gruppieren 7635">
                  <a:extLst>
                    <a:ext uri="{FF2B5EF4-FFF2-40B4-BE49-F238E27FC236}">
                      <a16:creationId xmlns:a16="http://schemas.microsoft.com/office/drawing/2014/main" id="{1D59473A-910C-5A85-1E0B-E720B2682A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7" name="Ellipse 1901">
                    <a:extLst>
                      <a:ext uri="{FF2B5EF4-FFF2-40B4-BE49-F238E27FC236}">
                        <a16:creationId xmlns:a16="http://schemas.microsoft.com/office/drawing/2014/main" id="{82845895-0AFF-204A-0A83-87E8F1B884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8" name="Additionszeichen 1902">
                    <a:extLst>
                      <a:ext uri="{FF2B5EF4-FFF2-40B4-BE49-F238E27FC236}">
                        <a16:creationId xmlns:a16="http://schemas.microsoft.com/office/drawing/2014/main" id="{BC4AC6EF-FE4E-63D6-5BB3-4DE00A4F14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7" name="Gruppieren 7636">
                  <a:extLst>
                    <a:ext uri="{FF2B5EF4-FFF2-40B4-BE49-F238E27FC236}">
                      <a16:creationId xmlns:a16="http://schemas.microsoft.com/office/drawing/2014/main" id="{4ED3384E-0877-FE17-023C-8252669A2A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5" name="Ellipse 1899">
                    <a:extLst>
                      <a:ext uri="{FF2B5EF4-FFF2-40B4-BE49-F238E27FC236}">
                        <a16:creationId xmlns:a16="http://schemas.microsoft.com/office/drawing/2014/main" id="{075BC79A-767F-6F7B-AC4C-EF1C635561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6" name="Additionszeichen 1900">
                    <a:extLst>
                      <a:ext uri="{FF2B5EF4-FFF2-40B4-BE49-F238E27FC236}">
                        <a16:creationId xmlns:a16="http://schemas.microsoft.com/office/drawing/2014/main" id="{68CDDFC1-B92D-A2E0-CDA1-D23CC8357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8" name="Gruppieren 7637">
                  <a:extLst>
                    <a:ext uri="{FF2B5EF4-FFF2-40B4-BE49-F238E27FC236}">
                      <a16:creationId xmlns:a16="http://schemas.microsoft.com/office/drawing/2014/main" id="{0C002DE8-EDE5-14FF-06A3-1616FA920F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3" name="Ellipse 1897">
                    <a:extLst>
                      <a:ext uri="{FF2B5EF4-FFF2-40B4-BE49-F238E27FC236}">
                        <a16:creationId xmlns:a16="http://schemas.microsoft.com/office/drawing/2014/main" id="{16007308-AC40-E261-93CD-019B441A89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4" name="Additionszeichen 1898">
                    <a:extLst>
                      <a:ext uri="{FF2B5EF4-FFF2-40B4-BE49-F238E27FC236}">
                        <a16:creationId xmlns:a16="http://schemas.microsoft.com/office/drawing/2014/main" id="{22E53C62-78AB-AAD3-C8E3-05F766BD90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9" name="Gruppieren 7638">
                  <a:extLst>
                    <a:ext uri="{FF2B5EF4-FFF2-40B4-BE49-F238E27FC236}">
                      <a16:creationId xmlns:a16="http://schemas.microsoft.com/office/drawing/2014/main" id="{3EED75EA-8061-933E-0AB1-D0117D7C2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1" name="Ellipse 1895">
                    <a:extLst>
                      <a:ext uri="{FF2B5EF4-FFF2-40B4-BE49-F238E27FC236}">
                        <a16:creationId xmlns:a16="http://schemas.microsoft.com/office/drawing/2014/main" id="{031D9157-688C-ECF2-62A8-B840E5031E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2" name="Additionszeichen 1896">
                    <a:extLst>
                      <a:ext uri="{FF2B5EF4-FFF2-40B4-BE49-F238E27FC236}">
                        <a16:creationId xmlns:a16="http://schemas.microsoft.com/office/drawing/2014/main" id="{1BE4E27D-B56D-CAB6-73F8-1AAE10A660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0" name="Gruppieren 7639">
                  <a:extLst>
                    <a:ext uri="{FF2B5EF4-FFF2-40B4-BE49-F238E27FC236}">
                      <a16:creationId xmlns:a16="http://schemas.microsoft.com/office/drawing/2014/main" id="{0FB856AC-12D1-766B-5432-EB0AF85005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9" name="Ellipse 1893">
                    <a:extLst>
                      <a:ext uri="{FF2B5EF4-FFF2-40B4-BE49-F238E27FC236}">
                        <a16:creationId xmlns:a16="http://schemas.microsoft.com/office/drawing/2014/main" id="{77F192D5-2C47-5B2E-4F93-B9B44CA68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0" name="Additionszeichen 1894">
                    <a:extLst>
                      <a:ext uri="{FF2B5EF4-FFF2-40B4-BE49-F238E27FC236}">
                        <a16:creationId xmlns:a16="http://schemas.microsoft.com/office/drawing/2014/main" id="{529B4651-3CDB-1A8E-B111-5F788349BB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1" name="Gruppieren 7640">
                  <a:extLst>
                    <a:ext uri="{FF2B5EF4-FFF2-40B4-BE49-F238E27FC236}">
                      <a16:creationId xmlns:a16="http://schemas.microsoft.com/office/drawing/2014/main" id="{869255D6-6704-9D6D-4FCC-239C1C1DE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7" name="Ellipse 1891">
                    <a:extLst>
                      <a:ext uri="{FF2B5EF4-FFF2-40B4-BE49-F238E27FC236}">
                        <a16:creationId xmlns:a16="http://schemas.microsoft.com/office/drawing/2014/main" id="{EFE55AE5-C03C-5A8F-6462-CF332769F5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8" name="Additionszeichen 1892">
                    <a:extLst>
                      <a:ext uri="{FF2B5EF4-FFF2-40B4-BE49-F238E27FC236}">
                        <a16:creationId xmlns:a16="http://schemas.microsoft.com/office/drawing/2014/main" id="{568ED2B6-FB59-AD60-3243-1056B6003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2" name="Gruppieren 7641">
                  <a:extLst>
                    <a:ext uri="{FF2B5EF4-FFF2-40B4-BE49-F238E27FC236}">
                      <a16:creationId xmlns:a16="http://schemas.microsoft.com/office/drawing/2014/main" id="{A786F3CC-7B39-DF65-CF55-599B18AE5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5" name="Ellipse 1889">
                    <a:extLst>
                      <a:ext uri="{FF2B5EF4-FFF2-40B4-BE49-F238E27FC236}">
                        <a16:creationId xmlns:a16="http://schemas.microsoft.com/office/drawing/2014/main" id="{ACC51393-0C83-6C59-579C-2EF0821B90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6" name="Additionszeichen 1890">
                    <a:extLst>
                      <a:ext uri="{FF2B5EF4-FFF2-40B4-BE49-F238E27FC236}">
                        <a16:creationId xmlns:a16="http://schemas.microsoft.com/office/drawing/2014/main" id="{CA1E31CD-4BEB-8EFF-03F0-F1A809C542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643" name="Ellipse 1877">
                  <a:extLst>
                    <a:ext uri="{FF2B5EF4-FFF2-40B4-BE49-F238E27FC236}">
                      <a16:creationId xmlns:a16="http://schemas.microsoft.com/office/drawing/2014/main" id="{435A3F1B-5A16-65EB-C692-0C0B1333D40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4" name="Ellipse 1878">
                  <a:extLst>
                    <a:ext uri="{FF2B5EF4-FFF2-40B4-BE49-F238E27FC236}">
                      <a16:creationId xmlns:a16="http://schemas.microsoft.com/office/drawing/2014/main" id="{E1822AFC-BEFA-39FF-7BAF-141447ACB21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5" name="Ellipse 1879">
                  <a:extLst>
                    <a:ext uri="{FF2B5EF4-FFF2-40B4-BE49-F238E27FC236}">
                      <a16:creationId xmlns:a16="http://schemas.microsoft.com/office/drawing/2014/main" id="{6BC3ADE2-95F4-3941-0C8F-985AF3E789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6" name="Ellipse 1880">
                  <a:extLst>
                    <a:ext uri="{FF2B5EF4-FFF2-40B4-BE49-F238E27FC236}">
                      <a16:creationId xmlns:a16="http://schemas.microsoft.com/office/drawing/2014/main" id="{97D0132F-CC48-4EF9-A565-EC9F5E9616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7" name="Ellipse 1881">
                  <a:extLst>
                    <a:ext uri="{FF2B5EF4-FFF2-40B4-BE49-F238E27FC236}">
                      <a16:creationId xmlns:a16="http://schemas.microsoft.com/office/drawing/2014/main" id="{6EC87C2A-0B23-925B-DBCE-849500384F7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8" name="Ellipse 1882">
                  <a:extLst>
                    <a:ext uri="{FF2B5EF4-FFF2-40B4-BE49-F238E27FC236}">
                      <a16:creationId xmlns:a16="http://schemas.microsoft.com/office/drawing/2014/main" id="{EAFDDE49-E5F4-E9D2-5048-46A8675B4FD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9" name="Ellipse 1883">
                  <a:extLst>
                    <a:ext uri="{FF2B5EF4-FFF2-40B4-BE49-F238E27FC236}">
                      <a16:creationId xmlns:a16="http://schemas.microsoft.com/office/drawing/2014/main" id="{DA6D8EC9-809B-3134-13DD-FDD840E8BEF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0" name="Ellipse 1884">
                  <a:extLst>
                    <a:ext uri="{FF2B5EF4-FFF2-40B4-BE49-F238E27FC236}">
                      <a16:creationId xmlns:a16="http://schemas.microsoft.com/office/drawing/2014/main" id="{AF4492D3-4DA8-24E7-1C06-94842363BFC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1" name="Ellipse 1885">
                  <a:extLst>
                    <a:ext uri="{FF2B5EF4-FFF2-40B4-BE49-F238E27FC236}">
                      <a16:creationId xmlns:a16="http://schemas.microsoft.com/office/drawing/2014/main" id="{3F89443F-9B8D-078D-B6F8-201ED6C1C88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2" name="Ellipse 1886">
                  <a:extLst>
                    <a:ext uri="{FF2B5EF4-FFF2-40B4-BE49-F238E27FC236}">
                      <a16:creationId xmlns:a16="http://schemas.microsoft.com/office/drawing/2014/main" id="{8F3D451A-5AC7-0482-9A5D-ECBB10BF69C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3" name="Ellipse 1887">
                  <a:extLst>
                    <a:ext uri="{FF2B5EF4-FFF2-40B4-BE49-F238E27FC236}">
                      <a16:creationId xmlns:a16="http://schemas.microsoft.com/office/drawing/2014/main" id="{2E1F7ACE-E513-A076-2DC8-BEC6C3F30F4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4" name="Ellipse 1888">
                  <a:extLst>
                    <a:ext uri="{FF2B5EF4-FFF2-40B4-BE49-F238E27FC236}">
                      <a16:creationId xmlns:a16="http://schemas.microsoft.com/office/drawing/2014/main" id="{85947373-2D66-E46A-C632-9393D14A3A7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28" name="L-Schale">
                <a:extLst>
                  <a:ext uri="{FF2B5EF4-FFF2-40B4-BE49-F238E27FC236}">
                    <a16:creationId xmlns:a16="http://schemas.microsoft.com/office/drawing/2014/main" id="{7E1FBFDF-D92E-3297-4E98-30843850BC2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9" name="M-Schale">
                <a:extLst>
                  <a:ext uri="{FF2B5EF4-FFF2-40B4-BE49-F238E27FC236}">
                    <a16:creationId xmlns:a16="http://schemas.microsoft.com/office/drawing/2014/main" id="{A4298BD6-525B-A79E-A7F1-5D11005505E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0" name="Gruppieren 7589">
              <a:extLst>
                <a:ext uri="{FF2B5EF4-FFF2-40B4-BE49-F238E27FC236}">
                  <a16:creationId xmlns:a16="http://schemas.microsoft.com/office/drawing/2014/main" id="{C2670BB0-52D0-6AC0-6811-6C0356252A7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24" name="Ellipse 1858">
                <a:extLst>
                  <a:ext uri="{FF2B5EF4-FFF2-40B4-BE49-F238E27FC236}">
                    <a16:creationId xmlns:a16="http://schemas.microsoft.com/office/drawing/2014/main" id="{8DAB4672-9308-E637-930D-280D1552A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5" name="Minuszeichen 1859">
                <a:extLst>
                  <a:ext uri="{FF2B5EF4-FFF2-40B4-BE49-F238E27FC236}">
                    <a16:creationId xmlns:a16="http://schemas.microsoft.com/office/drawing/2014/main" id="{569A4464-E865-FB47-AEE8-5B2FA65B6E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1" name="Gruppieren 7590">
              <a:extLst>
                <a:ext uri="{FF2B5EF4-FFF2-40B4-BE49-F238E27FC236}">
                  <a16:creationId xmlns:a16="http://schemas.microsoft.com/office/drawing/2014/main" id="{9DD9488B-BA74-DEBA-B2E5-2399C21915B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22" name="Ellipse 1856">
                <a:extLst>
                  <a:ext uri="{FF2B5EF4-FFF2-40B4-BE49-F238E27FC236}">
                    <a16:creationId xmlns:a16="http://schemas.microsoft.com/office/drawing/2014/main" id="{A0287C38-7715-6E96-DE13-7132B4DD11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3" name="Minuszeichen 1857">
                <a:extLst>
                  <a:ext uri="{FF2B5EF4-FFF2-40B4-BE49-F238E27FC236}">
                    <a16:creationId xmlns:a16="http://schemas.microsoft.com/office/drawing/2014/main" id="{9BF974C0-0130-F7DD-739A-94A4F8F938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2" name="Gruppieren 7591">
              <a:extLst>
                <a:ext uri="{FF2B5EF4-FFF2-40B4-BE49-F238E27FC236}">
                  <a16:creationId xmlns:a16="http://schemas.microsoft.com/office/drawing/2014/main" id="{C481C9F6-C60C-6AD0-76D7-3306AA473BF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20" name="Ellipse 1854">
                <a:extLst>
                  <a:ext uri="{FF2B5EF4-FFF2-40B4-BE49-F238E27FC236}">
                    <a16:creationId xmlns:a16="http://schemas.microsoft.com/office/drawing/2014/main" id="{43E306FA-6AF3-02B6-04FE-3D8F561279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1" name="Minuszeichen 1855">
                <a:extLst>
                  <a:ext uri="{FF2B5EF4-FFF2-40B4-BE49-F238E27FC236}">
                    <a16:creationId xmlns:a16="http://schemas.microsoft.com/office/drawing/2014/main" id="{B75057ED-D410-5E52-1C21-4FC560F1D2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3" name="Gruppieren 7592">
              <a:extLst>
                <a:ext uri="{FF2B5EF4-FFF2-40B4-BE49-F238E27FC236}">
                  <a16:creationId xmlns:a16="http://schemas.microsoft.com/office/drawing/2014/main" id="{96AA138A-BB13-8360-36D4-A431CE5A37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8" name="Ellipse 1852">
                <a:extLst>
                  <a:ext uri="{FF2B5EF4-FFF2-40B4-BE49-F238E27FC236}">
                    <a16:creationId xmlns:a16="http://schemas.microsoft.com/office/drawing/2014/main" id="{826555DB-F5E1-177E-7F95-45FF3EDEEF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9" name="Minuszeichen 1853">
                <a:extLst>
                  <a:ext uri="{FF2B5EF4-FFF2-40B4-BE49-F238E27FC236}">
                    <a16:creationId xmlns:a16="http://schemas.microsoft.com/office/drawing/2014/main" id="{2D854AB9-A988-6094-5FF3-A812C161B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4" name="Gruppieren 7593">
              <a:extLst>
                <a:ext uri="{FF2B5EF4-FFF2-40B4-BE49-F238E27FC236}">
                  <a16:creationId xmlns:a16="http://schemas.microsoft.com/office/drawing/2014/main" id="{6197E180-45F4-AB11-AF75-A03B5101C8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616" name="Ellipse 1850">
                <a:extLst>
                  <a:ext uri="{FF2B5EF4-FFF2-40B4-BE49-F238E27FC236}">
                    <a16:creationId xmlns:a16="http://schemas.microsoft.com/office/drawing/2014/main" id="{C6F6E26D-1D80-5ACD-96B4-C72BB263E4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7" name="Minuszeichen 1851">
                <a:extLst>
                  <a:ext uri="{FF2B5EF4-FFF2-40B4-BE49-F238E27FC236}">
                    <a16:creationId xmlns:a16="http://schemas.microsoft.com/office/drawing/2014/main" id="{3061EB60-6174-EDD3-A531-7622F7A94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5" name="Gruppieren 7594">
              <a:extLst>
                <a:ext uri="{FF2B5EF4-FFF2-40B4-BE49-F238E27FC236}">
                  <a16:creationId xmlns:a16="http://schemas.microsoft.com/office/drawing/2014/main" id="{7F0CDB3A-4C11-6795-4277-0DEC332ADFB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614" name="Ellipse 1848">
                <a:extLst>
                  <a:ext uri="{FF2B5EF4-FFF2-40B4-BE49-F238E27FC236}">
                    <a16:creationId xmlns:a16="http://schemas.microsoft.com/office/drawing/2014/main" id="{959D0E7C-09AF-6F61-6851-3F519F7BD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5" name="Minuszeichen 1849">
                <a:extLst>
                  <a:ext uri="{FF2B5EF4-FFF2-40B4-BE49-F238E27FC236}">
                    <a16:creationId xmlns:a16="http://schemas.microsoft.com/office/drawing/2014/main" id="{7CD0D7AD-2EDD-C581-EA56-53321167C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6" name="Gruppieren 7595">
              <a:extLst>
                <a:ext uri="{FF2B5EF4-FFF2-40B4-BE49-F238E27FC236}">
                  <a16:creationId xmlns:a16="http://schemas.microsoft.com/office/drawing/2014/main" id="{6F148C8B-DB1A-0741-BA47-08A58B13C03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612" name="Ellipse 1846">
                <a:extLst>
                  <a:ext uri="{FF2B5EF4-FFF2-40B4-BE49-F238E27FC236}">
                    <a16:creationId xmlns:a16="http://schemas.microsoft.com/office/drawing/2014/main" id="{B690F37B-2584-3DBE-72AA-9CA03966F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3" name="Minuszeichen 1847">
                <a:extLst>
                  <a:ext uri="{FF2B5EF4-FFF2-40B4-BE49-F238E27FC236}">
                    <a16:creationId xmlns:a16="http://schemas.microsoft.com/office/drawing/2014/main" id="{A8FA719B-1E21-7D63-53C8-E08C675702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7" name="Gruppieren 7596">
              <a:extLst>
                <a:ext uri="{FF2B5EF4-FFF2-40B4-BE49-F238E27FC236}">
                  <a16:creationId xmlns:a16="http://schemas.microsoft.com/office/drawing/2014/main" id="{081106B7-45AB-92B2-025C-3D0CFB0FE8D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610" name="Ellipse 1844">
                <a:extLst>
                  <a:ext uri="{FF2B5EF4-FFF2-40B4-BE49-F238E27FC236}">
                    <a16:creationId xmlns:a16="http://schemas.microsoft.com/office/drawing/2014/main" id="{D88BBA72-5848-CC2C-4047-8696249DE0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1" name="Minuszeichen 1845">
                <a:extLst>
                  <a:ext uri="{FF2B5EF4-FFF2-40B4-BE49-F238E27FC236}">
                    <a16:creationId xmlns:a16="http://schemas.microsoft.com/office/drawing/2014/main" id="{BB91113C-4923-4A27-C509-FB727092E5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8" name="Gruppieren 7597">
              <a:extLst>
                <a:ext uri="{FF2B5EF4-FFF2-40B4-BE49-F238E27FC236}">
                  <a16:creationId xmlns:a16="http://schemas.microsoft.com/office/drawing/2014/main" id="{BCD23A08-E5D1-D65B-4454-E165E11B4C6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08" name="Ellipse 1842">
                <a:extLst>
                  <a:ext uri="{FF2B5EF4-FFF2-40B4-BE49-F238E27FC236}">
                    <a16:creationId xmlns:a16="http://schemas.microsoft.com/office/drawing/2014/main" id="{621B362B-0F0E-57D7-613B-B66387004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9" name="Minuszeichen 1843">
                <a:extLst>
                  <a:ext uri="{FF2B5EF4-FFF2-40B4-BE49-F238E27FC236}">
                    <a16:creationId xmlns:a16="http://schemas.microsoft.com/office/drawing/2014/main" id="{EC5C2C9E-BA22-600D-2E97-CF20FF8208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9" name="Gruppieren 7598">
              <a:extLst>
                <a:ext uri="{FF2B5EF4-FFF2-40B4-BE49-F238E27FC236}">
                  <a16:creationId xmlns:a16="http://schemas.microsoft.com/office/drawing/2014/main" id="{A6C6E20D-1516-BE83-DF53-C44658501FE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06" name="Ellipse 1840">
                <a:extLst>
                  <a:ext uri="{FF2B5EF4-FFF2-40B4-BE49-F238E27FC236}">
                    <a16:creationId xmlns:a16="http://schemas.microsoft.com/office/drawing/2014/main" id="{FA2FB943-1ED8-3434-0FB6-61E440A843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7" name="Minuszeichen 1841">
                <a:extLst>
                  <a:ext uri="{FF2B5EF4-FFF2-40B4-BE49-F238E27FC236}">
                    <a16:creationId xmlns:a16="http://schemas.microsoft.com/office/drawing/2014/main" id="{15A9B40C-14FB-B4B0-F134-9D8DC698B3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0" name="Gruppieren 7599">
              <a:extLst>
                <a:ext uri="{FF2B5EF4-FFF2-40B4-BE49-F238E27FC236}">
                  <a16:creationId xmlns:a16="http://schemas.microsoft.com/office/drawing/2014/main" id="{DAAA7F0D-13F4-D062-B4D8-A535B3B813F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04" name="Ellipse 1838">
                <a:extLst>
                  <a:ext uri="{FF2B5EF4-FFF2-40B4-BE49-F238E27FC236}">
                    <a16:creationId xmlns:a16="http://schemas.microsoft.com/office/drawing/2014/main" id="{8D8CB4D7-9CC3-3D73-2986-66ECE16E05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5" name="Minuszeichen 1839">
                <a:extLst>
                  <a:ext uri="{FF2B5EF4-FFF2-40B4-BE49-F238E27FC236}">
                    <a16:creationId xmlns:a16="http://schemas.microsoft.com/office/drawing/2014/main" id="{D6EA0E82-0C92-8EFC-099E-0FF517545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1" name="Gruppieren 7600">
              <a:extLst>
                <a:ext uri="{FF2B5EF4-FFF2-40B4-BE49-F238E27FC236}">
                  <a16:creationId xmlns:a16="http://schemas.microsoft.com/office/drawing/2014/main" id="{2589EAD3-4BFD-0025-A3A5-0E1901268E9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02" name="Ellipse 1836">
                <a:extLst>
                  <a:ext uri="{FF2B5EF4-FFF2-40B4-BE49-F238E27FC236}">
                    <a16:creationId xmlns:a16="http://schemas.microsoft.com/office/drawing/2014/main" id="{0B0CC63C-A7C0-1E2F-831F-4A2F586FB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3" name="Minuszeichen 1837">
                <a:extLst>
                  <a:ext uri="{FF2B5EF4-FFF2-40B4-BE49-F238E27FC236}">
                    <a16:creationId xmlns:a16="http://schemas.microsoft.com/office/drawing/2014/main" id="{33E2F362-40A8-5FB4-2BD1-5088C6D09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9" name="Gruppieren 7678">
            <a:extLst>
              <a:ext uri="{FF2B5EF4-FFF2-40B4-BE49-F238E27FC236}">
                <a16:creationId xmlns:a16="http://schemas.microsoft.com/office/drawing/2014/main" id="{4AE86909-29F5-458A-D4F6-766BD808582D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7680" name="Magnesium ohne e-">
              <a:extLst>
                <a:ext uri="{FF2B5EF4-FFF2-40B4-BE49-F238E27FC236}">
                  <a16:creationId xmlns:a16="http://schemas.microsoft.com/office/drawing/2014/main" id="{BE906FB6-866A-3F0B-7FD0-D9608C59A1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717" name="K-Schale">
                <a:extLst>
                  <a:ext uri="{FF2B5EF4-FFF2-40B4-BE49-F238E27FC236}">
                    <a16:creationId xmlns:a16="http://schemas.microsoft.com/office/drawing/2014/main" id="{A613980E-8D57-62CF-12C6-63AB7567925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18" name="Atomkern mit Protonen und Neutronen">
                <a:extLst>
                  <a:ext uri="{FF2B5EF4-FFF2-40B4-BE49-F238E27FC236}">
                    <a16:creationId xmlns:a16="http://schemas.microsoft.com/office/drawing/2014/main" id="{871E7FFB-93B5-B8A7-0DD0-7B7AD15296F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21" name="Atomkern">
                  <a:extLst>
                    <a:ext uri="{FF2B5EF4-FFF2-40B4-BE49-F238E27FC236}">
                      <a16:creationId xmlns:a16="http://schemas.microsoft.com/office/drawing/2014/main" id="{95F91A56-B877-6A33-23F5-D7AE4C90F3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22" name="Gruppieren 7721">
                  <a:extLst>
                    <a:ext uri="{FF2B5EF4-FFF2-40B4-BE49-F238E27FC236}">
                      <a16:creationId xmlns:a16="http://schemas.microsoft.com/office/drawing/2014/main" id="{521E743B-570D-7D39-7AB7-E12525CAEB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8" name="Ellipse 2002">
                    <a:extLst>
                      <a:ext uri="{FF2B5EF4-FFF2-40B4-BE49-F238E27FC236}">
                        <a16:creationId xmlns:a16="http://schemas.microsoft.com/office/drawing/2014/main" id="{5A578D05-C7EA-76E3-8B20-E666AB5859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9" name="Additionszeichen 2003">
                    <a:extLst>
                      <a:ext uri="{FF2B5EF4-FFF2-40B4-BE49-F238E27FC236}">
                        <a16:creationId xmlns:a16="http://schemas.microsoft.com/office/drawing/2014/main" id="{3C8B3C46-A275-2900-8EA0-79F99822A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3" name="Gruppieren 7722">
                  <a:extLst>
                    <a:ext uri="{FF2B5EF4-FFF2-40B4-BE49-F238E27FC236}">
                      <a16:creationId xmlns:a16="http://schemas.microsoft.com/office/drawing/2014/main" id="{D5EC6A8F-6F02-BE69-A723-B540F8FDB4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6" name="Ellipse 2000">
                    <a:extLst>
                      <a:ext uri="{FF2B5EF4-FFF2-40B4-BE49-F238E27FC236}">
                        <a16:creationId xmlns:a16="http://schemas.microsoft.com/office/drawing/2014/main" id="{B9E6AFCD-F0F6-F806-5B77-EE75909D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7" name="Additionszeichen 2001">
                    <a:extLst>
                      <a:ext uri="{FF2B5EF4-FFF2-40B4-BE49-F238E27FC236}">
                        <a16:creationId xmlns:a16="http://schemas.microsoft.com/office/drawing/2014/main" id="{316DA792-041B-2254-30AD-072AF129BF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4" name="Gruppieren 7723">
                  <a:extLst>
                    <a:ext uri="{FF2B5EF4-FFF2-40B4-BE49-F238E27FC236}">
                      <a16:creationId xmlns:a16="http://schemas.microsoft.com/office/drawing/2014/main" id="{778369D7-4807-0FAF-E173-82E9C1436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4" name="Ellipse 1998">
                    <a:extLst>
                      <a:ext uri="{FF2B5EF4-FFF2-40B4-BE49-F238E27FC236}">
                        <a16:creationId xmlns:a16="http://schemas.microsoft.com/office/drawing/2014/main" id="{8E853A88-BD9D-8705-887B-9E83DD640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5" name="Additionszeichen 1999">
                    <a:extLst>
                      <a:ext uri="{FF2B5EF4-FFF2-40B4-BE49-F238E27FC236}">
                        <a16:creationId xmlns:a16="http://schemas.microsoft.com/office/drawing/2014/main" id="{31D04011-EC77-5BDC-8B8E-4ED19C412B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5" name="Gruppieren 7724">
                  <a:extLst>
                    <a:ext uri="{FF2B5EF4-FFF2-40B4-BE49-F238E27FC236}">
                      <a16:creationId xmlns:a16="http://schemas.microsoft.com/office/drawing/2014/main" id="{B6674D22-6A69-1576-3109-E934936B7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2" name="Ellipse 1996">
                    <a:extLst>
                      <a:ext uri="{FF2B5EF4-FFF2-40B4-BE49-F238E27FC236}">
                        <a16:creationId xmlns:a16="http://schemas.microsoft.com/office/drawing/2014/main" id="{C3750027-7987-9565-36CB-21F98E947F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3" name="Additionszeichen 1997">
                    <a:extLst>
                      <a:ext uri="{FF2B5EF4-FFF2-40B4-BE49-F238E27FC236}">
                        <a16:creationId xmlns:a16="http://schemas.microsoft.com/office/drawing/2014/main" id="{AB06FCF1-C06A-5D45-C45D-64130CFAC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6" name="Gruppieren 7725">
                  <a:extLst>
                    <a:ext uri="{FF2B5EF4-FFF2-40B4-BE49-F238E27FC236}">
                      <a16:creationId xmlns:a16="http://schemas.microsoft.com/office/drawing/2014/main" id="{967EAFA0-573E-1D0D-814F-E7CD88C5A2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0" name="Ellipse 1994">
                    <a:extLst>
                      <a:ext uri="{FF2B5EF4-FFF2-40B4-BE49-F238E27FC236}">
                        <a16:creationId xmlns:a16="http://schemas.microsoft.com/office/drawing/2014/main" id="{AAE8D07F-733B-7992-2449-E655D0042A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1" name="Additionszeichen 1995">
                    <a:extLst>
                      <a:ext uri="{FF2B5EF4-FFF2-40B4-BE49-F238E27FC236}">
                        <a16:creationId xmlns:a16="http://schemas.microsoft.com/office/drawing/2014/main" id="{EB5BC5A0-F754-1EF0-6B5B-B985075A4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7" name="Gruppieren 7726">
                  <a:extLst>
                    <a:ext uri="{FF2B5EF4-FFF2-40B4-BE49-F238E27FC236}">
                      <a16:creationId xmlns:a16="http://schemas.microsoft.com/office/drawing/2014/main" id="{A74EE8C8-2470-D8DD-A823-4D831AA1DE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8" name="Ellipse 1992">
                    <a:extLst>
                      <a:ext uri="{FF2B5EF4-FFF2-40B4-BE49-F238E27FC236}">
                        <a16:creationId xmlns:a16="http://schemas.microsoft.com/office/drawing/2014/main" id="{2D2BA507-C971-2E74-B58F-1EBB5B4AB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9" name="Additionszeichen 1993">
                    <a:extLst>
                      <a:ext uri="{FF2B5EF4-FFF2-40B4-BE49-F238E27FC236}">
                        <a16:creationId xmlns:a16="http://schemas.microsoft.com/office/drawing/2014/main" id="{FEB535EE-F659-87EC-6104-CAAF1A2588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8" name="Gruppieren 7727">
                  <a:extLst>
                    <a:ext uri="{FF2B5EF4-FFF2-40B4-BE49-F238E27FC236}">
                      <a16:creationId xmlns:a16="http://schemas.microsoft.com/office/drawing/2014/main" id="{38400BA2-E7F4-3C05-9D33-6BA448C33E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6" name="Ellipse 1990">
                    <a:extLst>
                      <a:ext uri="{FF2B5EF4-FFF2-40B4-BE49-F238E27FC236}">
                        <a16:creationId xmlns:a16="http://schemas.microsoft.com/office/drawing/2014/main" id="{FED31653-A9A6-DF5D-C27E-C7B4F8B2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7" name="Additionszeichen 1991">
                    <a:extLst>
                      <a:ext uri="{FF2B5EF4-FFF2-40B4-BE49-F238E27FC236}">
                        <a16:creationId xmlns:a16="http://schemas.microsoft.com/office/drawing/2014/main" id="{D6F4F134-DD2A-F4AC-ECE8-6B20CDA40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9" name="Gruppieren 7728">
                  <a:extLst>
                    <a:ext uri="{FF2B5EF4-FFF2-40B4-BE49-F238E27FC236}">
                      <a16:creationId xmlns:a16="http://schemas.microsoft.com/office/drawing/2014/main" id="{C67093CB-D8E1-3899-1E06-6F72E116C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4" name="Ellipse 1988">
                    <a:extLst>
                      <a:ext uri="{FF2B5EF4-FFF2-40B4-BE49-F238E27FC236}">
                        <a16:creationId xmlns:a16="http://schemas.microsoft.com/office/drawing/2014/main" id="{53B8F168-CA18-DC2A-B9B6-90AC6C33B8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5" name="Additionszeichen 1989">
                    <a:extLst>
                      <a:ext uri="{FF2B5EF4-FFF2-40B4-BE49-F238E27FC236}">
                        <a16:creationId xmlns:a16="http://schemas.microsoft.com/office/drawing/2014/main" id="{0E8F658F-AB92-CC67-E826-24692AC487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0" name="Gruppieren 7729">
                  <a:extLst>
                    <a:ext uri="{FF2B5EF4-FFF2-40B4-BE49-F238E27FC236}">
                      <a16:creationId xmlns:a16="http://schemas.microsoft.com/office/drawing/2014/main" id="{6A326F65-E0BC-0400-B46A-FB7774F0F8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2" name="Ellipse 1986">
                    <a:extLst>
                      <a:ext uri="{FF2B5EF4-FFF2-40B4-BE49-F238E27FC236}">
                        <a16:creationId xmlns:a16="http://schemas.microsoft.com/office/drawing/2014/main" id="{8B95CA3E-9B0A-7512-1056-771006358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3" name="Additionszeichen 1987">
                    <a:extLst>
                      <a:ext uri="{FF2B5EF4-FFF2-40B4-BE49-F238E27FC236}">
                        <a16:creationId xmlns:a16="http://schemas.microsoft.com/office/drawing/2014/main" id="{DC733346-315A-586A-630E-524BE19E0F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1" name="Gruppieren 7730">
                  <a:extLst>
                    <a:ext uri="{FF2B5EF4-FFF2-40B4-BE49-F238E27FC236}">
                      <a16:creationId xmlns:a16="http://schemas.microsoft.com/office/drawing/2014/main" id="{7C1DB630-8BB7-AB56-3D1E-8FFE2FD47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0" name="Ellipse 1984">
                    <a:extLst>
                      <a:ext uri="{FF2B5EF4-FFF2-40B4-BE49-F238E27FC236}">
                        <a16:creationId xmlns:a16="http://schemas.microsoft.com/office/drawing/2014/main" id="{02169900-E0D3-2770-E563-D75C35EF7C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1" name="Additionszeichen 1985">
                    <a:extLst>
                      <a:ext uri="{FF2B5EF4-FFF2-40B4-BE49-F238E27FC236}">
                        <a16:creationId xmlns:a16="http://schemas.microsoft.com/office/drawing/2014/main" id="{1995DC66-FC36-E34F-312B-5169734E8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2" name="Gruppieren 7731">
                  <a:extLst>
                    <a:ext uri="{FF2B5EF4-FFF2-40B4-BE49-F238E27FC236}">
                      <a16:creationId xmlns:a16="http://schemas.microsoft.com/office/drawing/2014/main" id="{35BD9B23-754D-9656-D4A9-319DDEB80D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8" name="Ellipse 1982">
                    <a:extLst>
                      <a:ext uri="{FF2B5EF4-FFF2-40B4-BE49-F238E27FC236}">
                        <a16:creationId xmlns:a16="http://schemas.microsoft.com/office/drawing/2014/main" id="{1412823B-D94A-BB32-3ADC-E65E35340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9" name="Additionszeichen 1983">
                    <a:extLst>
                      <a:ext uri="{FF2B5EF4-FFF2-40B4-BE49-F238E27FC236}">
                        <a16:creationId xmlns:a16="http://schemas.microsoft.com/office/drawing/2014/main" id="{E526703A-A42A-32F0-EEC2-B9EC15929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3" name="Gruppieren 7732">
                  <a:extLst>
                    <a:ext uri="{FF2B5EF4-FFF2-40B4-BE49-F238E27FC236}">
                      <a16:creationId xmlns:a16="http://schemas.microsoft.com/office/drawing/2014/main" id="{22F4D574-C407-C884-BDB6-B459787A7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6" name="Ellipse 1980">
                    <a:extLst>
                      <a:ext uri="{FF2B5EF4-FFF2-40B4-BE49-F238E27FC236}">
                        <a16:creationId xmlns:a16="http://schemas.microsoft.com/office/drawing/2014/main" id="{3C945AB9-8524-A996-7C3A-F0163B25F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7" name="Additionszeichen 1981">
                    <a:extLst>
                      <a:ext uri="{FF2B5EF4-FFF2-40B4-BE49-F238E27FC236}">
                        <a16:creationId xmlns:a16="http://schemas.microsoft.com/office/drawing/2014/main" id="{10FE5870-6425-34DF-463F-2141C9D1F5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734" name="Ellipse 1968">
                  <a:extLst>
                    <a:ext uri="{FF2B5EF4-FFF2-40B4-BE49-F238E27FC236}">
                      <a16:creationId xmlns:a16="http://schemas.microsoft.com/office/drawing/2014/main" id="{F285F946-431F-E30C-FAFC-8A7A7B3CF01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5" name="Ellipse 1969">
                  <a:extLst>
                    <a:ext uri="{FF2B5EF4-FFF2-40B4-BE49-F238E27FC236}">
                      <a16:creationId xmlns:a16="http://schemas.microsoft.com/office/drawing/2014/main" id="{C9C7C4C7-BEDC-FBD5-5E5D-B594EC0032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6" name="Ellipse 1970">
                  <a:extLst>
                    <a:ext uri="{FF2B5EF4-FFF2-40B4-BE49-F238E27FC236}">
                      <a16:creationId xmlns:a16="http://schemas.microsoft.com/office/drawing/2014/main" id="{D224B3D8-20FC-2E5E-6D4B-E08C4B459F1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7" name="Ellipse 1971">
                  <a:extLst>
                    <a:ext uri="{FF2B5EF4-FFF2-40B4-BE49-F238E27FC236}">
                      <a16:creationId xmlns:a16="http://schemas.microsoft.com/office/drawing/2014/main" id="{382D7E78-99AA-76CE-E116-63964080CA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8" name="Ellipse 1972">
                  <a:extLst>
                    <a:ext uri="{FF2B5EF4-FFF2-40B4-BE49-F238E27FC236}">
                      <a16:creationId xmlns:a16="http://schemas.microsoft.com/office/drawing/2014/main" id="{2D2535A2-0EDB-9BAA-8DBA-50158DBCAC1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9" name="Ellipse 1973">
                  <a:extLst>
                    <a:ext uri="{FF2B5EF4-FFF2-40B4-BE49-F238E27FC236}">
                      <a16:creationId xmlns:a16="http://schemas.microsoft.com/office/drawing/2014/main" id="{E525961E-768C-1E3E-515E-CE77E598A3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0" name="Ellipse 1974">
                  <a:extLst>
                    <a:ext uri="{FF2B5EF4-FFF2-40B4-BE49-F238E27FC236}">
                      <a16:creationId xmlns:a16="http://schemas.microsoft.com/office/drawing/2014/main" id="{E0416F08-38BE-C069-2728-11E9F23D2FD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1" name="Ellipse 1975">
                  <a:extLst>
                    <a:ext uri="{FF2B5EF4-FFF2-40B4-BE49-F238E27FC236}">
                      <a16:creationId xmlns:a16="http://schemas.microsoft.com/office/drawing/2014/main" id="{BA215106-20C3-F9BD-0B03-971250608D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2" name="Ellipse 1976">
                  <a:extLst>
                    <a:ext uri="{FF2B5EF4-FFF2-40B4-BE49-F238E27FC236}">
                      <a16:creationId xmlns:a16="http://schemas.microsoft.com/office/drawing/2014/main" id="{B77C3669-8A9B-8B31-BA87-90D51CC6F7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3" name="Ellipse 1977">
                  <a:extLst>
                    <a:ext uri="{FF2B5EF4-FFF2-40B4-BE49-F238E27FC236}">
                      <a16:creationId xmlns:a16="http://schemas.microsoft.com/office/drawing/2014/main" id="{FDCA670D-3DE6-D90B-E3DB-858FE771D9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4" name="Ellipse 1978">
                  <a:extLst>
                    <a:ext uri="{FF2B5EF4-FFF2-40B4-BE49-F238E27FC236}">
                      <a16:creationId xmlns:a16="http://schemas.microsoft.com/office/drawing/2014/main" id="{AD6A372E-9B2B-B23D-8A70-103C148202D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5" name="Ellipse 1979">
                  <a:extLst>
                    <a:ext uri="{FF2B5EF4-FFF2-40B4-BE49-F238E27FC236}">
                      <a16:creationId xmlns:a16="http://schemas.microsoft.com/office/drawing/2014/main" id="{6B169C5D-9E95-06D5-3430-E464CD70072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9" name="L-Schale">
                <a:extLst>
                  <a:ext uri="{FF2B5EF4-FFF2-40B4-BE49-F238E27FC236}">
                    <a16:creationId xmlns:a16="http://schemas.microsoft.com/office/drawing/2014/main" id="{1A4A6A46-24EA-4C58-26A2-84BAE9D54C5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0" name="M-Schale">
                <a:extLst>
                  <a:ext uri="{FF2B5EF4-FFF2-40B4-BE49-F238E27FC236}">
                    <a16:creationId xmlns:a16="http://schemas.microsoft.com/office/drawing/2014/main" id="{94861E60-A8A9-169F-C10A-63B3E96D3A6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1" name="Gruppieren 7680">
              <a:extLst>
                <a:ext uri="{FF2B5EF4-FFF2-40B4-BE49-F238E27FC236}">
                  <a16:creationId xmlns:a16="http://schemas.microsoft.com/office/drawing/2014/main" id="{02ED8153-B9B3-B40D-0FE6-BED3C3553C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715" name="Ellipse 1949">
                <a:extLst>
                  <a:ext uri="{FF2B5EF4-FFF2-40B4-BE49-F238E27FC236}">
                    <a16:creationId xmlns:a16="http://schemas.microsoft.com/office/drawing/2014/main" id="{00DDD08E-3CC7-DD35-490B-90EC9133C8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6" name="Minuszeichen 1950">
                <a:extLst>
                  <a:ext uri="{FF2B5EF4-FFF2-40B4-BE49-F238E27FC236}">
                    <a16:creationId xmlns:a16="http://schemas.microsoft.com/office/drawing/2014/main" id="{0B8FF3A8-689A-1A04-214E-80BF20CF4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2" name="Gruppieren 7681">
              <a:extLst>
                <a:ext uri="{FF2B5EF4-FFF2-40B4-BE49-F238E27FC236}">
                  <a16:creationId xmlns:a16="http://schemas.microsoft.com/office/drawing/2014/main" id="{AD5DAC6F-BEF8-CD50-D2C3-19F849F9C3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713" name="Ellipse 1947">
                <a:extLst>
                  <a:ext uri="{FF2B5EF4-FFF2-40B4-BE49-F238E27FC236}">
                    <a16:creationId xmlns:a16="http://schemas.microsoft.com/office/drawing/2014/main" id="{13DA472E-BEF2-89F6-32CE-19F61B92A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4" name="Minuszeichen 1948">
                <a:extLst>
                  <a:ext uri="{FF2B5EF4-FFF2-40B4-BE49-F238E27FC236}">
                    <a16:creationId xmlns:a16="http://schemas.microsoft.com/office/drawing/2014/main" id="{20FF3AE0-8014-94A5-6071-4C2ABD6534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3" name="Gruppieren 7682">
              <a:extLst>
                <a:ext uri="{FF2B5EF4-FFF2-40B4-BE49-F238E27FC236}">
                  <a16:creationId xmlns:a16="http://schemas.microsoft.com/office/drawing/2014/main" id="{9CD98E7B-F1B2-DD0B-47FF-9657A7C970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711" name="Ellipse 1945">
                <a:extLst>
                  <a:ext uri="{FF2B5EF4-FFF2-40B4-BE49-F238E27FC236}">
                    <a16:creationId xmlns:a16="http://schemas.microsoft.com/office/drawing/2014/main" id="{54C5966C-94E3-8336-AAC3-F268797A5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2" name="Minuszeichen 1946">
                <a:extLst>
                  <a:ext uri="{FF2B5EF4-FFF2-40B4-BE49-F238E27FC236}">
                    <a16:creationId xmlns:a16="http://schemas.microsoft.com/office/drawing/2014/main" id="{2A84AA4C-A5A7-933F-5322-532095B5FA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4" name="Gruppieren 7683">
              <a:extLst>
                <a:ext uri="{FF2B5EF4-FFF2-40B4-BE49-F238E27FC236}">
                  <a16:creationId xmlns:a16="http://schemas.microsoft.com/office/drawing/2014/main" id="{221159E6-9400-CEE1-F772-7FB7B5F732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709" name="Ellipse 1943">
                <a:extLst>
                  <a:ext uri="{FF2B5EF4-FFF2-40B4-BE49-F238E27FC236}">
                    <a16:creationId xmlns:a16="http://schemas.microsoft.com/office/drawing/2014/main" id="{20A5BB69-DA69-DFCE-E603-2F67463186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0" name="Minuszeichen 1944">
                <a:extLst>
                  <a:ext uri="{FF2B5EF4-FFF2-40B4-BE49-F238E27FC236}">
                    <a16:creationId xmlns:a16="http://schemas.microsoft.com/office/drawing/2014/main" id="{CDEE0198-C109-C15F-C466-B9950167E8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5" name="Gruppieren 7684">
              <a:extLst>
                <a:ext uri="{FF2B5EF4-FFF2-40B4-BE49-F238E27FC236}">
                  <a16:creationId xmlns:a16="http://schemas.microsoft.com/office/drawing/2014/main" id="{C8B42186-85A9-7259-B120-9806C8545BD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07" name="Ellipse 1941">
                <a:extLst>
                  <a:ext uri="{FF2B5EF4-FFF2-40B4-BE49-F238E27FC236}">
                    <a16:creationId xmlns:a16="http://schemas.microsoft.com/office/drawing/2014/main" id="{03506E79-6D48-DF05-A95C-B9B217FD16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8" name="Minuszeichen 1942">
                <a:extLst>
                  <a:ext uri="{FF2B5EF4-FFF2-40B4-BE49-F238E27FC236}">
                    <a16:creationId xmlns:a16="http://schemas.microsoft.com/office/drawing/2014/main" id="{150C6733-38D3-338D-BEB9-0DB76AC658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6" name="Gruppieren 7685">
              <a:extLst>
                <a:ext uri="{FF2B5EF4-FFF2-40B4-BE49-F238E27FC236}">
                  <a16:creationId xmlns:a16="http://schemas.microsoft.com/office/drawing/2014/main" id="{0E59C7FB-1F4D-73A3-8B66-E647289B261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05" name="Ellipse 1939">
                <a:extLst>
                  <a:ext uri="{FF2B5EF4-FFF2-40B4-BE49-F238E27FC236}">
                    <a16:creationId xmlns:a16="http://schemas.microsoft.com/office/drawing/2014/main" id="{234822FD-3B21-4160-73F2-EF48C962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6" name="Minuszeichen 1940">
                <a:extLst>
                  <a:ext uri="{FF2B5EF4-FFF2-40B4-BE49-F238E27FC236}">
                    <a16:creationId xmlns:a16="http://schemas.microsoft.com/office/drawing/2014/main" id="{FA1E2843-8EBD-591F-88EC-72BE9133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7" name="Gruppieren 7686">
              <a:extLst>
                <a:ext uri="{FF2B5EF4-FFF2-40B4-BE49-F238E27FC236}">
                  <a16:creationId xmlns:a16="http://schemas.microsoft.com/office/drawing/2014/main" id="{5FDF9093-0F6F-D6DA-474A-D9534F7DB19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03" name="Ellipse 1937">
                <a:extLst>
                  <a:ext uri="{FF2B5EF4-FFF2-40B4-BE49-F238E27FC236}">
                    <a16:creationId xmlns:a16="http://schemas.microsoft.com/office/drawing/2014/main" id="{9B2FA30A-1646-25C6-A058-F79A32AB70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4" name="Minuszeichen 1938">
                <a:extLst>
                  <a:ext uri="{FF2B5EF4-FFF2-40B4-BE49-F238E27FC236}">
                    <a16:creationId xmlns:a16="http://schemas.microsoft.com/office/drawing/2014/main" id="{42F9F140-FB66-271A-FC21-B5829C139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8" name="Gruppieren 7687">
              <a:extLst>
                <a:ext uri="{FF2B5EF4-FFF2-40B4-BE49-F238E27FC236}">
                  <a16:creationId xmlns:a16="http://schemas.microsoft.com/office/drawing/2014/main" id="{902BC14E-1AD6-2BE0-5DCB-C7916892FA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01" name="Ellipse 1935">
                <a:extLst>
                  <a:ext uri="{FF2B5EF4-FFF2-40B4-BE49-F238E27FC236}">
                    <a16:creationId xmlns:a16="http://schemas.microsoft.com/office/drawing/2014/main" id="{C60DCCF2-7706-C0D4-E08F-03061FB3E3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2" name="Minuszeichen 1936">
                <a:extLst>
                  <a:ext uri="{FF2B5EF4-FFF2-40B4-BE49-F238E27FC236}">
                    <a16:creationId xmlns:a16="http://schemas.microsoft.com/office/drawing/2014/main" id="{1E664BA4-7469-420C-A0B8-059D0C8637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9" name="Gruppieren 7688">
              <a:extLst>
                <a:ext uri="{FF2B5EF4-FFF2-40B4-BE49-F238E27FC236}">
                  <a16:creationId xmlns:a16="http://schemas.microsoft.com/office/drawing/2014/main" id="{E8E234F7-D7C0-EC99-6348-A5EF9F59C7A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99" name="Ellipse 1933">
                <a:extLst>
                  <a:ext uri="{FF2B5EF4-FFF2-40B4-BE49-F238E27FC236}">
                    <a16:creationId xmlns:a16="http://schemas.microsoft.com/office/drawing/2014/main" id="{E50F0A3F-4345-C942-685F-E07FE18D4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0" name="Minuszeichen 1934">
                <a:extLst>
                  <a:ext uri="{FF2B5EF4-FFF2-40B4-BE49-F238E27FC236}">
                    <a16:creationId xmlns:a16="http://schemas.microsoft.com/office/drawing/2014/main" id="{16EC3814-AD5D-6AB8-EC89-9B122DDAB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0" name="Gruppieren 7689">
              <a:extLst>
                <a:ext uri="{FF2B5EF4-FFF2-40B4-BE49-F238E27FC236}">
                  <a16:creationId xmlns:a16="http://schemas.microsoft.com/office/drawing/2014/main" id="{FD67737F-3F3E-8258-4A76-AE0E40273F0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97" name="Ellipse 1931">
                <a:extLst>
                  <a:ext uri="{FF2B5EF4-FFF2-40B4-BE49-F238E27FC236}">
                    <a16:creationId xmlns:a16="http://schemas.microsoft.com/office/drawing/2014/main" id="{692EA94E-3980-4DCB-65D2-B2E92728B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8" name="Minuszeichen 1932">
                <a:extLst>
                  <a:ext uri="{FF2B5EF4-FFF2-40B4-BE49-F238E27FC236}">
                    <a16:creationId xmlns:a16="http://schemas.microsoft.com/office/drawing/2014/main" id="{BDB07F40-6263-7C8D-4A60-E7708398F4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1" name="Gruppieren 7690">
              <a:extLst>
                <a:ext uri="{FF2B5EF4-FFF2-40B4-BE49-F238E27FC236}">
                  <a16:creationId xmlns:a16="http://schemas.microsoft.com/office/drawing/2014/main" id="{723C3694-851D-FE12-B570-75636DA3E3E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95" name="Ellipse 1929">
                <a:extLst>
                  <a:ext uri="{FF2B5EF4-FFF2-40B4-BE49-F238E27FC236}">
                    <a16:creationId xmlns:a16="http://schemas.microsoft.com/office/drawing/2014/main" id="{79579CE6-BDF2-EC2E-BD27-8196EE355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6" name="Minuszeichen 1930">
                <a:extLst>
                  <a:ext uri="{FF2B5EF4-FFF2-40B4-BE49-F238E27FC236}">
                    <a16:creationId xmlns:a16="http://schemas.microsoft.com/office/drawing/2014/main" id="{E56F3E5A-C749-D434-3928-4C675886BE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2" name="Gruppieren 7691">
              <a:extLst>
                <a:ext uri="{FF2B5EF4-FFF2-40B4-BE49-F238E27FC236}">
                  <a16:creationId xmlns:a16="http://schemas.microsoft.com/office/drawing/2014/main" id="{C69E166D-F2A1-A6AE-441C-90D484E980E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93" name="Ellipse 1927">
                <a:extLst>
                  <a:ext uri="{FF2B5EF4-FFF2-40B4-BE49-F238E27FC236}">
                    <a16:creationId xmlns:a16="http://schemas.microsoft.com/office/drawing/2014/main" id="{2B53C08E-6A06-AE3E-AE16-FE3BD0F85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4" name="Minuszeichen 1928">
                <a:extLst>
                  <a:ext uri="{FF2B5EF4-FFF2-40B4-BE49-F238E27FC236}">
                    <a16:creationId xmlns:a16="http://schemas.microsoft.com/office/drawing/2014/main" id="{9CD09C48-8297-461E-D143-05D83AC03A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70" name="Gruppieren 7769">
            <a:extLst>
              <a:ext uri="{FF2B5EF4-FFF2-40B4-BE49-F238E27FC236}">
                <a16:creationId xmlns:a16="http://schemas.microsoft.com/office/drawing/2014/main" id="{FB0DD042-8ABB-53C9-ED27-7C89DFA3F09F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7771" name="Magnesium ohne e-">
              <a:extLst>
                <a:ext uri="{FF2B5EF4-FFF2-40B4-BE49-F238E27FC236}">
                  <a16:creationId xmlns:a16="http://schemas.microsoft.com/office/drawing/2014/main" id="{42735516-53AA-1573-95E1-A73C88B6D7C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08" name="K-Schale">
                <a:extLst>
                  <a:ext uri="{FF2B5EF4-FFF2-40B4-BE49-F238E27FC236}">
                    <a16:creationId xmlns:a16="http://schemas.microsoft.com/office/drawing/2014/main" id="{B0553043-87F0-CAAE-2856-DEDF49378B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09" name="Atomkern mit Protonen und Neutronen">
                <a:extLst>
                  <a:ext uri="{FF2B5EF4-FFF2-40B4-BE49-F238E27FC236}">
                    <a16:creationId xmlns:a16="http://schemas.microsoft.com/office/drawing/2014/main" id="{1E0E8E4F-DE44-FDC8-4AFD-B53423893F0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812" name="Atomkern">
                  <a:extLst>
                    <a:ext uri="{FF2B5EF4-FFF2-40B4-BE49-F238E27FC236}">
                      <a16:creationId xmlns:a16="http://schemas.microsoft.com/office/drawing/2014/main" id="{F29C1505-AC25-353A-5324-E1B95B9EC07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813" name="Gruppieren 7812">
                  <a:extLst>
                    <a:ext uri="{FF2B5EF4-FFF2-40B4-BE49-F238E27FC236}">
                      <a16:creationId xmlns:a16="http://schemas.microsoft.com/office/drawing/2014/main" id="{64B16021-1CF5-426E-25F5-993D6E16AE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9" name="Ellipse 3094">
                    <a:extLst>
                      <a:ext uri="{FF2B5EF4-FFF2-40B4-BE49-F238E27FC236}">
                        <a16:creationId xmlns:a16="http://schemas.microsoft.com/office/drawing/2014/main" id="{03F78851-2C33-61A7-8EE5-B6557B1931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0" name="Additionszeichen 3095">
                    <a:extLst>
                      <a:ext uri="{FF2B5EF4-FFF2-40B4-BE49-F238E27FC236}">
                        <a16:creationId xmlns:a16="http://schemas.microsoft.com/office/drawing/2014/main" id="{7EF8A750-CBF1-CC58-AD2C-F803AF33C6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4" name="Gruppieren 7813">
                  <a:extLst>
                    <a:ext uri="{FF2B5EF4-FFF2-40B4-BE49-F238E27FC236}">
                      <a16:creationId xmlns:a16="http://schemas.microsoft.com/office/drawing/2014/main" id="{13C773A8-9417-1048-83D6-65734116A8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7" name="Ellipse 3092">
                    <a:extLst>
                      <a:ext uri="{FF2B5EF4-FFF2-40B4-BE49-F238E27FC236}">
                        <a16:creationId xmlns:a16="http://schemas.microsoft.com/office/drawing/2014/main" id="{664A7825-2BB2-70CF-A09B-C6486FC361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8" name="Additionszeichen 3093">
                    <a:extLst>
                      <a:ext uri="{FF2B5EF4-FFF2-40B4-BE49-F238E27FC236}">
                        <a16:creationId xmlns:a16="http://schemas.microsoft.com/office/drawing/2014/main" id="{E5FFBAE1-24C8-1519-0CBE-E6837385A2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5" name="Gruppieren 7814">
                  <a:extLst>
                    <a:ext uri="{FF2B5EF4-FFF2-40B4-BE49-F238E27FC236}">
                      <a16:creationId xmlns:a16="http://schemas.microsoft.com/office/drawing/2014/main" id="{587580A1-C942-4ADA-4646-EE17B0F9A2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5" name="Ellipse 3090">
                    <a:extLst>
                      <a:ext uri="{FF2B5EF4-FFF2-40B4-BE49-F238E27FC236}">
                        <a16:creationId xmlns:a16="http://schemas.microsoft.com/office/drawing/2014/main" id="{55534DE2-5C61-B5F0-68F7-82EADA4FB2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6" name="Additionszeichen 3091">
                    <a:extLst>
                      <a:ext uri="{FF2B5EF4-FFF2-40B4-BE49-F238E27FC236}">
                        <a16:creationId xmlns:a16="http://schemas.microsoft.com/office/drawing/2014/main" id="{DD7A4C1A-850E-84A4-E05F-9C9655E18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6" name="Gruppieren 7815">
                  <a:extLst>
                    <a:ext uri="{FF2B5EF4-FFF2-40B4-BE49-F238E27FC236}">
                      <a16:creationId xmlns:a16="http://schemas.microsoft.com/office/drawing/2014/main" id="{5D2827EC-78CE-C8A8-2F12-C23F837B7F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3" name="Ellipse 3088">
                    <a:extLst>
                      <a:ext uri="{FF2B5EF4-FFF2-40B4-BE49-F238E27FC236}">
                        <a16:creationId xmlns:a16="http://schemas.microsoft.com/office/drawing/2014/main" id="{1CF4FB8E-0648-6425-3D1A-F21B77793E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4" name="Additionszeichen 3089">
                    <a:extLst>
                      <a:ext uri="{FF2B5EF4-FFF2-40B4-BE49-F238E27FC236}">
                        <a16:creationId xmlns:a16="http://schemas.microsoft.com/office/drawing/2014/main" id="{93D31451-11FB-C3F3-00C2-F92708FF5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7" name="Gruppieren 7816">
                  <a:extLst>
                    <a:ext uri="{FF2B5EF4-FFF2-40B4-BE49-F238E27FC236}">
                      <a16:creationId xmlns:a16="http://schemas.microsoft.com/office/drawing/2014/main" id="{CB7A7314-FA29-8BE2-46DC-FE8325FB2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1" name="Ellipse 3086">
                    <a:extLst>
                      <a:ext uri="{FF2B5EF4-FFF2-40B4-BE49-F238E27FC236}">
                        <a16:creationId xmlns:a16="http://schemas.microsoft.com/office/drawing/2014/main" id="{F72FCFC1-B7B0-36EF-AF8E-AEDFB46FF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2" name="Additionszeichen 3087">
                    <a:extLst>
                      <a:ext uri="{FF2B5EF4-FFF2-40B4-BE49-F238E27FC236}">
                        <a16:creationId xmlns:a16="http://schemas.microsoft.com/office/drawing/2014/main" id="{9577318A-FF1B-EC70-D910-3942881D5A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8" name="Gruppieren 7817">
                  <a:extLst>
                    <a:ext uri="{FF2B5EF4-FFF2-40B4-BE49-F238E27FC236}">
                      <a16:creationId xmlns:a16="http://schemas.microsoft.com/office/drawing/2014/main" id="{4DC39CBF-9EC7-562F-3917-CCC1D57E6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9" name="Ellipse 3084">
                    <a:extLst>
                      <a:ext uri="{FF2B5EF4-FFF2-40B4-BE49-F238E27FC236}">
                        <a16:creationId xmlns:a16="http://schemas.microsoft.com/office/drawing/2014/main" id="{6F425EFB-CBA7-4F1A-9D0D-63010390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0" name="Additionszeichen 3085">
                    <a:extLst>
                      <a:ext uri="{FF2B5EF4-FFF2-40B4-BE49-F238E27FC236}">
                        <a16:creationId xmlns:a16="http://schemas.microsoft.com/office/drawing/2014/main" id="{95BE3664-8447-9571-D3B4-16BFBB3D01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9" name="Gruppieren 7818">
                  <a:extLst>
                    <a:ext uri="{FF2B5EF4-FFF2-40B4-BE49-F238E27FC236}">
                      <a16:creationId xmlns:a16="http://schemas.microsoft.com/office/drawing/2014/main" id="{043723EF-9EDF-F0FF-C9B9-6AABBBA27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7" name="Ellipse 3082">
                    <a:extLst>
                      <a:ext uri="{FF2B5EF4-FFF2-40B4-BE49-F238E27FC236}">
                        <a16:creationId xmlns:a16="http://schemas.microsoft.com/office/drawing/2014/main" id="{5F268492-7ABB-DB3B-6AAD-455DE5DFDE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8" name="Additionszeichen 3083">
                    <a:extLst>
                      <a:ext uri="{FF2B5EF4-FFF2-40B4-BE49-F238E27FC236}">
                        <a16:creationId xmlns:a16="http://schemas.microsoft.com/office/drawing/2014/main" id="{2D769D36-2663-17E6-57F0-AF193F1B4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0" name="Gruppieren 7819">
                  <a:extLst>
                    <a:ext uri="{FF2B5EF4-FFF2-40B4-BE49-F238E27FC236}">
                      <a16:creationId xmlns:a16="http://schemas.microsoft.com/office/drawing/2014/main" id="{B9AD6F3D-9BBE-98ED-FA81-F9D14C0134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5" name="Ellipse 3080">
                    <a:extLst>
                      <a:ext uri="{FF2B5EF4-FFF2-40B4-BE49-F238E27FC236}">
                        <a16:creationId xmlns:a16="http://schemas.microsoft.com/office/drawing/2014/main" id="{35B423E8-1DF5-7B8E-6014-56D08863B5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6" name="Additionszeichen 3081">
                    <a:extLst>
                      <a:ext uri="{FF2B5EF4-FFF2-40B4-BE49-F238E27FC236}">
                        <a16:creationId xmlns:a16="http://schemas.microsoft.com/office/drawing/2014/main" id="{704E71B3-791B-E7A4-C504-26538EF81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1" name="Gruppieren 7820">
                  <a:extLst>
                    <a:ext uri="{FF2B5EF4-FFF2-40B4-BE49-F238E27FC236}">
                      <a16:creationId xmlns:a16="http://schemas.microsoft.com/office/drawing/2014/main" id="{E3C90DD8-2A35-5566-BFDF-C4613E3724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3" name="Ellipse 3078">
                    <a:extLst>
                      <a:ext uri="{FF2B5EF4-FFF2-40B4-BE49-F238E27FC236}">
                        <a16:creationId xmlns:a16="http://schemas.microsoft.com/office/drawing/2014/main" id="{B6735F7F-447F-BEBF-0666-A6A8FC17B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4" name="Additionszeichen 3079">
                    <a:extLst>
                      <a:ext uri="{FF2B5EF4-FFF2-40B4-BE49-F238E27FC236}">
                        <a16:creationId xmlns:a16="http://schemas.microsoft.com/office/drawing/2014/main" id="{AA8E70BA-7513-2FB1-E1F7-9B16D9BB0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2" name="Gruppieren 7821">
                  <a:extLst>
                    <a:ext uri="{FF2B5EF4-FFF2-40B4-BE49-F238E27FC236}">
                      <a16:creationId xmlns:a16="http://schemas.microsoft.com/office/drawing/2014/main" id="{CF39545C-839F-F893-DB6E-50CE90CB35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1" name="Ellipse 3076">
                    <a:extLst>
                      <a:ext uri="{FF2B5EF4-FFF2-40B4-BE49-F238E27FC236}">
                        <a16:creationId xmlns:a16="http://schemas.microsoft.com/office/drawing/2014/main" id="{3ECBF609-FF92-C9DD-0739-FC52C284C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2" name="Additionszeichen 3077">
                    <a:extLst>
                      <a:ext uri="{FF2B5EF4-FFF2-40B4-BE49-F238E27FC236}">
                        <a16:creationId xmlns:a16="http://schemas.microsoft.com/office/drawing/2014/main" id="{8E018260-6151-1C12-DE83-DC25D07EA7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3" name="Gruppieren 7822">
                  <a:extLst>
                    <a:ext uri="{FF2B5EF4-FFF2-40B4-BE49-F238E27FC236}">
                      <a16:creationId xmlns:a16="http://schemas.microsoft.com/office/drawing/2014/main" id="{4EB7D1D0-B4A6-4294-B104-BD2F120BC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9" name="Ellipse 3074">
                    <a:extLst>
                      <a:ext uri="{FF2B5EF4-FFF2-40B4-BE49-F238E27FC236}">
                        <a16:creationId xmlns:a16="http://schemas.microsoft.com/office/drawing/2014/main" id="{C4DC2F4B-F08F-5219-5817-1981AA628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0" name="Additionszeichen 3075">
                    <a:extLst>
                      <a:ext uri="{FF2B5EF4-FFF2-40B4-BE49-F238E27FC236}">
                        <a16:creationId xmlns:a16="http://schemas.microsoft.com/office/drawing/2014/main" id="{D205C2AE-9278-82CF-EA0C-984E73DE5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4" name="Gruppieren 7823">
                  <a:extLst>
                    <a:ext uri="{FF2B5EF4-FFF2-40B4-BE49-F238E27FC236}">
                      <a16:creationId xmlns:a16="http://schemas.microsoft.com/office/drawing/2014/main" id="{02764C11-9FE8-0FD1-73A7-5FF0075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7" name="Ellipse 3072">
                    <a:extLst>
                      <a:ext uri="{FF2B5EF4-FFF2-40B4-BE49-F238E27FC236}">
                        <a16:creationId xmlns:a16="http://schemas.microsoft.com/office/drawing/2014/main" id="{A25C1A6A-1345-6A2B-72F1-86E4D90A5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38" name="Additionszeichen 3073">
                    <a:extLst>
                      <a:ext uri="{FF2B5EF4-FFF2-40B4-BE49-F238E27FC236}">
                        <a16:creationId xmlns:a16="http://schemas.microsoft.com/office/drawing/2014/main" id="{41D44201-EB9C-DA5F-B0DC-A94939B21F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25" name="Ellipse 3060">
                  <a:extLst>
                    <a:ext uri="{FF2B5EF4-FFF2-40B4-BE49-F238E27FC236}">
                      <a16:creationId xmlns:a16="http://schemas.microsoft.com/office/drawing/2014/main" id="{2637666E-E836-7FEA-1B4B-2FE46293D83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6" name="Ellipse 3061">
                  <a:extLst>
                    <a:ext uri="{FF2B5EF4-FFF2-40B4-BE49-F238E27FC236}">
                      <a16:creationId xmlns:a16="http://schemas.microsoft.com/office/drawing/2014/main" id="{EC4111C4-2E3C-80B9-615D-A99BE44500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7" name="Ellipse 3062">
                  <a:extLst>
                    <a:ext uri="{FF2B5EF4-FFF2-40B4-BE49-F238E27FC236}">
                      <a16:creationId xmlns:a16="http://schemas.microsoft.com/office/drawing/2014/main" id="{6C816553-6DEF-1DF2-201A-DB8227493D2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8" name="Ellipse 3063">
                  <a:extLst>
                    <a:ext uri="{FF2B5EF4-FFF2-40B4-BE49-F238E27FC236}">
                      <a16:creationId xmlns:a16="http://schemas.microsoft.com/office/drawing/2014/main" id="{970983AD-3627-A1C2-7E65-355492AD4D1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9" name="Ellipse 3064">
                  <a:extLst>
                    <a:ext uri="{FF2B5EF4-FFF2-40B4-BE49-F238E27FC236}">
                      <a16:creationId xmlns:a16="http://schemas.microsoft.com/office/drawing/2014/main" id="{FBF22DC2-6B62-8180-64BD-03736FA5AD3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0" name="Ellipse 3065">
                  <a:extLst>
                    <a:ext uri="{FF2B5EF4-FFF2-40B4-BE49-F238E27FC236}">
                      <a16:creationId xmlns:a16="http://schemas.microsoft.com/office/drawing/2014/main" id="{2FB5A445-4F20-78F4-B89F-54F44EF4081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1" name="Ellipse 3066">
                  <a:extLst>
                    <a:ext uri="{FF2B5EF4-FFF2-40B4-BE49-F238E27FC236}">
                      <a16:creationId xmlns:a16="http://schemas.microsoft.com/office/drawing/2014/main" id="{D5D3D440-7289-A780-F7C5-BEDFD808BD6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2" name="Ellipse 3067">
                  <a:extLst>
                    <a:ext uri="{FF2B5EF4-FFF2-40B4-BE49-F238E27FC236}">
                      <a16:creationId xmlns:a16="http://schemas.microsoft.com/office/drawing/2014/main" id="{97D44D4C-F6EB-17A0-1DA7-4C4DA674631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3" name="Ellipse 3068">
                  <a:extLst>
                    <a:ext uri="{FF2B5EF4-FFF2-40B4-BE49-F238E27FC236}">
                      <a16:creationId xmlns:a16="http://schemas.microsoft.com/office/drawing/2014/main" id="{C0024B8D-3A78-90D0-DBD2-8CCE9BCC938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4" name="Ellipse 3069">
                  <a:extLst>
                    <a:ext uri="{FF2B5EF4-FFF2-40B4-BE49-F238E27FC236}">
                      <a16:creationId xmlns:a16="http://schemas.microsoft.com/office/drawing/2014/main" id="{0AFB23FA-0670-73EE-54AA-618A812C58A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5" name="Ellipse 3070">
                  <a:extLst>
                    <a:ext uri="{FF2B5EF4-FFF2-40B4-BE49-F238E27FC236}">
                      <a16:creationId xmlns:a16="http://schemas.microsoft.com/office/drawing/2014/main" id="{88847551-FA8E-E62F-8AAB-2764963616B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6" name="Ellipse 3071">
                  <a:extLst>
                    <a:ext uri="{FF2B5EF4-FFF2-40B4-BE49-F238E27FC236}">
                      <a16:creationId xmlns:a16="http://schemas.microsoft.com/office/drawing/2014/main" id="{8620453B-837D-3240-4DC1-071AB929C9D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810" name="L-Schale">
                <a:extLst>
                  <a:ext uri="{FF2B5EF4-FFF2-40B4-BE49-F238E27FC236}">
                    <a16:creationId xmlns:a16="http://schemas.microsoft.com/office/drawing/2014/main" id="{0FAD430B-9559-37C4-192B-6F8340A34A2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1" name="M-Schale">
                <a:extLst>
                  <a:ext uri="{FF2B5EF4-FFF2-40B4-BE49-F238E27FC236}">
                    <a16:creationId xmlns:a16="http://schemas.microsoft.com/office/drawing/2014/main" id="{7309FC5D-D824-61AA-5300-CD44CC39C99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2" name="Gruppieren 7771">
              <a:extLst>
                <a:ext uri="{FF2B5EF4-FFF2-40B4-BE49-F238E27FC236}">
                  <a16:creationId xmlns:a16="http://schemas.microsoft.com/office/drawing/2014/main" id="{7E19E7AC-A109-E303-4832-0EAC390E88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06" name="Ellipse 3041">
                <a:extLst>
                  <a:ext uri="{FF2B5EF4-FFF2-40B4-BE49-F238E27FC236}">
                    <a16:creationId xmlns:a16="http://schemas.microsoft.com/office/drawing/2014/main" id="{CBF8F775-7034-4D98-6052-0F5011C33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7" name="Minuszeichen 3042">
                <a:extLst>
                  <a:ext uri="{FF2B5EF4-FFF2-40B4-BE49-F238E27FC236}">
                    <a16:creationId xmlns:a16="http://schemas.microsoft.com/office/drawing/2014/main" id="{1AEA7DD1-9CE0-C099-35BC-AF31873F5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3" name="Gruppieren 7772">
              <a:extLst>
                <a:ext uri="{FF2B5EF4-FFF2-40B4-BE49-F238E27FC236}">
                  <a16:creationId xmlns:a16="http://schemas.microsoft.com/office/drawing/2014/main" id="{69AE087F-B278-81DF-6D6C-7F21800C802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04" name="Ellipse 3039">
                <a:extLst>
                  <a:ext uri="{FF2B5EF4-FFF2-40B4-BE49-F238E27FC236}">
                    <a16:creationId xmlns:a16="http://schemas.microsoft.com/office/drawing/2014/main" id="{5436BC42-DD3E-11B5-7C7C-CF5B6B49F7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5" name="Minuszeichen 3040">
                <a:extLst>
                  <a:ext uri="{FF2B5EF4-FFF2-40B4-BE49-F238E27FC236}">
                    <a16:creationId xmlns:a16="http://schemas.microsoft.com/office/drawing/2014/main" id="{B16961DD-EE88-D693-A652-6D4C32ACF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4" name="Gruppieren 7773">
              <a:extLst>
                <a:ext uri="{FF2B5EF4-FFF2-40B4-BE49-F238E27FC236}">
                  <a16:creationId xmlns:a16="http://schemas.microsoft.com/office/drawing/2014/main" id="{1A08D961-8FE5-BCC3-B06C-0D305A454A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02" name="Ellipse 3037">
                <a:extLst>
                  <a:ext uri="{FF2B5EF4-FFF2-40B4-BE49-F238E27FC236}">
                    <a16:creationId xmlns:a16="http://schemas.microsoft.com/office/drawing/2014/main" id="{3B02F87B-B49C-A794-F5EA-C92E97954E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3" name="Minuszeichen 3038">
                <a:extLst>
                  <a:ext uri="{FF2B5EF4-FFF2-40B4-BE49-F238E27FC236}">
                    <a16:creationId xmlns:a16="http://schemas.microsoft.com/office/drawing/2014/main" id="{8857834E-CBF1-A4A2-41DE-81E13E747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5" name="Gruppieren 7774">
              <a:extLst>
                <a:ext uri="{FF2B5EF4-FFF2-40B4-BE49-F238E27FC236}">
                  <a16:creationId xmlns:a16="http://schemas.microsoft.com/office/drawing/2014/main" id="{02ADC2EB-44DB-839B-5BAC-24DAB61D720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00" name="Ellipse 3035">
                <a:extLst>
                  <a:ext uri="{FF2B5EF4-FFF2-40B4-BE49-F238E27FC236}">
                    <a16:creationId xmlns:a16="http://schemas.microsoft.com/office/drawing/2014/main" id="{8F59FD6A-6E17-A550-A228-A56F2A48A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1" name="Minuszeichen 3036">
                <a:extLst>
                  <a:ext uri="{FF2B5EF4-FFF2-40B4-BE49-F238E27FC236}">
                    <a16:creationId xmlns:a16="http://schemas.microsoft.com/office/drawing/2014/main" id="{2B3868CD-4C4E-4D0E-B2EB-77F84DA3C4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6" name="Gruppieren 7775">
              <a:extLst>
                <a:ext uri="{FF2B5EF4-FFF2-40B4-BE49-F238E27FC236}">
                  <a16:creationId xmlns:a16="http://schemas.microsoft.com/office/drawing/2014/main" id="{D48656F3-6697-EF45-8C8D-C2103D0A7B9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98" name="Ellipse 3033">
                <a:extLst>
                  <a:ext uri="{FF2B5EF4-FFF2-40B4-BE49-F238E27FC236}">
                    <a16:creationId xmlns:a16="http://schemas.microsoft.com/office/drawing/2014/main" id="{757CB3C7-8FF2-A56F-DEE5-CB9D675BE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9" name="Minuszeichen 3034">
                <a:extLst>
                  <a:ext uri="{FF2B5EF4-FFF2-40B4-BE49-F238E27FC236}">
                    <a16:creationId xmlns:a16="http://schemas.microsoft.com/office/drawing/2014/main" id="{6D7AF9B6-439C-18ED-4E6A-567418573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7" name="Gruppieren 7776">
              <a:extLst>
                <a:ext uri="{FF2B5EF4-FFF2-40B4-BE49-F238E27FC236}">
                  <a16:creationId xmlns:a16="http://schemas.microsoft.com/office/drawing/2014/main" id="{DE11F82D-EB93-EC28-D4BB-26697B08E40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96" name="Ellipse 3031">
                <a:extLst>
                  <a:ext uri="{FF2B5EF4-FFF2-40B4-BE49-F238E27FC236}">
                    <a16:creationId xmlns:a16="http://schemas.microsoft.com/office/drawing/2014/main" id="{5D968065-D8DA-945E-32F4-8615D1DB67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7" name="Minuszeichen 3032">
                <a:extLst>
                  <a:ext uri="{FF2B5EF4-FFF2-40B4-BE49-F238E27FC236}">
                    <a16:creationId xmlns:a16="http://schemas.microsoft.com/office/drawing/2014/main" id="{87E13761-AD5D-1362-A995-9834F5943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8" name="Gruppieren 7777">
              <a:extLst>
                <a:ext uri="{FF2B5EF4-FFF2-40B4-BE49-F238E27FC236}">
                  <a16:creationId xmlns:a16="http://schemas.microsoft.com/office/drawing/2014/main" id="{2B94E692-8B55-CD95-130F-13AB1A170B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94" name="Ellipse 3029">
                <a:extLst>
                  <a:ext uri="{FF2B5EF4-FFF2-40B4-BE49-F238E27FC236}">
                    <a16:creationId xmlns:a16="http://schemas.microsoft.com/office/drawing/2014/main" id="{8B6A890A-C27F-9B47-687F-B0241B8C6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5" name="Minuszeichen 3030">
                <a:extLst>
                  <a:ext uri="{FF2B5EF4-FFF2-40B4-BE49-F238E27FC236}">
                    <a16:creationId xmlns:a16="http://schemas.microsoft.com/office/drawing/2014/main" id="{5DFCA8BD-234D-B442-61D2-1F84A7F70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9" name="Gruppieren 7778">
              <a:extLst>
                <a:ext uri="{FF2B5EF4-FFF2-40B4-BE49-F238E27FC236}">
                  <a16:creationId xmlns:a16="http://schemas.microsoft.com/office/drawing/2014/main" id="{A15142FD-2C2C-D651-E94E-82A72E67EC6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92" name="Ellipse 3027">
                <a:extLst>
                  <a:ext uri="{FF2B5EF4-FFF2-40B4-BE49-F238E27FC236}">
                    <a16:creationId xmlns:a16="http://schemas.microsoft.com/office/drawing/2014/main" id="{8176795A-C352-A5B9-1398-53FE319E7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3" name="Minuszeichen 3028">
                <a:extLst>
                  <a:ext uri="{FF2B5EF4-FFF2-40B4-BE49-F238E27FC236}">
                    <a16:creationId xmlns:a16="http://schemas.microsoft.com/office/drawing/2014/main" id="{4D341969-F48F-10F8-039D-E41307B48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0" name="Gruppieren 7779">
              <a:extLst>
                <a:ext uri="{FF2B5EF4-FFF2-40B4-BE49-F238E27FC236}">
                  <a16:creationId xmlns:a16="http://schemas.microsoft.com/office/drawing/2014/main" id="{5815B352-C860-FEA7-A169-FC405BB3DA1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790" name="Ellipse 3025">
                <a:extLst>
                  <a:ext uri="{FF2B5EF4-FFF2-40B4-BE49-F238E27FC236}">
                    <a16:creationId xmlns:a16="http://schemas.microsoft.com/office/drawing/2014/main" id="{F7AD7CE3-2268-CE73-8D47-686605491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1" name="Minuszeichen 3026">
                <a:extLst>
                  <a:ext uri="{FF2B5EF4-FFF2-40B4-BE49-F238E27FC236}">
                    <a16:creationId xmlns:a16="http://schemas.microsoft.com/office/drawing/2014/main" id="{FA901506-16C6-6F04-8C60-816D1B7644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1" name="Gruppieren 7780">
              <a:extLst>
                <a:ext uri="{FF2B5EF4-FFF2-40B4-BE49-F238E27FC236}">
                  <a16:creationId xmlns:a16="http://schemas.microsoft.com/office/drawing/2014/main" id="{6A8584DF-B0A0-8534-BFBA-AF02C432991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788" name="Ellipse 3023">
                <a:extLst>
                  <a:ext uri="{FF2B5EF4-FFF2-40B4-BE49-F238E27FC236}">
                    <a16:creationId xmlns:a16="http://schemas.microsoft.com/office/drawing/2014/main" id="{A1A258E3-09F0-24AF-3761-40ECD4F62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9" name="Minuszeichen 3024">
                <a:extLst>
                  <a:ext uri="{FF2B5EF4-FFF2-40B4-BE49-F238E27FC236}">
                    <a16:creationId xmlns:a16="http://schemas.microsoft.com/office/drawing/2014/main" id="{03DD606A-2C12-B710-ACD9-2213959A25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2" name="Gruppieren 7781">
              <a:extLst>
                <a:ext uri="{FF2B5EF4-FFF2-40B4-BE49-F238E27FC236}">
                  <a16:creationId xmlns:a16="http://schemas.microsoft.com/office/drawing/2014/main" id="{B93935CA-5B2A-AAE8-9E05-7B70E1065F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786" name="Ellipse 3021">
                <a:extLst>
                  <a:ext uri="{FF2B5EF4-FFF2-40B4-BE49-F238E27FC236}">
                    <a16:creationId xmlns:a16="http://schemas.microsoft.com/office/drawing/2014/main" id="{466CC4D6-79CD-4F47-54E9-60D46AA94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7" name="Minuszeichen 3022">
                <a:extLst>
                  <a:ext uri="{FF2B5EF4-FFF2-40B4-BE49-F238E27FC236}">
                    <a16:creationId xmlns:a16="http://schemas.microsoft.com/office/drawing/2014/main" id="{BC59E481-1942-2322-C3AA-197624FD36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3" name="Gruppieren 7782">
              <a:extLst>
                <a:ext uri="{FF2B5EF4-FFF2-40B4-BE49-F238E27FC236}">
                  <a16:creationId xmlns:a16="http://schemas.microsoft.com/office/drawing/2014/main" id="{3082F652-152B-5D96-A117-5E287D7E2D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784" name="Ellipse 3019">
                <a:extLst>
                  <a:ext uri="{FF2B5EF4-FFF2-40B4-BE49-F238E27FC236}">
                    <a16:creationId xmlns:a16="http://schemas.microsoft.com/office/drawing/2014/main" id="{0CA97398-C9D1-497A-D3C3-4F0D824B7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5" name="Minuszeichen 3020">
                <a:extLst>
                  <a:ext uri="{FF2B5EF4-FFF2-40B4-BE49-F238E27FC236}">
                    <a16:creationId xmlns:a16="http://schemas.microsoft.com/office/drawing/2014/main" id="{E8772191-5227-0FB8-E78A-92AFEA621B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61" name="Gruppieren 7860">
            <a:extLst>
              <a:ext uri="{FF2B5EF4-FFF2-40B4-BE49-F238E27FC236}">
                <a16:creationId xmlns:a16="http://schemas.microsoft.com/office/drawing/2014/main" id="{67413716-6AE8-4A79-8228-E747FC1F79B0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7862" name="Magnesium ohne e-">
              <a:extLst>
                <a:ext uri="{FF2B5EF4-FFF2-40B4-BE49-F238E27FC236}">
                  <a16:creationId xmlns:a16="http://schemas.microsoft.com/office/drawing/2014/main" id="{C076BA87-E9A0-B6D1-FDAD-10BB0E7EEB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99" name="K-Schale">
                <a:extLst>
                  <a:ext uri="{FF2B5EF4-FFF2-40B4-BE49-F238E27FC236}">
                    <a16:creationId xmlns:a16="http://schemas.microsoft.com/office/drawing/2014/main" id="{CDD2508F-E5BB-B819-694A-2A8A2FF1EC0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00" name="Atomkern mit Protonen und Neutronen">
                <a:extLst>
                  <a:ext uri="{FF2B5EF4-FFF2-40B4-BE49-F238E27FC236}">
                    <a16:creationId xmlns:a16="http://schemas.microsoft.com/office/drawing/2014/main" id="{F8A710CB-D13A-444F-ABAC-C1B8D0A1958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03" name="Atomkern">
                  <a:extLst>
                    <a:ext uri="{FF2B5EF4-FFF2-40B4-BE49-F238E27FC236}">
                      <a16:creationId xmlns:a16="http://schemas.microsoft.com/office/drawing/2014/main" id="{1B22A120-453A-B4C2-6A23-3377EFDADE6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04" name="Gruppieren 7903">
                  <a:extLst>
                    <a:ext uri="{FF2B5EF4-FFF2-40B4-BE49-F238E27FC236}">
                      <a16:creationId xmlns:a16="http://schemas.microsoft.com/office/drawing/2014/main" id="{30C85E95-8057-B92D-4087-74401E18F8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50" name="Ellipse 3185">
                    <a:extLst>
                      <a:ext uri="{FF2B5EF4-FFF2-40B4-BE49-F238E27FC236}">
                        <a16:creationId xmlns:a16="http://schemas.microsoft.com/office/drawing/2014/main" id="{2731857D-990F-ADAE-2884-57B0028FD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1" name="Additionszeichen 3186">
                    <a:extLst>
                      <a:ext uri="{FF2B5EF4-FFF2-40B4-BE49-F238E27FC236}">
                        <a16:creationId xmlns:a16="http://schemas.microsoft.com/office/drawing/2014/main" id="{DB65202A-66E3-B599-A3CF-2E01B8A7A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5" name="Gruppieren 7904">
                  <a:extLst>
                    <a:ext uri="{FF2B5EF4-FFF2-40B4-BE49-F238E27FC236}">
                      <a16:creationId xmlns:a16="http://schemas.microsoft.com/office/drawing/2014/main" id="{B0F6960C-5D6A-92E9-34DC-5A636A4D6A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8" name="Ellipse 3183">
                    <a:extLst>
                      <a:ext uri="{FF2B5EF4-FFF2-40B4-BE49-F238E27FC236}">
                        <a16:creationId xmlns:a16="http://schemas.microsoft.com/office/drawing/2014/main" id="{483CEC70-8BE5-C6B0-C659-3A0337A6EA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9" name="Additionszeichen 3184">
                    <a:extLst>
                      <a:ext uri="{FF2B5EF4-FFF2-40B4-BE49-F238E27FC236}">
                        <a16:creationId xmlns:a16="http://schemas.microsoft.com/office/drawing/2014/main" id="{BC5F4256-2A19-DE5B-71FE-3A7C56881C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6" name="Gruppieren 7905">
                  <a:extLst>
                    <a:ext uri="{FF2B5EF4-FFF2-40B4-BE49-F238E27FC236}">
                      <a16:creationId xmlns:a16="http://schemas.microsoft.com/office/drawing/2014/main" id="{FE6B4DB0-2B68-BF68-D7B3-94D0A77DD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6" name="Ellipse 3181">
                    <a:extLst>
                      <a:ext uri="{FF2B5EF4-FFF2-40B4-BE49-F238E27FC236}">
                        <a16:creationId xmlns:a16="http://schemas.microsoft.com/office/drawing/2014/main" id="{3701961D-5F39-E41D-2E76-FBB52557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7" name="Additionszeichen 3182">
                    <a:extLst>
                      <a:ext uri="{FF2B5EF4-FFF2-40B4-BE49-F238E27FC236}">
                        <a16:creationId xmlns:a16="http://schemas.microsoft.com/office/drawing/2014/main" id="{251935EC-0ACF-B2C9-D141-AEC1CD99A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7" name="Gruppieren 7906">
                  <a:extLst>
                    <a:ext uri="{FF2B5EF4-FFF2-40B4-BE49-F238E27FC236}">
                      <a16:creationId xmlns:a16="http://schemas.microsoft.com/office/drawing/2014/main" id="{3DA6890A-4CC6-B08E-ADDD-2E42651BA0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4" name="Ellipse 3179">
                    <a:extLst>
                      <a:ext uri="{FF2B5EF4-FFF2-40B4-BE49-F238E27FC236}">
                        <a16:creationId xmlns:a16="http://schemas.microsoft.com/office/drawing/2014/main" id="{8269D9F7-DB96-E39F-AC55-7924AA3A3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5" name="Additionszeichen 3180">
                    <a:extLst>
                      <a:ext uri="{FF2B5EF4-FFF2-40B4-BE49-F238E27FC236}">
                        <a16:creationId xmlns:a16="http://schemas.microsoft.com/office/drawing/2014/main" id="{7E80549E-1F98-5235-A8EB-F97308ED73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8" name="Gruppieren 7907">
                  <a:extLst>
                    <a:ext uri="{FF2B5EF4-FFF2-40B4-BE49-F238E27FC236}">
                      <a16:creationId xmlns:a16="http://schemas.microsoft.com/office/drawing/2014/main" id="{BF54D7C3-DA87-7F1A-906D-FA750AB3E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2" name="Ellipse 3177">
                    <a:extLst>
                      <a:ext uri="{FF2B5EF4-FFF2-40B4-BE49-F238E27FC236}">
                        <a16:creationId xmlns:a16="http://schemas.microsoft.com/office/drawing/2014/main" id="{A8E8012A-34D1-17B2-0042-6D873D93D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3" name="Additionszeichen 3178">
                    <a:extLst>
                      <a:ext uri="{FF2B5EF4-FFF2-40B4-BE49-F238E27FC236}">
                        <a16:creationId xmlns:a16="http://schemas.microsoft.com/office/drawing/2014/main" id="{81C344E5-D3CA-A498-698C-BED360CAD0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9" name="Gruppieren 7908">
                  <a:extLst>
                    <a:ext uri="{FF2B5EF4-FFF2-40B4-BE49-F238E27FC236}">
                      <a16:creationId xmlns:a16="http://schemas.microsoft.com/office/drawing/2014/main" id="{AB39124F-73CF-20CC-079C-6F6287575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0" name="Ellipse 3175">
                    <a:extLst>
                      <a:ext uri="{FF2B5EF4-FFF2-40B4-BE49-F238E27FC236}">
                        <a16:creationId xmlns:a16="http://schemas.microsoft.com/office/drawing/2014/main" id="{E5426FF6-2F08-64A5-3901-BB0D381EF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1" name="Additionszeichen 3176">
                    <a:extLst>
                      <a:ext uri="{FF2B5EF4-FFF2-40B4-BE49-F238E27FC236}">
                        <a16:creationId xmlns:a16="http://schemas.microsoft.com/office/drawing/2014/main" id="{E8283DCC-E851-E402-F2A9-D93230235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0" name="Gruppieren 7909">
                  <a:extLst>
                    <a:ext uri="{FF2B5EF4-FFF2-40B4-BE49-F238E27FC236}">
                      <a16:creationId xmlns:a16="http://schemas.microsoft.com/office/drawing/2014/main" id="{D70C209F-6052-7340-BFB2-BEDBB0798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8" name="Ellipse 3173">
                    <a:extLst>
                      <a:ext uri="{FF2B5EF4-FFF2-40B4-BE49-F238E27FC236}">
                        <a16:creationId xmlns:a16="http://schemas.microsoft.com/office/drawing/2014/main" id="{49C66EDA-2B69-E319-E81C-0B1F1DBAC3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9" name="Additionszeichen 3174">
                    <a:extLst>
                      <a:ext uri="{FF2B5EF4-FFF2-40B4-BE49-F238E27FC236}">
                        <a16:creationId xmlns:a16="http://schemas.microsoft.com/office/drawing/2014/main" id="{B18254B6-EEAE-0A85-69E8-18011198E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1" name="Gruppieren 7910">
                  <a:extLst>
                    <a:ext uri="{FF2B5EF4-FFF2-40B4-BE49-F238E27FC236}">
                      <a16:creationId xmlns:a16="http://schemas.microsoft.com/office/drawing/2014/main" id="{FD8F707A-39EE-97FD-EE94-97062FDAA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6" name="Ellipse 3171">
                    <a:extLst>
                      <a:ext uri="{FF2B5EF4-FFF2-40B4-BE49-F238E27FC236}">
                        <a16:creationId xmlns:a16="http://schemas.microsoft.com/office/drawing/2014/main" id="{E54CA186-772E-BA8F-FE91-F70E03205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7" name="Additionszeichen 3172">
                    <a:extLst>
                      <a:ext uri="{FF2B5EF4-FFF2-40B4-BE49-F238E27FC236}">
                        <a16:creationId xmlns:a16="http://schemas.microsoft.com/office/drawing/2014/main" id="{455708D2-2275-12F4-08AF-B1EB704B0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2" name="Gruppieren 7911">
                  <a:extLst>
                    <a:ext uri="{FF2B5EF4-FFF2-40B4-BE49-F238E27FC236}">
                      <a16:creationId xmlns:a16="http://schemas.microsoft.com/office/drawing/2014/main" id="{043F205A-E6CC-E875-096C-1646DA7E6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4" name="Ellipse 3169">
                    <a:extLst>
                      <a:ext uri="{FF2B5EF4-FFF2-40B4-BE49-F238E27FC236}">
                        <a16:creationId xmlns:a16="http://schemas.microsoft.com/office/drawing/2014/main" id="{8008EDFD-910E-1B28-E7D1-49213A9741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5" name="Additionszeichen 3170">
                    <a:extLst>
                      <a:ext uri="{FF2B5EF4-FFF2-40B4-BE49-F238E27FC236}">
                        <a16:creationId xmlns:a16="http://schemas.microsoft.com/office/drawing/2014/main" id="{0286C2C8-CE83-434E-33B6-DF2AA3470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3" name="Gruppieren 7912">
                  <a:extLst>
                    <a:ext uri="{FF2B5EF4-FFF2-40B4-BE49-F238E27FC236}">
                      <a16:creationId xmlns:a16="http://schemas.microsoft.com/office/drawing/2014/main" id="{6571EB50-A6F6-547E-DC85-C443A8F9DE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2" name="Ellipse 3167">
                    <a:extLst>
                      <a:ext uri="{FF2B5EF4-FFF2-40B4-BE49-F238E27FC236}">
                        <a16:creationId xmlns:a16="http://schemas.microsoft.com/office/drawing/2014/main" id="{4738A9A8-876D-1B4F-AAC6-3C87897E7A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3" name="Additionszeichen 3168">
                    <a:extLst>
                      <a:ext uri="{FF2B5EF4-FFF2-40B4-BE49-F238E27FC236}">
                        <a16:creationId xmlns:a16="http://schemas.microsoft.com/office/drawing/2014/main" id="{DF9CF462-D7DB-1F5B-B150-EE041CB154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4" name="Gruppieren 7913">
                  <a:extLst>
                    <a:ext uri="{FF2B5EF4-FFF2-40B4-BE49-F238E27FC236}">
                      <a16:creationId xmlns:a16="http://schemas.microsoft.com/office/drawing/2014/main" id="{019186E9-909F-9AD9-4747-9D5F1198AB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0" name="Ellipse 3165">
                    <a:extLst>
                      <a:ext uri="{FF2B5EF4-FFF2-40B4-BE49-F238E27FC236}">
                        <a16:creationId xmlns:a16="http://schemas.microsoft.com/office/drawing/2014/main" id="{6E7B37D0-56EE-FE89-5AEC-7C6089197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1" name="Additionszeichen 3166">
                    <a:extLst>
                      <a:ext uri="{FF2B5EF4-FFF2-40B4-BE49-F238E27FC236}">
                        <a16:creationId xmlns:a16="http://schemas.microsoft.com/office/drawing/2014/main" id="{9982A0F8-D0E9-7963-DFBF-F7EB5D532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5" name="Gruppieren 7914">
                  <a:extLst>
                    <a:ext uri="{FF2B5EF4-FFF2-40B4-BE49-F238E27FC236}">
                      <a16:creationId xmlns:a16="http://schemas.microsoft.com/office/drawing/2014/main" id="{DAAEE1AA-C55E-5587-9AE7-44F60A58B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28" name="Ellipse 3163">
                    <a:extLst>
                      <a:ext uri="{FF2B5EF4-FFF2-40B4-BE49-F238E27FC236}">
                        <a16:creationId xmlns:a16="http://schemas.microsoft.com/office/drawing/2014/main" id="{81F8BD43-4F5A-F0DB-AAB4-DF71FD94E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9" name="Additionszeichen 3164">
                    <a:extLst>
                      <a:ext uri="{FF2B5EF4-FFF2-40B4-BE49-F238E27FC236}">
                        <a16:creationId xmlns:a16="http://schemas.microsoft.com/office/drawing/2014/main" id="{8AF3F788-1E20-0F3F-A723-4B135F186A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916" name="Ellipse 3151">
                  <a:extLst>
                    <a:ext uri="{FF2B5EF4-FFF2-40B4-BE49-F238E27FC236}">
                      <a16:creationId xmlns:a16="http://schemas.microsoft.com/office/drawing/2014/main" id="{177EE92E-8AB0-2696-A851-C1A022EEC2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7" name="Ellipse 3152">
                  <a:extLst>
                    <a:ext uri="{FF2B5EF4-FFF2-40B4-BE49-F238E27FC236}">
                      <a16:creationId xmlns:a16="http://schemas.microsoft.com/office/drawing/2014/main" id="{98EE4BC9-B9E6-B6C3-60FB-8779E10D49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8" name="Ellipse 3153">
                  <a:extLst>
                    <a:ext uri="{FF2B5EF4-FFF2-40B4-BE49-F238E27FC236}">
                      <a16:creationId xmlns:a16="http://schemas.microsoft.com/office/drawing/2014/main" id="{5F9C7C3A-54E0-EC14-0AC8-FAF3B1762C4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9" name="Ellipse 3154">
                  <a:extLst>
                    <a:ext uri="{FF2B5EF4-FFF2-40B4-BE49-F238E27FC236}">
                      <a16:creationId xmlns:a16="http://schemas.microsoft.com/office/drawing/2014/main" id="{4B108EA2-797F-665D-C90F-0044FF6752E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0" name="Ellipse 3155">
                  <a:extLst>
                    <a:ext uri="{FF2B5EF4-FFF2-40B4-BE49-F238E27FC236}">
                      <a16:creationId xmlns:a16="http://schemas.microsoft.com/office/drawing/2014/main" id="{2C876C95-C08E-7F55-6A72-C17DC83466D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1" name="Ellipse 3156">
                  <a:extLst>
                    <a:ext uri="{FF2B5EF4-FFF2-40B4-BE49-F238E27FC236}">
                      <a16:creationId xmlns:a16="http://schemas.microsoft.com/office/drawing/2014/main" id="{D7DAB4ED-4AAB-D3E4-76C3-A2411A60DCA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2" name="Ellipse 3157">
                  <a:extLst>
                    <a:ext uri="{FF2B5EF4-FFF2-40B4-BE49-F238E27FC236}">
                      <a16:creationId xmlns:a16="http://schemas.microsoft.com/office/drawing/2014/main" id="{1DAA6D12-FE7B-F1BC-A3F5-419EECB722C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3" name="Ellipse 3158">
                  <a:extLst>
                    <a:ext uri="{FF2B5EF4-FFF2-40B4-BE49-F238E27FC236}">
                      <a16:creationId xmlns:a16="http://schemas.microsoft.com/office/drawing/2014/main" id="{80A7EF9C-10C5-13F3-6D3F-DD6BB9DF416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4" name="Ellipse 3159">
                  <a:extLst>
                    <a:ext uri="{FF2B5EF4-FFF2-40B4-BE49-F238E27FC236}">
                      <a16:creationId xmlns:a16="http://schemas.microsoft.com/office/drawing/2014/main" id="{D67BE146-EEB5-4245-26FB-3F727C0356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5" name="Ellipse 3160">
                  <a:extLst>
                    <a:ext uri="{FF2B5EF4-FFF2-40B4-BE49-F238E27FC236}">
                      <a16:creationId xmlns:a16="http://schemas.microsoft.com/office/drawing/2014/main" id="{4B1D3754-F937-FA4C-31D6-CFB10125D07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6" name="Ellipse 3161">
                  <a:extLst>
                    <a:ext uri="{FF2B5EF4-FFF2-40B4-BE49-F238E27FC236}">
                      <a16:creationId xmlns:a16="http://schemas.microsoft.com/office/drawing/2014/main" id="{285019CE-316B-804A-27A7-E18C2AEFBC3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7" name="Ellipse 3162">
                  <a:extLst>
                    <a:ext uri="{FF2B5EF4-FFF2-40B4-BE49-F238E27FC236}">
                      <a16:creationId xmlns:a16="http://schemas.microsoft.com/office/drawing/2014/main" id="{E3C10BED-CAD6-8066-F8F4-F71DC110981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01" name="L-Schale">
                <a:extLst>
                  <a:ext uri="{FF2B5EF4-FFF2-40B4-BE49-F238E27FC236}">
                    <a16:creationId xmlns:a16="http://schemas.microsoft.com/office/drawing/2014/main" id="{A9098BBD-0E44-16BC-6476-93439433B4D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2" name="M-Schale">
                <a:extLst>
                  <a:ext uri="{FF2B5EF4-FFF2-40B4-BE49-F238E27FC236}">
                    <a16:creationId xmlns:a16="http://schemas.microsoft.com/office/drawing/2014/main" id="{3588AC34-7ABB-E7D7-165E-34F0E8EEEBC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3" name="Gruppieren 7862">
              <a:extLst>
                <a:ext uri="{FF2B5EF4-FFF2-40B4-BE49-F238E27FC236}">
                  <a16:creationId xmlns:a16="http://schemas.microsoft.com/office/drawing/2014/main" id="{A8D4BC23-47F0-5456-3DF3-2A0BC8657A4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97" name="Ellipse 3132">
                <a:extLst>
                  <a:ext uri="{FF2B5EF4-FFF2-40B4-BE49-F238E27FC236}">
                    <a16:creationId xmlns:a16="http://schemas.microsoft.com/office/drawing/2014/main" id="{DFA1E0D2-8E6D-1238-2B5B-DB788425F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8" name="Minuszeichen 3133">
                <a:extLst>
                  <a:ext uri="{FF2B5EF4-FFF2-40B4-BE49-F238E27FC236}">
                    <a16:creationId xmlns:a16="http://schemas.microsoft.com/office/drawing/2014/main" id="{E17DDC5F-F6A0-143A-FB72-758B2E5A82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4" name="Gruppieren 7863">
              <a:extLst>
                <a:ext uri="{FF2B5EF4-FFF2-40B4-BE49-F238E27FC236}">
                  <a16:creationId xmlns:a16="http://schemas.microsoft.com/office/drawing/2014/main" id="{DBAAB07E-1392-0383-C288-F96160AE32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95" name="Ellipse 3130">
                <a:extLst>
                  <a:ext uri="{FF2B5EF4-FFF2-40B4-BE49-F238E27FC236}">
                    <a16:creationId xmlns:a16="http://schemas.microsoft.com/office/drawing/2014/main" id="{42A8CA70-28E9-B6E8-CF5C-FACEBA6A7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6" name="Minuszeichen 3131">
                <a:extLst>
                  <a:ext uri="{FF2B5EF4-FFF2-40B4-BE49-F238E27FC236}">
                    <a16:creationId xmlns:a16="http://schemas.microsoft.com/office/drawing/2014/main" id="{25276AC0-0F10-2781-A292-42517524B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5" name="Gruppieren 7864">
              <a:extLst>
                <a:ext uri="{FF2B5EF4-FFF2-40B4-BE49-F238E27FC236}">
                  <a16:creationId xmlns:a16="http://schemas.microsoft.com/office/drawing/2014/main" id="{DB21C94F-9F04-FF31-6A14-E9FBE9E9868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93" name="Ellipse 3128">
                <a:extLst>
                  <a:ext uri="{FF2B5EF4-FFF2-40B4-BE49-F238E27FC236}">
                    <a16:creationId xmlns:a16="http://schemas.microsoft.com/office/drawing/2014/main" id="{DBA68511-0A64-FC6A-547A-50D0B59B2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4" name="Minuszeichen 3129">
                <a:extLst>
                  <a:ext uri="{FF2B5EF4-FFF2-40B4-BE49-F238E27FC236}">
                    <a16:creationId xmlns:a16="http://schemas.microsoft.com/office/drawing/2014/main" id="{8D03BEA2-82D7-15C8-C276-8CCE06DDD8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6" name="Gruppieren 7865">
              <a:extLst>
                <a:ext uri="{FF2B5EF4-FFF2-40B4-BE49-F238E27FC236}">
                  <a16:creationId xmlns:a16="http://schemas.microsoft.com/office/drawing/2014/main" id="{89A672DE-601B-08A4-BC40-0C6F65C98C4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91" name="Ellipse 3126">
                <a:extLst>
                  <a:ext uri="{FF2B5EF4-FFF2-40B4-BE49-F238E27FC236}">
                    <a16:creationId xmlns:a16="http://schemas.microsoft.com/office/drawing/2014/main" id="{BC703C47-D4F8-DC7F-AF95-E82E910BD1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2" name="Minuszeichen 3127">
                <a:extLst>
                  <a:ext uri="{FF2B5EF4-FFF2-40B4-BE49-F238E27FC236}">
                    <a16:creationId xmlns:a16="http://schemas.microsoft.com/office/drawing/2014/main" id="{E2631444-5FE5-B6CC-6DAC-432FD2DD0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7" name="Gruppieren 7866">
              <a:extLst>
                <a:ext uri="{FF2B5EF4-FFF2-40B4-BE49-F238E27FC236}">
                  <a16:creationId xmlns:a16="http://schemas.microsoft.com/office/drawing/2014/main" id="{CE0907D4-3596-29D8-F457-456E46F0DE3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889" name="Ellipse 3124">
                <a:extLst>
                  <a:ext uri="{FF2B5EF4-FFF2-40B4-BE49-F238E27FC236}">
                    <a16:creationId xmlns:a16="http://schemas.microsoft.com/office/drawing/2014/main" id="{FD752EA0-492C-0B5D-6592-B366DF9917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0" name="Minuszeichen 3125">
                <a:extLst>
                  <a:ext uri="{FF2B5EF4-FFF2-40B4-BE49-F238E27FC236}">
                    <a16:creationId xmlns:a16="http://schemas.microsoft.com/office/drawing/2014/main" id="{3355E2E9-8265-7DC9-9501-6D7922AFB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8" name="Gruppieren 7867">
              <a:extLst>
                <a:ext uri="{FF2B5EF4-FFF2-40B4-BE49-F238E27FC236}">
                  <a16:creationId xmlns:a16="http://schemas.microsoft.com/office/drawing/2014/main" id="{80B7B3DF-7189-23B2-CD45-9CE41095BC1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887" name="Ellipse 3122">
                <a:extLst>
                  <a:ext uri="{FF2B5EF4-FFF2-40B4-BE49-F238E27FC236}">
                    <a16:creationId xmlns:a16="http://schemas.microsoft.com/office/drawing/2014/main" id="{AA06DEF1-EAEB-4810-1608-403D878AE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8" name="Minuszeichen 3123">
                <a:extLst>
                  <a:ext uri="{FF2B5EF4-FFF2-40B4-BE49-F238E27FC236}">
                    <a16:creationId xmlns:a16="http://schemas.microsoft.com/office/drawing/2014/main" id="{E91FF904-3390-C735-A18A-E4F8A39A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9" name="Gruppieren 7868">
              <a:extLst>
                <a:ext uri="{FF2B5EF4-FFF2-40B4-BE49-F238E27FC236}">
                  <a16:creationId xmlns:a16="http://schemas.microsoft.com/office/drawing/2014/main" id="{71D33113-0322-C367-345C-318A5B85D6F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885" name="Ellipse 3120">
                <a:extLst>
                  <a:ext uri="{FF2B5EF4-FFF2-40B4-BE49-F238E27FC236}">
                    <a16:creationId xmlns:a16="http://schemas.microsoft.com/office/drawing/2014/main" id="{964873A1-F088-DE33-8AFA-A6A1A56A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6" name="Minuszeichen 3121">
                <a:extLst>
                  <a:ext uri="{FF2B5EF4-FFF2-40B4-BE49-F238E27FC236}">
                    <a16:creationId xmlns:a16="http://schemas.microsoft.com/office/drawing/2014/main" id="{48423703-8A04-BE54-9F3F-8ECF3A151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0" name="Gruppieren 7869">
              <a:extLst>
                <a:ext uri="{FF2B5EF4-FFF2-40B4-BE49-F238E27FC236}">
                  <a16:creationId xmlns:a16="http://schemas.microsoft.com/office/drawing/2014/main" id="{D1D7B29F-7C0E-790A-6C54-0FF376CE08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883" name="Ellipse 3118">
                <a:extLst>
                  <a:ext uri="{FF2B5EF4-FFF2-40B4-BE49-F238E27FC236}">
                    <a16:creationId xmlns:a16="http://schemas.microsoft.com/office/drawing/2014/main" id="{2AF8F5F1-A58F-30AF-39AE-C9B45AF9BF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4" name="Minuszeichen 3119">
                <a:extLst>
                  <a:ext uri="{FF2B5EF4-FFF2-40B4-BE49-F238E27FC236}">
                    <a16:creationId xmlns:a16="http://schemas.microsoft.com/office/drawing/2014/main" id="{196D02A2-299F-9A0B-FF7B-DF54ACB4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1" name="Gruppieren 7870">
              <a:extLst>
                <a:ext uri="{FF2B5EF4-FFF2-40B4-BE49-F238E27FC236}">
                  <a16:creationId xmlns:a16="http://schemas.microsoft.com/office/drawing/2014/main" id="{5147C26C-2AD4-A42C-7AF4-BBCFBBC0EA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881" name="Ellipse 3116">
                <a:extLst>
                  <a:ext uri="{FF2B5EF4-FFF2-40B4-BE49-F238E27FC236}">
                    <a16:creationId xmlns:a16="http://schemas.microsoft.com/office/drawing/2014/main" id="{F4119C06-61DC-9F2E-51F6-97E8C468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2" name="Minuszeichen 3117">
                <a:extLst>
                  <a:ext uri="{FF2B5EF4-FFF2-40B4-BE49-F238E27FC236}">
                    <a16:creationId xmlns:a16="http://schemas.microsoft.com/office/drawing/2014/main" id="{D3D36214-A5EE-6B92-DB8C-84ECB3B322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2" name="Gruppieren 7871">
              <a:extLst>
                <a:ext uri="{FF2B5EF4-FFF2-40B4-BE49-F238E27FC236}">
                  <a16:creationId xmlns:a16="http://schemas.microsoft.com/office/drawing/2014/main" id="{2CC9BD68-806B-72E3-8E37-7C9E707C1E3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879" name="Ellipse 3114">
                <a:extLst>
                  <a:ext uri="{FF2B5EF4-FFF2-40B4-BE49-F238E27FC236}">
                    <a16:creationId xmlns:a16="http://schemas.microsoft.com/office/drawing/2014/main" id="{CAE88D56-67B2-4B59-D731-2C066F97C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0" name="Minuszeichen 3115">
                <a:extLst>
                  <a:ext uri="{FF2B5EF4-FFF2-40B4-BE49-F238E27FC236}">
                    <a16:creationId xmlns:a16="http://schemas.microsoft.com/office/drawing/2014/main" id="{6CC73460-F5D2-EECB-9B04-ACA077811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3" name="Gruppieren 7872">
              <a:extLst>
                <a:ext uri="{FF2B5EF4-FFF2-40B4-BE49-F238E27FC236}">
                  <a16:creationId xmlns:a16="http://schemas.microsoft.com/office/drawing/2014/main" id="{B2316375-C15F-D66C-8CCD-67477FAC658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877" name="Ellipse 3112">
                <a:extLst>
                  <a:ext uri="{FF2B5EF4-FFF2-40B4-BE49-F238E27FC236}">
                    <a16:creationId xmlns:a16="http://schemas.microsoft.com/office/drawing/2014/main" id="{E5A1C3A8-04AE-6156-C76C-F02A04853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8" name="Minuszeichen 3113">
                <a:extLst>
                  <a:ext uri="{FF2B5EF4-FFF2-40B4-BE49-F238E27FC236}">
                    <a16:creationId xmlns:a16="http://schemas.microsoft.com/office/drawing/2014/main" id="{4200D762-9BEF-CE1E-65EA-3BB8E8D8EE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4" name="Gruppieren 7873">
              <a:extLst>
                <a:ext uri="{FF2B5EF4-FFF2-40B4-BE49-F238E27FC236}">
                  <a16:creationId xmlns:a16="http://schemas.microsoft.com/office/drawing/2014/main" id="{5CDCE993-4F0C-2F4F-B41C-F4FF1112DBE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875" name="Ellipse 3110">
                <a:extLst>
                  <a:ext uri="{FF2B5EF4-FFF2-40B4-BE49-F238E27FC236}">
                    <a16:creationId xmlns:a16="http://schemas.microsoft.com/office/drawing/2014/main" id="{D095670F-AB81-9683-E137-35763DF5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6" name="Minuszeichen 3111">
                <a:extLst>
                  <a:ext uri="{FF2B5EF4-FFF2-40B4-BE49-F238E27FC236}">
                    <a16:creationId xmlns:a16="http://schemas.microsoft.com/office/drawing/2014/main" id="{1201D422-43CA-20B9-BFA4-F028019115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52" name="Gruppieren 7951">
            <a:extLst>
              <a:ext uri="{FF2B5EF4-FFF2-40B4-BE49-F238E27FC236}">
                <a16:creationId xmlns:a16="http://schemas.microsoft.com/office/drawing/2014/main" id="{7BAA5B5A-6AE8-499B-0F96-A9FE9558D58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7953" name="Magnesium ohne e-">
              <a:extLst>
                <a:ext uri="{FF2B5EF4-FFF2-40B4-BE49-F238E27FC236}">
                  <a16:creationId xmlns:a16="http://schemas.microsoft.com/office/drawing/2014/main" id="{F3C29756-9F18-05E0-41C6-95B637FDCF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990" name="K-Schale">
                <a:extLst>
                  <a:ext uri="{FF2B5EF4-FFF2-40B4-BE49-F238E27FC236}">
                    <a16:creationId xmlns:a16="http://schemas.microsoft.com/office/drawing/2014/main" id="{2C66AF11-E580-FF23-65AC-50F9BC2B9C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91" name="Atomkern mit Protonen und Neutronen">
                <a:extLst>
                  <a:ext uri="{FF2B5EF4-FFF2-40B4-BE49-F238E27FC236}">
                    <a16:creationId xmlns:a16="http://schemas.microsoft.com/office/drawing/2014/main" id="{58A2AA67-EEF4-27CF-2238-8954389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94" name="Atomkern">
                  <a:extLst>
                    <a:ext uri="{FF2B5EF4-FFF2-40B4-BE49-F238E27FC236}">
                      <a16:creationId xmlns:a16="http://schemas.microsoft.com/office/drawing/2014/main" id="{45C447A4-B14B-F312-8B94-C19AF1E43D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95" name="Gruppieren 7994">
                  <a:extLst>
                    <a:ext uri="{FF2B5EF4-FFF2-40B4-BE49-F238E27FC236}">
                      <a16:creationId xmlns:a16="http://schemas.microsoft.com/office/drawing/2014/main" id="{77839AA2-98A0-A11B-2648-DB255B19B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1" name="Ellipse 3276">
                    <a:extLst>
                      <a:ext uri="{FF2B5EF4-FFF2-40B4-BE49-F238E27FC236}">
                        <a16:creationId xmlns:a16="http://schemas.microsoft.com/office/drawing/2014/main" id="{1B71E832-1E90-5B95-B08C-43FCD2FDB9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2" name="Additionszeichen 3277">
                    <a:extLst>
                      <a:ext uri="{FF2B5EF4-FFF2-40B4-BE49-F238E27FC236}">
                        <a16:creationId xmlns:a16="http://schemas.microsoft.com/office/drawing/2014/main" id="{987E4D67-DDBE-74FF-CC2F-28B0C582D3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6" name="Gruppieren 7995">
                  <a:extLst>
                    <a:ext uri="{FF2B5EF4-FFF2-40B4-BE49-F238E27FC236}">
                      <a16:creationId xmlns:a16="http://schemas.microsoft.com/office/drawing/2014/main" id="{E5A0A497-E908-7BF4-A6BC-AC41FD5DDB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9" name="Ellipse 3274">
                    <a:extLst>
                      <a:ext uri="{FF2B5EF4-FFF2-40B4-BE49-F238E27FC236}">
                        <a16:creationId xmlns:a16="http://schemas.microsoft.com/office/drawing/2014/main" id="{4EAE199A-95A7-A9EB-3FFA-2C36F1BE1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0" name="Additionszeichen 3275">
                    <a:extLst>
                      <a:ext uri="{FF2B5EF4-FFF2-40B4-BE49-F238E27FC236}">
                        <a16:creationId xmlns:a16="http://schemas.microsoft.com/office/drawing/2014/main" id="{6905A11B-3025-B939-595C-382423E04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7" name="Gruppieren 7996">
                  <a:extLst>
                    <a:ext uri="{FF2B5EF4-FFF2-40B4-BE49-F238E27FC236}">
                      <a16:creationId xmlns:a16="http://schemas.microsoft.com/office/drawing/2014/main" id="{EC05885E-94EA-1100-E65D-5F50B81FED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7" name="Ellipse 3272">
                    <a:extLst>
                      <a:ext uri="{FF2B5EF4-FFF2-40B4-BE49-F238E27FC236}">
                        <a16:creationId xmlns:a16="http://schemas.microsoft.com/office/drawing/2014/main" id="{4473E22C-0604-C9BE-674A-EFDA0BA75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8" name="Additionszeichen 3273">
                    <a:extLst>
                      <a:ext uri="{FF2B5EF4-FFF2-40B4-BE49-F238E27FC236}">
                        <a16:creationId xmlns:a16="http://schemas.microsoft.com/office/drawing/2014/main" id="{09E525DF-03DE-ED80-D358-645E78CCC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8" name="Gruppieren 7997">
                  <a:extLst>
                    <a:ext uri="{FF2B5EF4-FFF2-40B4-BE49-F238E27FC236}">
                      <a16:creationId xmlns:a16="http://schemas.microsoft.com/office/drawing/2014/main" id="{7BC930A4-995F-2BE8-24DD-8CBE1A2FA7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5" name="Ellipse 3270">
                    <a:extLst>
                      <a:ext uri="{FF2B5EF4-FFF2-40B4-BE49-F238E27FC236}">
                        <a16:creationId xmlns:a16="http://schemas.microsoft.com/office/drawing/2014/main" id="{F17D219B-A8A5-0A45-FA94-104D578A8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6" name="Additionszeichen 3271">
                    <a:extLst>
                      <a:ext uri="{FF2B5EF4-FFF2-40B4-BE49-F238E27FC236}">
                        <a16:creationId xmlns:a16="http://schemas.microsoft.com/office/drawing/2014/main" id="{D675845E-F1E6-FBB1-2677-E95CD9D2D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9" name="Gruppieren 7998">
                  <a:extLst>
                    <a:ext uri="{FF2B5EF4-FFF2-40B4-BE49-F238E27FC236}">
                      <a16:creationId xmlns:a16="http://schemas.microsoft.com/office/drawing/2014/main" id="{5BD7E2DE-8123-C255-1085-9CB5B132D1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3" name="Ellipse 3268">
                    <a:extLst>
                      <a:ext uri="{FF2B5EF4-FFF2-40B4-BE49-F238E27FC236}">
                        <a16:creationId xmlns:a16="http://schemas.microsoft.com/office/drawing/2014/main" id="{7D1CC329-D4E6-9994-32EA-B9355BC3C0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4" name="Additionszeichen 3269">
                    <a:extLst>
                      <a:ext uri="{FF2B5EF4-FFF2-40B4-BE49-F238E27FC236}">
                        <a16:creationId xmlns:a16="http://schemas.microsoft.com/office/drawing/2014/main" id="{8CFB1CFB-C187-B28D-4768-DDD68C4517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0" name="Gruppieren 7999">
                  <a:extLst>
                    <a:ext uri="{FF2B5EF4-FFF2-40B4-BE49-F238E27FC236}">
                      <a16:creationId xmlns:a16="http://schemas.microsoft.com/office/drawing/2014/main" id="{D08DC970-163B-2C2A-70AA-0F42F516C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1" name="Ellipse 3266">
                    <a:extLst>
                      <a:ext uri="{FF2B5EF4-FFF2-40B4-BE49-F238E27FC236}">
                        <a16:creationId xmlns:a16="http://schemas.microsoft.com/office/drawing/2014/main" id="{1C3AE51D-52ED-4707-F54A-3133FF4AAB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2" name="Additionszeichen 3267">
                    <a:extLst>
                      <a:ext uri="{FF2B5EF4-FFF2-40B4-BE49-F238E27FC236}">
                        <a16:creationId xmlns:a16="http://schemas.microsoft.com/office/drawing/2014/main" id="{AD9770DE-8336-CC8E-CA92-92691A427F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1" name="Gruppieren 8000">
                  <a:extLst>
                    <a:ext uri="{FF2B5EF4-FFF2-40B4-BE49-F238E27FC236}">
                      <a16:creationId xmlns:a16="http://schemas.microsoft.com/office/drawing/2014/main" id="{D7B48B71-A542-4D7F-2FD4-5658784E6B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9" name="Ellipse 3264">
                    <a:extLst>
                      <a:ext uri="{FF2B5EF4-FFF2-40B4-BE49-F238E27FC236}">
                        <a16:creationId xmlns:a16="http://schemas.microsoft.com/office/drawing/2014/main" id="{DBC6E8AF-D2FF-0E09-2B8D-35ACFD435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0" name="Additionszeichen 3265">
                    <a:extLst>
                      <a:ext uri="{FF2B5EF4-FFF2-40B4-BE49-F238E27FC236}">
                        <a16:creationId xmlns:a16="http://schemas.microsoft.com/office/drawing/2014/main" id="{A9D5BB3B-D26D-F21A-8E94-F71607292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2" name="Gruppieren 8001">
                  <a:extLst>
                    <a:ext uri="{FF2B5EF4-FFF2-40B4-BE49-F238E27FC236}">
                      <a16:creationId xmlns:a16="http://schemas.microsoft.com/office/drawing/2014/main" id="{9CC70E74-5E3C-35DD-BE93-2CDDF8993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7" name="Ellipse 3262">
                    <a:extLst>
                      <a:ext uri="{FF2B5EF4-FFF2-40B4-BE49-F238E27FC236}">
                        <a16:creationId xmlns:a16="http://schemas.microsoft.com/office/drawing/2014/main" id="{1D75862D-B671-2A39-98D6-CA213C5450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8" name="Additionszeichen 3263">
                    <a:extLst>
                      <a:ext uri="{FF2B5EF4-FFF2-40B4-BE49-F238E27FC236}">
                        <a16:creationId xmlns:a16="http://schemas.microsoft.com/office/drawing/2014/main" id="{C105DA67-CD10-6DFA-D68B-9DB0FBAD4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3" name="Gruppieren 8002">
                  <a:extLst>
                    <a:ext uri="{FF2B5EF4-FFF2-40B4-BE49-F238E27FC236}">
                      <a16:creationId xmlns:a16="http://schemas.microsoft.com/office/drawing/2014/main" id="{5C537903-43C1-7201-3685-0D7C1701A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5" name="Ellipse 3260">
                    <a:extLst>
                      <a:ext uri="{FF2B5EF4-FFF2-40B4-BE49-F238E27FC236}">
                        <a16:creationId xmlns:a16="http://schemas.microsoft.com/office/drawing/2014/main" id="{B5D1517C-4DC3-4038-A7D2-502703074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6" name="Additionszeichen 3261">
                    <a:extLst>
                      <a:ext uri="{FF2B5EF4-FFF2-40B4-BE49-F238E27FC236}">
                        <a16:creationId xmlns:a16="http://schemas.microsoft.com/office/drawing/2014/main" id="{0BE4E623-0A88-648C-2FB9-4ED4F3A3B8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4" name="Gruppieren 8003">
                  <a:extLst>
                    <a:ext uri="{FF2B5EF4-FFF2-40B4-BE49-F238E27FC236}">
                      <a16:creationId xmlns:a16="http://schemas.microsoft.com/office/drawing/2014/main" id="{BD4051FC-4D80-28FB-69DF-7F3A7778E8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3" name="Ellipse 3258">
                    <a:extLst>
                      <a:ext uri="{FF2B5EF4-FFF2-40B4-BE49-F238E27FC236}">
                        <a16:creationId xmlns:a16="http://schemas.microsoft.com/office/drawing/2014/main" id="{373F25C9-7FDC-C6FB-1EC5-56E401B43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4" name="Additionszeichen 3259">
                    <a:extLst>
                      <a:ext uri="{FF2B5EF4-FFF2-40B4-BE49-F238E27FC236}">
                        <a16:creationId xmlns:a16="http://schemas.microsoft.com/office/drawing/2014/main" id="{F06034CD-26E6-73EF-E317-737971F0B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5" name="Gruppieren 8004">
                  <a:extLst>
                    <a:ext uri="{FF2B5EF4-FFF2-40B4-BE49-F238E27FC236}">
                      <a16:creationId xmlns:a16="http://schemas.microsoft.com/office/drawing/2014/main" id="{1FD0C3FB-30FC-D04C-6996-E4B10675E2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1" name="Ellipse 3256">
                    <a:extLst>
                      <a:ext uri="{FF2B5EF4-FFF2-40B4-BE49-F238E27FC236}">
                        <a16:creationId xmlns:a16="http://schemas.microsoft.com/office/drawing/2014/main" id="{75B11F52-35F8-FAFE-6ECE-564D248618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2" name="Additionszeichen 3257">
                    <a:extLst>
                      <a:ext uri="{FF2B5EF4-FFF2-40B4-BE49-F238E27FC236}">
                        <a16:creationId xmlns:a16="http://schemas.microsoft.com/office/drawing/2014/main" id="{B773A74B-3DF2-89C1-E91E-851D4528FF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6" name="Gruppieren 8005">
                  <a:extLst>
                    <a:ext uri="{FF2B5EF4-FFF2-40B4-BE49-F238E27FC236}">
                      <a16:creationId xmlns:a16="http://schemas.microsoft.com/office/drawing/2014/main" id="{A2464F3E-8B8B-A000-5348-584CD239D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19" name="Ellipse 3254">
                    <a:extLst>
                      <a:ext uri="{FF2B5EF4-FFF2-40B4-BE49-F238E27FC236}">
                        <a16:creationId xmlns:a16="http://schemas.microsoft.com/office/drawing/2014/main" id="{F1577AB2-07CC-018A-8E6D-306A65FE33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0" name="Additionszeichen 3255">
                    <a:extLst>
                      <a:ext uri="{FF2B5EF4-FFF2-40B4-BE49-F238E27FC236}">
                        <a16:creationId xmlns:a16="http://schemas.microsoft.com/office/drawing/2014/main" id="{38255CC8-A389-AC03-4883-28197851F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07" name="Ellipse 3242">
                  <a:extLst>
                    <a:ext uri="{FF2B5EF4-FFF2-40B4-BE49-F238E27FC236}">
                      <a16:creationId xmlns:a16="http://schemas.microsoft.com/office/drawing/2014/main" id="{74F07696-8B70-77A2-5345-A1ECE53BD6A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8" name="Ellipse 3243">
                  <a:extLst>
                    <a:ext uri="{FF2B5EF4-FFF2-40B4-BE49-F238E27FC236}">
                      <a16:creationId xmlns:a16="http://schemas.microsoft.com/office/drawing/2014/main" id="{0E6B7EA4-9B2D-1148-E638-39D496F2DD4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9" name="Ellipse 3244">
                  <a:extLst>
                    <a:ext uri="{FF2B5EF4-FFF2-40B4-BE49-F238E27FC236}">
                      <a16:creationId xmlns:a16="http://schemas.microsoft.com/office/drawing/2014/main" id="{5649D398-C111-C12B-F99C-34AED9A0714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0" name="Ellipse 3245">
                  <a:extLst>
                    <a:ext uri="{FF2B5EF4-FFF2-40B4-BE49-F238E27FC236}">
                      <a16:creationId xmlns:a16="http://schemas.microsoft.com/office/drawing/2014/main" id="{842E2C9E-EB43-B3A4-EDF1-3EDA312AC14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1" name="Ellipse 3246">
                  <a:extLst>
                    <a:ext uri="{FF2B5EF4-FFF2-40B4-BE49-F238E27FC236}">
                      <a16:creationId xmlns:a16="http://schemas.microsoft.com/office/drawing/2014/main" id="{024A4C7A-D61B-7333-8FE4-9A7A6F1271B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2" name="Ellipse 3247">
                  <a:extLst>
                    <a:ext uri="{FF2B5EF4-FFF2-40B4-BE49-F238E27FC236}">
                      <a16:creationId xmlns:a16="http://schemas.microsoft.com/office/drawing/2014/main" id="{FA853E42-0123-714E-183A-733C6A04B31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3" name="Ellipse 3248">
                  <a:extLst>
                    <a:ext uri="{FF2B5EF4-FFF2-40B4-BE49-F238E27FC236}">
                      <a16:creationId xmlns:a16="http://schemas.microsoft.com/office/drawing/2014/main" id="{84BD38D9-C576-0B80-4CDF-749C1FB3137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4" name="Ellipse 3249">
                  <a:extLst>
                    <a:ext uri="{FF2B5EF4-FFF2-40B4-BE49-F238E27FC236}">
                      <a16:creationId xmlns:a16="http://schemas.microsoft.com/office/drawing/2014/main" id="{E98D9398-7FB7-9EEA-F271-AD68AD29A09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5" name="Ellipse 3250">
                  <a:extLst>
                    <a:ext uri="{FF2B5EF4-FFF2-40B4-BE49-F238E27FC236}">
                      <a16:creationId xmlns:a16="http://schemas.microsoft.com/office/drawing/2014/main" id="{9B8C5322-1D2C-03B8-AE9A-EEA04DF96F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6" name="Ellipse 3251">
                  <a:extLst>
                    <a:ext uri="{FF2B5EF4-FFF2-40B4-BE49-F238E27FC236}">
                      <a16:creationId xmlns:a16="http://schemas.microsoft.com/office/drawing/2014/main" id="{9575907B-84E7-AB6C-0910-0D61874D1AB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7" name="Ellipse 3252">
                  <a:extLst>
                    <a:ext uri="{FF2B5EF4-FFF2-40B4-BE49-F238E27FC236}">
                      <a16:creationId xmlns:a16="http://schemas.microsoft.com/office/drawing/2014/main" id="{8A353D0C-02D2-0972-F061-A7E2E777FE2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8" name="Ellipse 3253">
                  <a:extLst>
                    <a:ext uri="{FF2B5EF4-FFF2-40B4-BE49-F238E27FC236}">
                      <a16:creationId xmlns:a16="http://schemas.microsoft.com/office/drawing/2014/main" id="{EAA9962F-DF01-9CBA-F8E0-C82C1DA269B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92" name="L-Schale">
                <a:extLst>
                  <a:ext uri="{FF2B5EF4-FFF2-40B4-BE49-F238E27FC236}">
                    <a16:creationId xmlns:a16="http://schemas.microsoft.com/office/drawing/2014/main" id="{B6C5CB5D-EE17-845B-8762-19B5D3A795B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3" name="M-Schale">
                <a:extLst>
                  <a:ext uri="{FF2B5EF4-FFF2-40B4-BE49-F238E27FC236}">
                    <a16:creationId xmlns:a16="http://schemas.microsoft.com/office/drawing/2014/main" id="{0D55B909-18E2-B401-DA3F-7E85C0F208A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4" name="Gruppieren 7953">
              <a:extLst>
                <a:ext uri="{FF2B5EF4-FFF2-40B4-BE49-F238E27FC236}">
                  <a16:creationId xmlns:a16="http://schemas.microsoft.com/office/drawing/2014/main" id="{B63E03D4-AD57-8B13-B640-2D10C661C9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988" name="Ellipse 3223">
                <a:extLst>
                  <a:ext uri="{FF2B5EF4-FFF2-40B4-BE49-F238E27FC236}">
                    <a16:creationId xmlns:a16="http://schemas.microsoft.com/office/drawing/2014/main" id="{8D3C4B06-8327-A89D-6D14-F450E472F2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9" name="Minuszeichen 3224">
                <a:extLst>
                  <a:ext uri="{FF2B5EF4-FFF2-40B4-BE49-F238E27FC236}">
                    <a16:creationId xmlns:a16="http://schemas.microsoft.com/office/drawing/2014/main" id="{5E159460-433C-13F9-C7B8-718534FDE1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5" name="Gruppieren 7954">
              <a:extLst>
                <a:ext uri="{FF2B5EF4-FFF2-40B4-BE49-F238E27FC236}">
                  <a16:creationId xmlns:a16="http://schemas.microsoft.com/office/drawing/2014/main" id="{6947E626-95B1-E782-CA55-BC2940D947C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986" name="Ellipse 3221">
                <a:extLst>
                  <a:ext uri="{FF2B5EF4-FFF2-40B4-BE49-F238E27FC236}">
                    <a16:creationId xmlns:a16="http://schemas.microsoft.com/office/drawing/2014/main" id="{B85EDED2-0BE2-7AED-E91D-5C12D802DD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7" name="Minuszeichen 3222">
                <a:extLst>
                  <a:ext uri="{FF2B5EF4-FFF2-40B4-BE49-F238E27FC236}">
                    <a16:creationId xmlns:a16="http://schemas.microsoft.com/office/drawing/2014/main" id="{E28F75D6-2DF3-6F47-AF15-EFE702545B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6" name="Gruppieren 7955">
              <a:extLst>
                <a:ext uri="{FF2B5EF4-FFF2-40B4-BE49-F238E27FC236}">
                  <a16:creationId xmlns:a16="http://schemas.microsoft.com/office/drawing/2014/main" id="{B592B68B-849A-D264-C980-ADC0A2594D1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984" name="Ellipse 3219">
                <a:extLst>
                  <a:ext uri="{FF2B5EF4-FFF2-40B4-BE49-F238E27FC236}">
                    <a16:creationId xmlns:a16="http://schemas.microsoft.com/office/drawing/2014/main" id="{9D3A49D1-AF0F-1EC8-118C-1E94B5841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5" name="Minuszeichen 3220">
                <a:extLst>
                  <a:ext uri="{FF2B5EF4-FFF2-40B4-BE49-F238E27FC236}">
                    <a16:creationId xmlns:a16="http://schemas.microsoft.com/office/drawing/2014/main" id="{FD4736EA-85C0-96E6-35BF-91759449E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7" name="Gruppieren 7956">
              <a:extLst>
                <a:ext uri="{FF2B5EF4-FFF2-40B4-BE49-F238E27FC236}">
                  <a16:creationId xmlns:a16="http://schemas.microsoft.com/office/drawing/2014/main" id="{895439F5-A54B-AADA-A6C7-14ECDEDEC5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982" name="Ellipse 3217">
                <a:extLst>
                  <a:ext uri="{FF2B5EF4-FFF2-40B4-BE49-F238E27FC236}">
                    <a16:creationId xmlns:a16="http://schemas.microsoft.com/office/drawing/2014/main" id="{D61B3F2E-607F-0B36-C323-9869442D1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3" name="Minuszeichen 3218">
                <a:extLst>
                  <a:ext uri="{FF2B5EF4-FFF2-40B4-BE49-F238E27FC236}">
                    <a16:creationId xmlns:a16="http://schemas.microsoft.com/office/drawing/2014/main" id="{E4644D07-1CFB-4302-C433-88CF3171B4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8" name="Gruppieren 7957">
              <a:extLst>
                <a:ext uri="{FF2B5EF4-FFF2-40B4-BE49-F238E27FC236}">
                  <a16:creationId xmlns:a16="http://schemas.microsoft.com/office/drawing/2014/main" id="{A6C64DB7-C16F-D139-B6F3-2BA831AAA62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980" name="Ellipse 3215">
                <a:extLst>
                  <a:ext uri="{FF2B5EF4-FFF2-40B4-BE49-F238E27FC236}">
                    <a16:creationId xmlns:a16="http://schemas.microsoft.com/office/drawing/2014/main" id="{610CF504-4C81-4095-887B-8A4C0DFD0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1" name="Minuszeichen 3216">
                <a:extLst>
                  <a:ext uri="{FF2B5EF4-FFF2-40B4-BE49-F238E27FC236}">
                    <a16:creationId xmlns:a16="http://schemas.microsoft.com/office/drawing/2014/main" id="{4418BEC8-3EDC-DD46-6FC4-1F6405613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9" name="Gruppieren 7958">
              <a:extLst>
                <a:ext uri="{FF2B5EF4-FFF2-40B4-BE49-F238E27FC236}">
                  <a16:creationId xmlns:a16="http://schemas.microsoft.com/office/drawing/2014/main" id="{F1E41C5C-DF71-F35E-D6DD-5F1F9D5F4D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978" name="Ellipse 3213">
                <a:extLst>
                  <a:ext uri="{FF2B5EF4-FFF2-40B4-BE49-F238E27FC236}">
                    <a16:creationId xmlns:a16="http://schemas.microsoft.com/office/drawing/2014/main" id="{B0F82D11-4905-E247-AF87-E57BC8D9FB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9" name="Minuszeichen 3214">
                <a:extLst>
                  <a:ext uri="{FF2B5EF4-FFF2-40B4-BE49-F238E27FC236}">
                    <a16:creationId xmlns:a16="http://schemas.microsoft.com/office/drawing/2014/main" id="{AD82FFB5-56F1-6FAF-5A2D-FC498C82BA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0" name="Gruppieren 7959">
              <a:extLst>
                <a:ext uri="{FF2B5EF4-FFF2-40B4-BE49-F238E27FC236}">
                  <a16:creationId xmlns:a16="http://schemas.microsoft.com/office/drawing/2014/main" id="{570C61FC-9A9B-D8D0-05CF-30AB8FB662A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976" name="Ellipse 3211">
                <a:extLst>
                  <a:ext uri="{FF2B5EF4-FFF2-40B4-BE49-F238E27FC236}">
                    <a16:creationId xmlns:a16="http://schemas.microsoft.com/office/drawing/2014/main" id="{0A6789FF-76BE-C376-B00A-99317E8C2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7" name="Minuszeichen 3212">
                <a:extLst>
                  <a:ext uri="{FF2B5EF4-FFF2-40B4-BE49-F238E27FC236}">
                    <a16:creationId xmlns:a16="http://schemas.microsoft.com/office/drawing/2014/main" id="{4AFF0915-03E7-7F09-436A-72FFA0CB6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1" name="Gruppieren 7960">
              <a:extLst>
                <a:ext uri="{FF2B5EF4-FFF2-40B4-BE49-F238E27FC236}">
                  <a16:creationId xmlns:a16="http://schemas.microsoft.com/office/drawing/2014/main" id="{F136F3C2-4B7C-4CFE-6273-8A9B04E3F2F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974" name="Ellipse 3209">
                <a:extLst>
                  <a:ext uri="{FF2B5EF4-FFF2-40B4-BE49-F238E27FC236}">
                    <a16:creationId xmlns:a16="http://schemas.microsoft.com/office/drawing/2014/main" id="{91E2DC0D-9325-BDD7-099B-52D0CA124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5" name="Minuszeichen 3210">
                <a:extLst>
                  <a:ext uri="{FF2B5EF4-FFF2-40B4-BE49-F238E27FC236}">
                    <a16:creationId xmlns:a16="http://schemas.microsoft.com/office/drawing/2014/main" id="{5E17524F-04C0-C021-3C16-2B560E550E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2" name="Gruppieren 7961">
              <a:extLst>
                <a:ext uri="{FF2B5EF4-FFF2-40B4-BE49-F238E27FC236}">
                  <a16:creationId xmlns:a16="http://schemas.microsoft.com/office/drawing/2014/main" id="{687BC9BB-9D24-0B47-D103-6A4BF5489FC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972" name="Ellipse 3207">
                <a:extLst>
                  <a:ext uri="{FF2B5EF4-FFF2-40B4-BE49-F238E27FC236}">
                    <a16:creationId xmlns:a16="http://schemas.microsoft.com/office/drawing/2014/main" id="{39EB846D-0CCF-B04F-AA51-678129558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3" name="Minuszeichen 3208">
                <a:extLst>
                  <a:ext uri="{FF2B5EF4-FFF2-40B4-BE49-F238E27FC236}">
                    <a16:creationId xmlns:a16="http://schemas.microsoft.com/office/drawing/2014/main" id="{F1CE098A-40C0-1111-F3F7-62AFA91315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3" name="Gruppieren 7962">
              <a:extLst>
                <a:ext uri="{FF2B5EF4-FFF2-40B4-BE49-F238E27FC236}">
                  <a16:creationId xmlns:a16="http://schemas.microsoft.com/office/drawing/2014/main" id="{4F7E7A73-C756-3537-FF1A-26ED6EEA857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970" name="Ellipse 3205">
                <a:extLst>
                  <a:ext uri="{FF2B5EF4-FFF2-40B4-BE49-F238E27FC236}">
                    <a16:creationId xmlns:a16="http://schemas.microsoft.com/office/drawing/2014/main" id="{2C7FF99A-F9DE-936B-5A97-968D3C5B6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1" name="Minuszeichen 3206">
                <a:extLst>
                  <a:ext uri="{FF2B5EF4-FFF2-40B4-BE49-F238E27FC236}">
                    <a16:creationId xmlns:a16="http://schemas.microsoft.com/office/drawing/2014/main" id="{621FB1D6-0474-7EE8-083C-75F7ACBA8B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4" name="Gruppieren 7963">
              <a:extLst>
                <a:ext uri="{FF2B5EF4-FFF2-40B4-BE49-F238E27FC236}">
                  <a16:creationId xmlns:a16="http://schemas.microsoft.com/office/drawing/2014/main" id="{AA9CBDEE-7B1D-2EF6-5763-D59BAB0B7A8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968" name="Ellipse 3203">
                <a:extLst>
                  <a:ext uri="{FF2B5EF4-FFF2-40B4-BE49-F238E27FC236}">
                    <a16:creationId xmlns:a16="http://schemas.microsoft.com/office/drawing/2014/main" id="{11FE916F-08CE-E6A5-F272-DC4363ED67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9" name="Minuszeichen 3204">
                <a:extLst>
                  <a:ext uri="{FF2B5EF4-FFF2-40B4-BE49-F238E27FC236}">
                    <a16:creationId xmlns:a16="http://schemas.microsoft.com/office/drawing/2014/main" id="{ACCFDD66-A6CE-F488-B491-06A54936D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5" name="Gruppieren 7964">
              <a:extLst>
                <a:ext uri="{FF2B5EF4-FFF2-40B4-BE49-F238E27FC236}">
                  <a16:creationId xmlns:a16="http://schemas.microsoft.com/office/drawing/2014/main" id="{3732BA2D-45D4-9DBE-44A5-1B7B35B8E1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966" name="Ellipse 3201">
                <a:extLst>
                  <a:ext uri="{FF2B5EF4-FFF2-40B4-BE49-F238E27FC236}">
                    <a16:creationId xmlns:a16="http://schemas.microsoft.com/office/drawing/2014/main" id="{932F1DCF-F237-2055-53A3-71B22384AC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7" name="Minuszeichen 3202">
                <a:extLst>
                  <a:ext uri="{FF2B5EF4-FFF2-40B4-BE49-F238E27FC236}">
                    <a16:creationId xmlns:a16="http://schemas.microsoft.com/office/drawing/2014/main" id="{1EF2BB13-A7C4-C7F9-BD60-390F09CF81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43" name="Gruppieren 8042">
            <a:extLst>
              <a:ext uri="{FF2B5EF4-FFF2-40B4-BE49-F238E27FC236}">
                <a16:creationId xmlns:a16="http://schemas.microsoft.com/office/drawing/2014/main" id="{2969853E-7D5D-B32E-3CD5-87B3D5360A50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8044" name="Magnesium ohne e-">
              <a:extLst>
                <a:ext uri="{FF2B5EF4-FFF2-40B4-BE49-F238E27FC236}">
                  <a16:creationId xmlns:a16="http://schemas.microsoft.com/office/drawing/2014/main" id="{96C31D2A-5AB0-31DE-B354-6FC03CE230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081" name="K-Schale">
                <a:extLst>
                  <a:ext uri="{FF2B5EF4-FFF2-40B4-BE49-F238E27FC236}">
                    <a16:creationId xmlns:a16="http://schemas.microsoft.com/office/drawing/2014/main" id="{DE81100E-8AC6-9406-DCC6-FC2E30BBBB6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082" name="Atomkern mit Protonen und Neutronen">
                <a:extLst>
                  <a:ext uri="{FF2B5EF4-FFF2-40B4-BE49-F238E27FC236}">
                    <a16:creationId xmlns:a16="http://schemas.microsoft.com/office/drawing/2014/main" id="{CE24A421-106A-B938-A257-DB47F4D175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085" name="Atomkern">
                  <a:extLst>
                    <a:ext uri="{FF2B5EF4-FFF2-40B4-BE49-F238E27FC236}">
                      <a16:creationId xmlns:a16="http://schemas.microsoft.com/office/drawing/2014/main" id="{A8664220-3374-299E-8F9F-C797061A3F0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086" name="Gruppieren 8085">
                  <a:extLst>
                    <a:ext uri="{FF2B5EF4-FFF2-40B4-BE49-F238E27FC236}">
                      <a16:creationId xmlns:a16="http://schemas.microsoft.com/office/drawing/2014/main" id="{E08925F0-1E53-02F5-6A08-2B8670C45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2" name="Ellipse 3367">
                    <a:extLst>
                      <a:ext uri="{FF2B5EF4-FFF2-40B4-BE49-F238E27FC236}">
                        <a16:creationId xmlns:a16="http://schemas.microsoft.com/office/drawing/2014/main" id="{F0BAC9D9-266D-69B9-B5A9-FADBDE8C6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3" name="Additionszeichen 3368">
                    <a:extLst>
                      <a:ext uri="{FF2B5EF4-FFF2-40B4-BE49-F238E27FC236}">
                        <a16:creationId xmlns:a16="http://schemas.microsoft.com/office/drawing/2014/main" id="{2A23CCC5-3689-0B4A-CFF3-213DF97E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7" name="Gruppieren 8086">
                  <a:extLst>
                    <a:ext uri="{FF2B5EF4-FFF2-40B4-BE49-F238E27FC236}">
                      <a16:creationId xmlns:a16="http://schemas.microsoft.com/office/drawing/2014/main" id="{2240C4B4-E0E3-C5EC-F21B-B57DBE40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0" name="Ellipse 3365">
                    <a:extLst>
                      <a:ext uri="{FF2B5EF4-FFF2-40B4-BE49-F238E27FC236}">
                        <a16:creationId xmlns:a16="http://schemas.microsoft.com/office/drawing/2014/main" id="{86028F55-088C-AEDA-2AB9-415BAF61CD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1" name="Additionszeichen 3366">
                    <a:extLst>
                      <a:ext uri="{FF2B5EF4-FFF2-40B4-BE49-F238E27FC236}">
                        <a16:creationId xmlns:a16="http://schemas.microsoft.com/office/drawing/2014/main" id="{979030AD-0F4A-F237-3D18-5FA39DAC68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8" name="Gruppieren 8087">
                  <a:extLst>
                    <a:ext uri="{FF2B5EF4-FFF2-40B4-BE49-F238E27FC236}">
                      <a16:creationId xmlns:a16="http://schemas.microsoft.com/office/drawing/2014/main" id="{89A97205-33B9-0507-061C-1FDED45381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8" name="Ellipse 3363">
                    <a:extLst>
                      <a:ext uri="{FF2B5EF4-FFF2-40B4-BE49-F238E27FC236}">
                        <a16:creationId xmlns:a16="http://schemas.microsoft.com/office/drawing/2014/main" id="{AA11D6C9-346E-F077-E204-06E77CBFA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9" name="Additionszeichen 3364">
                    <a:extLst>
                      <a:ext uri="{FF2B5EF4-FFF2-40B4-BE49-F238E27FC236}">
                        <a16:creationId xmlns:a16="http://schemas.microsoft.com/office/drawing/2014/main" id="{DD87B3AD-6580-0C3F-A101-4029AA4AD8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9" name="Gruppieren 8088">
                  <a:extLst>
                    <a:ext uri="{FF2B5EF4-FFF2-40B4-BE49-F238E27FC236}">
                      <a16:creationId xmlns:a16="http://schemas.microsoft.com/office/drawing/2014/main" id="{34A67CE6-BE30-2860-8664-27DA31C89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6" name="Ellipse 3361">
                    <a:extLst>
                      <a:ext uri="{FF2B5EF4-FFF2-40B4-BE49-F238E27FC236}">
                        <a16:creationId xmlns:a16="http://schemas.microsoft.com/office/drawing/2014/main" id="{ABF43DDD-7AB4-194D-D1C9-949C6FA70C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7" name="Additionszeichen 3362">
                    <a:extLst>
                      <a:ext uri="{FF2B5EF4-FFF2-40B4-BE49-F238E27FC236}">
                        <a16:creationId xmlns:a16="http://schemas.microsoft.com/office/drawing/2014/main" id="{DA4E17F3-A8DA-6321-81E2-FA7D790BAD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0" name="Gruppieren 8089">
                  <a:extLst>
                    <a:ext uri="{FF2B5EF4-FFF2-40B4-BE49-F238E27FC236}">
                      <a16:creationId xmlns:a16="http://schemas.microsoft.com/office/drawing/2014/main" id="{35729289-7BCE-56F5-5F13-1094311D8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4" name="Ellipse 3359">
                    <a:extLst>
                      <a:ext uri="{FF2B5EF4-FFF2-40B4-BE49-F238E27FC236}">
                        <a16:creationId xmlns:a16="http://schemas.microsoft.com/office/drawing/2014/main" id="{9474D8D8-46BC-7969-A7EA-8DE8AB2CDC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5" name="Additionszeichen 3360">
                    <a:extLst>
                      <a:ext uri="{FF2B5EF4-FFF2-40B4-BE49-F238E27FC236}">
                        <a16:creationId xmlns:a16="http://schemas.microsoft.com/office/drawing/2014/main" id="{C4904454-B6A8-51CB-B244-F43E1DEE62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1" name="Gruppieren 8090">
                  <a:extLst>
                    <a:ext uri="{FF2B5EF4-FFF2-40B4-BE49-F238E27FC236}">
                      <a16:creationId xmlns:a16="http://schemas.microsoft.com/office/drawing/2014/main" id="{A0D76211-3EAD-762F-51BF-3E9BAAA6C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2" name="Ellipse 3357">
                    <a:extLst>
                      <a:ext uri="{FF2B5EF4-FFF2-40B4-BE49-F238E27FC236}">
                        <a16:creationId xmlns:a16="http://schemas.microsoft.com/office/drawing/2014/main" id="{4A9C5C39-15F0-BA86-A334-93D27C75E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3" name="Additionszeichen 3358">
                    <a:extLst>
                      <a:ext uri="{FF2B5EF4-FFF2-40B4-BE49-F238E27FC236}">
                        <a16:creationId xmlns:a16="http://schemas.microsoft.com/office/drawing/2014/main" id="{0579C29F-E9B6-FE34-F184-561BF89AB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2" name="Gruppieren 8091">
                  <a:extLst>
                    <a:ext uri="{FF2B5EF4-FFF2-40B4-BE49-F238E27FC236}">
                      <a16:creationId xmlns:a16="http://schemas.microsoft.com/office/drawing/2014/main" id="{5CFD6569-A44D-A547-74F3-9513BDAF84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0" name="Ellipse 3355">
                    <a:extLst>
                      <a:ext uri="{FF2B5EF4-FFF2-40B4-BE49-F238E27FC236}">
                        <a16:creationId xmlns:a16="http://schemas.microsoft.com/office/drawing/2014/main" id="{A55F077D-DAB1-F96B-EBDA-6DA287C90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1" name="Additionszeichen 3356">
                    <a:extLst>
                      <a:ext uri="{FF2B5EF4-FFF2-40B4-BE49-F238E27FC236}">
                        <a16:creationId xmlns:a16="http://schemas.microsoft.com/office/drawing/2014/main" id="{7D5CAFCA-84B6-6C6E-1E01-1EE6B21FE6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3" name="Gruppieren 8092">
                  <a:extLst>
                    <a:ext uri="{FF2B5EF4-FFF2-40B4-BE49-F238E27FC236}">
                      <a16:creationId xmlns:a16="http://schemas.microsoft.com/office/drawing/2014/main" id="{27820C30-2403-DEEA-F19F-D88B36745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8" name="Ellipse 3353">
                    <a:extLst>
                      <a:ext uri="{FF2B5EF4-FFF2-40B4-BE49-F238E27FC236}">
                        <a16:creationId xmlns:a16="http://schemas.microsoft.com/office/drawing/2014/main" id="{5D4136AB-D300-A742-2362-B50896C797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9" name="Additionszeichen 3354">
                    <a:extLst>
                      <a:ext uri="{FF2B5EF4-FFF2-40B4-BE49-F238E27FC236}">
                        <a16:creationId xmlns:a16="http://schemas.microsoft.com/office/drawing/2014/main" id="{D55A4AD0-F379-22B5-0991-4C82A8B3DE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4" name="Gruppieren 8093">
                  <a:extLst>
                    <a:ext uri="{FF2B5EF4-FFF2-40B4-BE49-F238E27FC236}">
                      <a16:creationId xmlns:a16="http://schemas.microsoft.com/office/drawing/2014/main" id="{0C767139-203F-5995-4960-61D2ED4CB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6" name="Ellipse 3351">
                    <a:extLst>
                      <a:ext uri="{FF2B5EF4-FFF2-40B4-BE49-F238E27FC236}">
                        <a16:creationId xmlns:a16="http://schemas.microsoft.com/office/drawing/2014/main" id="{04B8D18A-B620-6F19-6F00-CD4D4D8BDC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7" name="Additionszeichen 3352">
                    <a:extLst>
                      <a:ext uri="{FF2B5EF4-FFF2-40B4-BE49-F238E27FC236}">
                        <a16:creationId xmlns:a16="http://schemas.microsoft.com/office/drawing/2014/main" id="{744ACA05-D16A-2917-55D4-9856930A2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5" name="Gruppieren 8094">
                  <a:extLst>
                    <a:ext uri="{FF2B5EF4-FFF2-40B4-BE49-F238E27FC236}">
                      <a16:creationId xmlns:a16="http://schemas.microsoft.com/office/drawing/2014/main" id="{6720BFAD-7D86-E566-7DB2-3ABB2C474B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4" name="Ellipse 3349">
                    <a:extLst>
                      <a:ext uri="{FF2B5EF4-FFF2-40B4-BE49-F238E27FC236}">
                        <a16:creationId xmlns:a16="http://schemas.microsoft.com/office/drawing/2014/main" id="{EB34325C-C503-D489-4111-C6D056C05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5" name="Additionszeichen 3350">
                    <a:extLst>
                      <a:ext uri="{FF2B5EF4-FFF2-40B4-BE49-F238E27FC236}">
                        <a16:creationId xmlns:a16="http://schemas.microsoft.com/office/drawing/2014/main" id="{545F10EC-322F-04F7-8E35-34CB217CC6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6" name="Gruppieren 8095">
                  <a:extLst>
                    <a:ext uri="{FF2B5EF4-FFF2-40B4-BE49-F238E27FC236}">
                      <a16:creationId xmlns:a16="http://schemas.microsoft.com/office/drawing/2014/main" id="{E4CCA31C-91F9-A11E-3EB0-52571B924F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2" name="Ellipse 3347">
                    <a:extLst>
                      <a:ext uri="{FF2B5EF4-FFF2-40B4-BE49-F238E27FC236}">
                        <a16:creationId xmlns:a16="http://schemas.microsoft.com/office/drawing/2014/main" id="{E4557904-F3A9-A598-EC2A-6C4190F67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3" name="Additionszeichen 3348">
                    <a:extLst>
                      <a:ext uri="{FF2B5EF4-FFF2-40B4-BE49-F238E27FC236}">
                        <a16:creationId xmlns:a16="http://schemas.microsoft.com/office/drawing/2014/main" id="{BE6C653D-D32B-6A19-667F-F3B872E2FD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7" name="Gruppieren 8096">
                  <a:extLst>
                    <a:ext uri="{FF2B5EF4-FFF2-40B4-BE49-F238E27FC236}">
                      <a16:creationId xmlns:a16="http://schemas.microsoft.com/office/drawing/2014/main" id="{38F67A90-3E2A-75AE-9115-DEF99F96AC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0" name="Ellipse 3345">
                    <a:extLst>
                      <a:ext uri="{FF2B5EF4-FFF2-40B4-BE49-F238E27FC236}">
                        <a16:creationId xmlns:a16="http://schemas.microsoft.com/office/drawing/2014/main" id="{AD0A8A14-0168-D48D-6BBF-11280C48A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1" name="Additionszeichen 3346">
                    <a:extLst>
                      <a:ext uri="{FF2B5EF4-FFF2-40B4-BE49-F238E27FC236}">
                        <a16:creationId xmlns:a16="http://schemas.microsoft.com/office/drawing/2014/main" id="{D4D3B07E-11D7-CADA-C50A-58F18D6674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98" name="Ellipse 3333">
                  <a:extLst>
                    <a:ext uri="{FF2B5EF4-FFF2-40B4-BE49-F238E27FC236}">
                      <a16:creationId xmlns:a16="http://schemas.microsoft.com/office/drawing/2014/main" id="{19FC54AA-5496-D3BE-6002-C278169C89B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99" name="Ellipse 3334">
                  <a:extLst>
                    <a:ext uri="{FF2B5EF4-FFF2-40B4-BE49-F238E27FC236}">
                      <a16:creationId xmlns:a16="http://schemas.microsoft.com/office/drawing/2014/main" id="{A708378F-899C-72F7-2D36-38FC1AD00F6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0" name="Ellipse 3335">
                  <a:extLst>
                    <a:ext uri="{FF2B5EF4-FFF2-40B4-BE49-F238E27FC236}">
                      <a16:creationId xmlns:a16="http://schemas.microsoft.com/office/drawing/2014/main" id="{8948A667-7CA0-4116-D113-B37E5B13B69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1" name="Ellipse 3336">
                  <a:extLst>
                    <a:ext uri="{FF2B5EF4-FFF2-40B4-BE49-F238E27FC236}">
                      <a16:creationId xmlns:a16="http://schemas.microsoft.com/office/drawing/2014/main" id="{4286D56B-EF83-B31F-06C6-DB71C9252CF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2" name="Ellipse 3337">
                  <a:extLst>
                    <a:ext uri="{FF2B5EF4-FFF2-40B4-BE49-F238E27FC236}">
                      <a16:creationId xmlns:a16="http://schemas.microsoft.com/office/drawing/2014/main" id="{6AD9C2FA-D1CA-4562-15BE-C06954FA9C7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3" name="Ellipse 3338">
                  <a:extLst>
                    <a:ext uri="{FF2B5EF4-FFF2-40B4-BE49-F238E27FC236}">
                      <a16:creationId xmlns:a16="http://schemas.microsoft.com/office/drawing/2014/main" id="{61413F1C-DEF3-6D29-1E6C-5E1584EB69D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4" name="Ellipse 3339">
                  <a:extLst>
                    <a:ext uri="{FF2B5EF4-FFF2-40B4-BE49-F238E27FC236}">
                      <a16:creationId xmlns:a16="http://schemas.microsoft.com/office/drawing/2014/main" id="{2A079C50-4563-BC40-4158-BD71AA2F41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5" name="Ellipse 3340">
                  <a:extLst>
                    <a:ext uri="{FF2B5EF4-FFF2-40B4-BE49-F238E27FC236}">
                      <a16:creationId xmlns:a16="http://schemas.microsoft.com/office/drawing/2014/main" id="{2E884278-8DE3-C56B-10CA-42E0ECBB400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6" name="Ellipse 3341">
                  <a:extLst>
                    <a:ext uri="{FF2B5EF4-FFF2-40B4-BE49-F238E27FC236}">
                      <a16:creationId xmlns:a16="http://schemas.microsoft.com/office/drawing/2014/main" id="{C2978CE3-7104-4115-266E-F855B97B9E7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7" name="Ellipse 3342">
                  <a:extLst>
                    <a:ext uri="{FF2B5EF4-FFF2-40B4-BE49-F238E27FC236}">
                      <a16:creationId xmlns:a16="http://schemas.microsoft.com/office/drawing/2014/main" id="{F7D84A97-A484-966C-30A8-48CD5C46B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8" name="Ellipse 3343">
                  <a:extLst>
                    <a:ext uri="{FF2B5EF4-FFF2-40B4-BE49-F238E27FC236}">
                      <a16:creationId xmlns:a16="http://schemas.microsoft.com/office/drawing/2014/main" id="{89AF6925-7C04-3601-4D49-88E40C0A4CE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9" name="Ellipse 3344">
                  <a:extLst>
                    <a:ext uri="{FF2B5EF4-FFF2-40B4-BE49-F238E27FC236}">
                      <a16:creationId xmlns:a16="http://schemas.microsoft.com/office/drawing/2014/main" id="{BB51EE32-022A-A1BA-7A48-1ED426AC2C4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083" name="L-Schale">
                <a:extLst>
                  <a:ext uri="{FF2B5EF4-FFF2-40B4-BE49-F238E27FC236}">
                    <a16:creationId xmlns:a16="http://schemas.microsoft.com/office/drawing/2014/main" id="{C5340E30-0E1D-AC2C-FB88-903B2D3E43E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4" name="M-Schale">
                <a:extLst>
                  <a:ext uri="{FF2B5EF4-FFF2-40B4-BE49-F238E27FC236}">
                    <a16:creationId xmlns:a16="http://schemas.microsoft.com/office/drawing/2014/main" id="{25583C48-9DA7-D7A2-22ED-3EB25A0B0DA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5" name="Gruppieren 8044">
              <a:extLst>
                <a:ext uri="{FF2B5EF4-FFF2-40B4-BE49-F238E27FC236}">
                  <a16:creationId xmlns:a16="http://schemas.microsoft.com/office/drawing/2014/main" id="{AB891E9C-111E-2133-A9F8-E8DDBF2C27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079" name="Ellipse 3314">
                <a:extLst>
                  <a:ext uri="{FF2B5EF4-FFF2-40B4-BE49-F238E27FC236}">
                    <a16:creationId xmlns:a16="http://schemas.microsoft.com/office/drawing/2014/main" id="{6E4AF696-F517-CF2F-C525-1E288E99F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0" name="Minuszeichen 3315">
                <a:extLst>
                  <a:ext uri="{FF2B5EF4-FFF2-40B4-BE49-F238E27FC236}">
                    <a16:creationId xmlns:a16="http://schemas.microsoft.com/office/drawing/2014/main" id="{0D91B404-8E63-57D4-8321-99ED243218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6" name="Gruppieren 8045">
              <a:extLst>
                <a:ext uri="{FF2B5EF4-FFF2-40B4-BE49-F238E27FC236}">
                  <a16:creationId xmlns:a16="http://schemas.microsoft.com/office/drawing/2014/main" id="{E1EFF6E5-4AE5-B31D-F325-12512B2F544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077" name="Ellipse 3312">
                <a:extLst>
                  <a:ext uri="{FF2B5EF4-FFF2-40B4-BE49-F238E27FC236}">
                    <a16:creationId xmlns:a16="http://schemas.microsoft.com/office/drawing/2014/main" id="{F89F4272-A0A8-3FC9-0B5A-8171A599C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8" name="Minuszeichen 3313">
                <a:extLst>
                  <a:ext uri="{FF2B5EF4-FFF2-40B4-BE49-F238E27FC236}">
                    <a16:creationId xmlns:a16="http://schemas.microsoft.com/office/drawing/2014/main" id="{46E19099-8D19-D73F-5198-B2CDC510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7" name="Gruppieren 8046">
              <a:extLst>
                <a:ext uri="{FF2B5EF4-FFF2-40B4-BE49-F238E27FC236}">
                  <a16:creationId xmlns:a16="http://schemas.microsoft.com/office/drawing/2014/main" id="{1A4BD371-7C70-1B61-E042-4C0DC339264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075" name="Ellipse 3310">
                <a:extLst>
                  <a:ext uri="{FF2B5EF4-FFF2-40B4-BE49-F238E27FC236}">
                    <a16:creationId xmlns:a16="http://schemas.microsoft.com/office/drawing/2014/main" id="{641CE0EA-9768-4856-A6BB-F8ECD3BE42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6" name="Minuszeichen 3311">
                <a:extLst>
                  <a:ext uri="{FF2B5EF4-FFF2-40B4-BE49-F238E27FC236}">
                    <a16:creationId xmlns:a16="http://schemas.microsoft.com/office/drawing/2014/main" id="{485AD9D1-2B03-5D0B-F28A-404338382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8" name="Gruppieren 8047">
              <a:extLst>
                <a:ext uri="{FF2B5EF4-FFF2-40B4-BE49-F238E27FC236}">
                  <a16:creationId xmlns:a16="http://schemas.microsoft.com/office/drawing/2014/main" id="{E83AD3B1-72F6-1890-C845-56E94320F8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073" name="Ellipse 3308">
                <a:extLst>
                  <a:ext uri="{FF2B5EF4-FFF2-40B4-BE49-F238E27FC236}">
                    <a16:creationId xmlns:a16="http://schemas.microsoft.com/office/drawing/2014/main" id="{C6760EDE-DFED-8566-AC1C-9C331397F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4" name="Minuszeichen 3309">
                <a:extLst>
                  <a:ext uri="{FF2B5EF4-FFF2-40B4-BE49-F238E27FC236}">
                    <a16:creationId xmlns:a16="http://schemas.microsoft.com/office/drawing/2014/main" id="{BDCBE2F9-B748-A3AA-CA2B-780CBE666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9" name="Gruppieren 8048">
              <a:extLst>
                <a:ext uri="{FF2B5EF4-FFF2-40B4-BE49-F238E27FC236}">
                  <a16:creationId xmlns:a16="http://schemas.microsoft.com/office/drawing/2014/main" id="{D095F126-1E85-7818-6604-B5A2EA1679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071" name="Ellipse 3306">
                <a:extLst>
                  <a:ext uri="{FF2B5EF4-FFF2-40B4-BE49-F238E27FC236}">
                    <a16:creationId xmlns:a16="http://schemas.microsoft.com/office/drawing/2014/main" id="{6B980DED-D803-044A-FDB9-47ED45931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2" name="Minuszeichen 3307">
                <a:extLst>
                  <a:ext uri="{FF2B5EF4-FFF2-40B4-BE49-F238E27FC236}">
                    <a16:creationId xmlns:a16="http://schemas.microsoft.com/office/drawing/2014/main" id="{96F85CE8-5EDD-4F89-2596-1C175ED958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0" name="Gruppieren 8049">
              <a:extLst>
                <a:ext uri="{FF2B5EF4-FFF2-40B4-BE49-F238E27FC236}">
                  <a16:creationId xmlns:a16="http://schemas.microsoft.com/office/drawing/2014/main" id="{A10E4DCE-9DB7-2F3B-809B-8C07B0B868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069" name="Ellipse 3304">
                <a:extLst>
                  <a:ext uri="{FF2B5EF4-FFF2-40B4-BE49-F238E27FC236}">
                    <a16:creationId xmlns:a16="http://schemas.microsoft.com/office/drawing/2014/main" id="{BD00CF47-A210-62CB-EF79-C64E40EFB8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0" name="Minuszeichen 3305">
                <a:extLst>
                  <a:ext uri="{FF2B5EF4-FFF2-40B4-BE49-F238E27FC236}">
                    <a16:creationId xmlns:a16="http://schemas.microsoft.com/office/drawing/2014/main" id="{6853B067-83FA-D6C3-B0FD-BB29D05C0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1" name="Gruppieren 8050">
              <a:extLst>
                <a:ext uri="{FF2B5EF4-FFF2-40B4-BE49-F238E27FC236}">
                  <a16:creationId xmlns:a16="http://schemas.microsoft.com/office/drawing/2014/main" id="{071C3792-20B5-69A2-FFE2-51E9170824F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067" name="Ellipse 3302">
                <a:extLst>
                  <a:ext uri="{FF2B5EF4-FFF2-40B4-BE49-F238E27FC236}">
                    <a16:creationId xmlns:a16="http://schemas.microsoft.com/office/drawing/2014/main" id="{5CEF6011-32F6-D4C7-7C59-6C00168329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8" name="Minuszeichen 3303">
                <a:extLst>
                  <a:ext uri="{FF2B5EF4-FFF2-40B4-BE49-F238E27FC236}">
                    <a16:creationId xmlns:a16="http://schemas.microsoft.com/office/drawing/2014/main" id="{1BFD197C-89A8-B664-EAB0-5E536D53E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2" name="Gruppieren 8051">
              <a:extLst>
                <a:ext uri="{FF2B5EF4-FFF2-40B4-BE49-F238E27FC236}">
                  <a16:creationId xmlns:a16="http://schemas.microsoft.com/office/drawing/2014/main" id="{3326BDE9-F221-1250-CCA8-CD7A4B04AF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065" name="Ellipse 3300">
                <a:extLst>
                  <a:ext uri="{FF2B5EF4-FFF2-40B4-BE49-F238E27FC236}">
                    <a16:creationId xmlns:a16="http://schemas.microsoft.com/office/drawing/2014/main" id="{C4862AA7-3065-8E20-EEA1-667FD8F67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6" name="Minuszeichen 3301">
                <a:extLst>
                  <a:ext uri="{FF2B5EF4-FFF2-40B4-BE49-F238E27FC236}">
                    <a16:creationId xmlns:a16="http://schemas.microsoft.com/office/drawing/2014/main" id="{72153807-2F2F-2805-A764-2EEEEE6EA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3" name="Gruppieren 8052">
              <a:extLst>
                <a:ext uri="{FF2B5EF4-FFF2-40B4-BE49-F238E27FC236}">
                  <a16:creationId xmlns:a16="http://schemas.microsoft.com/office/drawing/2014/main" id="{1F8FD502-8EDE-2CD4-8F68-6DC7F64B33F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063" name="Ellipse 3298">
                <a:extLst>
                  <a:ext uri="{FF2B5EF4-FFF2-40B4-BE49-F238E27FC236}">
                    <a16:creationId xmlns:a16="http://schemas.microsoft.com/office/drawing/2014/main" id="{A5543DE4-2D00-F37D-8BDF-916BC7EFE6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4" name="Minuszeichen 3299">
                <a:extLst>
                  <a:ext uri="{FF2B5EF4-FFF2-40B4-BE49-F238E27FC236}">
                    <a16:creationId xmlns:a16="http://schemas.microsoft.com/office/drawing/2014/main" id="{94939645-B50A-06E9-CE9F-927EBFA9A4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4" name="Gruppieren 8053">
              <a:extLst>
                <a:ext uri="{FF2B5EF4-FFF2-40B4-BE49-F238E27FC236}">
                  <a16:creationId xmlns:a16="http://schemas.microsoft.com/office/drawing/2014/main" id="{197860C6-9328-77E8-E452-9BDC7841A83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061" name="Ellipse 3296">
                <a:extLst>
                  <a:ext uri="{FF2B5EF4-FFF2-40B4-BE49-F238E27FC236}">
                    <a16:creationId xmlns:a16="http://schemas.microsoft.com/office/drawing/2014/main" id="{031E0582-6526-B0C8-7816-8CE7F6E03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2" name="Minuszeichen 3297">
                <a:extLst>
                  <a:ext uri="{FF2B5EF4-FFF2-40B4-BE49-F238E27FC236}">
                    <a16:creationId xmlns:a16="http://schemas.microsoft.com/office/drawing/2014/main" id="{54C3ED36-DFCC-F387-0C7E-BDB577E8E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5" name="Gruppieren 8054">
              <a:extLst>
                <a:ext uri="{FF2B5EF4-FFF2-40B4-BE49-F238E27FC236}">
                  <a16:creationId xmlns:a16="http://schemas.microsoft.com/office/drawing/2014/main" id="{12143512-CDB7-2365-B47E-F4EC0433C7F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059" name="Ellipse 3294">
                <a:extLst>
                  <a:ext uri="{FF2B5EF4-FFF2-40B4-BE49-F238E27FC236}">
                    <a16:creationId xmlns:a16="http://schemas.microsoft.com/office/drawing/2014/main" id="{42C7251C-9B90-8F4D-05EE-5E506A8271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0" name="Minuszeichen 3295">
                <a:extLst>
                  <a:ext uri="{FF2B5EF4-FFF2-40B4-BE49-F238E27FC236}">
                    <a16:creationId xmlns:a16="http://schemas.microsoft.com/office/drawing/2014/main" id="{008AB1AC-762A-F0CD-1F80-24DEBB781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6" name="Gruppieren 8055">
              <a:extLst>
                <a:ext uri="{FF2B5EF4-FFF2-40B4-BE49-F238E27FC236}">
                  <a16:creationId xmlns:a16="http://schemas.microsoft.com/office/drawing/2014/main" id="{C56CE9EE-15AF-A969-537D-3696C536F0E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057" name="Ellipse 3292">
                <a:extLst>
                  <a:ext uri="{FF2B5EF4-FFF2-40B4-BE49-F238E27FC236}">
                    <a16:creationId xmlns:a16="http://schemas.microsoft.com/office/drawing/2014/main" id="{BA0E3A3D-1783-6AA0-56AF-D208FDA5DB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8" name="Minuszeichen 3293">
                <a:extLst>
                  <a:ext uri="{FF2B5EF4-FFF2-40B4-BE49-F238E27FC236}">
                    <a16:creationId xmlns:a16="http://schemas.microsoft.com/office/drawing/2014/main" id="{8DEC3886-BCA1-98C9-947D-42FEF7C44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34" name="Gruppieren 8133">
            <a:extLst>
              <a:ext uri="{FF2B5EF4-FFF2-40B4-BE49-F238E27FC236}">
                <a16:creationId xmlns:a16="http://schemas.microsoft.com/office/drawing/2014/main" id="{519734ED-A798-D072-5A93-5E81C9CFBF1F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8135" name="Magnesium ohne e-">
              <a:extLst>
                <a:ext uri="{FF2B5EF4-FFF2-40B4-BE49-F238E27FC236}">
                  <a16:creationId xmlns:a16="http://schemas.microsoft.com/office/drawing/2014/main" id="{5B4FE420-81D9-2E11-D807-B59C0DFD969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172" name="K-Schale">
                <a:extLst>
                  <a:ext uri="{FF2B5EF4-FFF2-40B4-BE49-F238E27FC236}">
                    <a16:creationId xmlns:a16="http://schemas.microsoft.com/office/drawing/2014/main" id="{60F82811-15EC-E542-E6EC-2C8D83DAE4F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173" name="Atomkern mit Protonen und Neutronen">
                <a:extLst>
                  <a:ext uri="{FF2B5EF4-FFF2-40B4-BE49-F238E27FC236}">
                    <a16:creationId xmlns:a16="http://schemas.microsoft.com/office/drawing/2014/main" id="{EF3FC446-3FA6-1980-1A8B-F2BD13A4C53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176" name="Atomkern">
                  <a:extLst>
                    <a:ext uri="{FF2B5EF4-FFF2-40B4-BE49-F238E27FC236}">
                      <a16:creationId xmlns:a16="http://schemas.microsoft.com/office/drawing/2014/main" id="{8D7D8566-646C-8B30-7EFE-1F28132C39D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177" name="Gruppieren 8176">
                  <a:extLst>
                    <a:ext uri="{FF2B5EF4-FFF2-40B4-BE49-F238E27FC236}">
                      <a16:creationId xmlns:a16="http://schemas.microsoft.com/office/drawing/2014/main" id="{8A832313-9772-2811-C63B-72DB153CE1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3" name="Ellipse 3458">
                    <a:extLst>
                      <a:ext uri="{FF2B5EF4-FFF2-40B4-BE49-F238E27FC236}">
                        <a16:creationId xmlns:a16="http://schemas.microsoft.com/office/drawing/2014/main" id="{991AFE35-38F8-D460-32A7-3186C2E0D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4" name="Additionszeichen 3459">
                    <a:extLst>
                      <a:ext uri="{FF2B5EF4-FFF2-40B4-BE49-F238E27FC236}">
                        <a16:creationId xmlns:a16="http://schemas.microsoft.com/office/drawing/2014/main" id="{BF98A7CB-678A-EFF4-2CDD-7F9788EF1A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8" name="Gruppieren 8177">
                  <a:extLst>
                    <a:ext uri="{FF2B5EF4-FFF2-40B4-BE49-F238E27FC236}">
                      <a16:creationId xmlns:a16="http://schemas.microsoft.com/office/drawing/2014/main" id="{E8ADD7C2-7823-86B9-E5B5-B32050C08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1" name="Ellipse 3456">
                    <a:extLst>
                      <a:ext uri="{FF2B5EF4-FFF2-40B4-BE49-F238E27FC236}">
                        <a16:creationId xmlns:a16="http://schemas.microsoft.com/office/drawing/2014/main" id="{5C7F0F13-D95F-0078-EBA1-FCF105186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2" name="Additionszeichen 3457">
                    <a:extLst>
                      <a:ext uri="{FF2B5EF4-FFF2-40B4-BE49-F238E27FC236}">
                        <a16:creationId xmlns:a16="http://schemas.microsoft.com/office/drawing/2014/main" id="{11BE4D5B-5BBF-2C20-E6C2-D592D40C0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9" name="Gruppieren 8178">
                  <a:extLst>
                    <a:ext uri="{FF2B5EF4-FFF2-40B4-BE49-F238E27FC236}">
                      <a16:creationId xmlns:a16="http://schemas.microsoft.com/office/drawing/2014/main" id="{7151EE6C-47B3-E320-D5F4-57C1C8A1F0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9" name="Ellipse 3454">
                    <a:extLst>
                      <a:ext uri="{FF2B5EF4-FFF2-40B4-BE49-F238E27FC236}">
                        <a16:creationId xmlns:a16="http://schemas.microsoft.com/office/drawing/2014/main" id="{2F3B2F25-70B7-D50C-656E-4F5022D278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0" name="Additionszeichen 3455">
                    <a:extLst>
                      <a:ext uri="{FF2B5EF4-FFF2-40B4-BE49-F238E27FC236}">
                        <a16:creationId xmlns:a16="http://schemas.microsoft.com/office/drawing/2014/main" id="{ACEF6162-4109-E133-44F4-FACBD4E376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0" name="Gruppieren 8179">
                  <a:extLst>
                    <a:ext uri="{FF2B5EF4-FFF2-40B4-BE49-F238E27FC236}">
                      <a16:creationId xmlns:a16="http://schemas.microsoft.com/office/drawing/2014/main" id="{E02CB875-288D-E6DF-4EFA-10568BB74D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7" name="Ellipse 3452">
                    <a:extLst>
                      <a:ext uri="{FF2B5EF4-FFF2-40B4-BE49-F238E27FC236}">
                        <a16:creationId xmlns:a16="http://schemas.microsoft.com/office/drawing/2014/main" id="{18B375CE-12C6-F0DD-F1FA-B785A08F15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8" name="Additionszeichen 3453">
                    <a:extLst>
                      <a:ext uri="{FF2B5EF4-FFF2-40B4-BE49-F238E27FC236}">
                        <a16:creationId xmlns:a16="http://schemas.microsoft.com/office/drawing/2014/main" id="{C323EC41-02DF-17CF-F225-8B7CE9A59D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1" name="Gruppieren 8180">
                  <a:extLst>
                    <a:ext uri="{FF2B5EF4-FFF2-40B4-BE49-F238E27FC236}">
                      <a16:creationId xmlns:a16="http://schemas.microsoft.com/office/drawing/2014/main" id="{FB7E0E74-941D-6CB0-57D9-FD394D2CB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5" name="Ellipse 3450">
                    <a:extLst>
                      <a:ext uri="{FF2B5EF4-FFF2-40B4-BE49-F238E27FC236}">
                        <a16:creationId xmlns:a16="http://schemas.microsoft.com/office/drawing/2014/main" id="{7A01247F-F109-4EAB-6752-2EE6AAA58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6" name="Additionszeichen 3451">
                    <a:extLst>
                      <a:ext uri="{FF2B5EF4-FFF2-40B4-BE49-F238E27FC236}">
                        <a16:creationId xmlns:a16="http://schemas.microsoft.com/office/drawing/2014/main" id="{ABBFED29-145C-0EB1-F4BD-5FF449C914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2" name="Gruppieren 8181">
                  <a:extLst>
                    <a:ext uri="{FF2B5EF4-FFF2-40B4-BE49-F238E27FC236}">
                      <a16:creationId xmlns:a16="http://schemas.microsoft.com/office/drawing/2014/main" id="{78CD362F-C912-C6E2-D724-7FFE0F13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3" name="Ellipse 3448">
                    <a:extLst>
                      <a:ext uri="{FF2B5EF4-FFF2-40B4-BE49-F238E27FC236}">
                        <a16:creationId xmlns:a16="http://schemas.microsoft.com/office/drawing/2014/main" id="{14702035-A6ED-218D-5D39-1A7B744FEF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4" name="Additionszeichen 3449">
                    <a:extLst>
                      <a:ext uri="{FF2B5EF4-FFF2-40B4-BE49-F238E27FC236}">
                        <a16:creationId xmlns:a16="http://schemas.microsoft.com/office/drawing/2014/main" id="{F3BD1579-64E6-2A41-F2E4-44138A76D6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3" name="Gruppieren 8182">
                  <a:extLst>
                    <a:ext uri="{FF2B5EF4-FFF2-40B4-BE49-F238E27FC236}">
                      <a16:creationId xmlns:a16="http://schemas.microsoft.com/office/drawing/2014/main" id="{552F2340-079E-4D6E-4F0B-AD728D629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1" name="Ellipse 3446">
                    <a:extLst>
                      <a:ext uri="{FF2B5EF4-FFF2-40B4-BE49-F238E27FC236}">
                        <a16:creationId xmlns:a16="http://schemas.microsoft.com/office/drawing/2014/main" id="{A408732F-0480-98B8-480D-FFDE27EB8C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2" name="Additionszeichen 3447">
                    <a:extLst>
                      <a:ext uri="{FF2B5EF4-FFF2-40B4-BE49-F238E27FC236}">
                        <a16:creationId xmlns:a16="http://schemas.microsoft.com/office/drawing/2014/main" id="{C58E1372-4B51-1EE3-6341-27B95F3634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4" name="Gruppieren 8183">
                  <a:extLst>
                    <a:ext uri="{FF2B5EF4-FFF2-40B4-BE49-F238E27FC236}">
                      <a16:creationId xmlns:a16="http://schemas.microsoft.com/office/drawing/2014/main" id="{AA0EC1B4-18EE-E473-874A-E64DDD74AA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9" name="Ellipse 3444">
                    <a:extLst>
                      <a:ext uri="{FF2B5EF4-FFF2-40B4-BE49-F238E27FC236}">
                        <a16:creationId xmlns:a16="http://schemas.microsoft.com/office/drawing/2014/main" id="{356E74AE-AA9E-ADF8-3304-70B90DCC7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0" name="Additionszeichen 3445">
                    <a:extLst>
                      <a:ext uri="{FF2B5EF4-FFF2-40B4-BE49-F238E27FC236}">
                        <a16:creationId xmlns:a16="http://schemas.microsoft.com/office/drawing/2014/main" id="{6AE6B6BA-CA88-DC8A-15D8-DC509EE7E3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5" name="Gruppieren 8184">
                  <a:extLst>
                    <a:ext uri="{FF2B5EF4-FFF2-40B4-BE49-F238E27FC236}">
                      <a16:creationId xmlns:a16="http://schemas.microsoft.com/office/drawing/2014/main" id="{F64C9B0F-F88C-9AD7-7AE9-4331E6004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7" name="Ellipse 3442">
                    <a:extLst>
                      <a:ext uri="{FF2B5EF4-FFF2-40B4-BE49-F238E27FC236}">
                        <a16:creationId xmlns:a16="http://schemas.microsoft.com/office/drawing/2014/main" id="{689B4E6C-A4C4-066D-A01C-46779A2FBD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8" name="Additionszeichen 3443">
                    <a:extLst>
                      <a:ext uri="{FF2B5EF4-FFF2-40B4-BE49-F238E27FC236}">
                        <a16:creationId xmlns:a16="http://schemas.microsoft.com/office/drawing/2014/main" id="{55602492-0CC4-C98F-D4E3-446A0CAA9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6" name="Gruppieren 8185">
                  <a:extLst>
                    <a:ext uri="{FF2B5EF4-FFF2-40B4-BE49-F238E27FC236}">
                      <a16:creationId xmlns:a16="http://schemas.microsoft.com/office/drawing/2014/main" id="{46FFD79E-8D0F-4CCE-B527-D259A075F7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5" name="Ellipse 3440">
                    <a:extLst>
                      <a:ext uri="{FF2B5EF4-FFF2-40B4-BE49-F238E27FC236}">
                        <a16:creationId xmlns:a16="http://schemas.microsoft.com/office/drawing/2014/main" id="{7CEA3911-67E7-B6DE-19C7-BE8E307BA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6" name="Additionszeichen 3441">
                    <a:extLst>
                      <a:ext uri="{FF2B5EF4-FFF2-40B4-BE49-F238E27FC236}">
                        <a16:creationId xmlns:a16="http://schemas.microsoft.com/office/drawing/2014/main" id="{724D5B65-B3DA-CF26-E531-42CAE06864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7" name="Gruppieren 8186">
                  <a:extLst>
                    <a:ext uri="{FF2B5EF4-FFF2-40B4-BE49-F238E27FC236}">
                      <a16:creationId xmlns:a16="http://schemas.microsoft.com/office/drawing/2014/main" id="{8E9C85FE-910A-9D2D-EB5C-500D698FE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3" name="Ellipse 3438">
                    <a:extLst>
                      <a:ext uri="{FF2B5EF4-FFF2-40B4-BE49-F238E27FC236}">
                        <a16:creationId xmlns:a16="http://schemas.microsoft.com/office/drawing/2014/main" id="{2D240500-A5F1-6BF7-9244-D3AD4CAC1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4" name="Additionszeichen 3439">
                    <a:extLst>
                      <a:ext uri="{FF2B5EF4-FFF2-40B4-BE49-F238E27FC236}">
                        <a16:creationId xmlns:a16="http://schemas.microsoft.com/office/drawing/2014/main" id="{FD5B633B-5E28-39B6-E9DF-EE0D4F331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8" name="Gruppieren 8187">
                  <a:extLst>
                    <a:ext uri="{FF2B5EF4-FFF2-40B4-BE49-F238E27FC236}">
                      <a16:creationId xmlns:a16="http://schemas.microsoft.com/office/drawing/2014/main" id="{E03BD789-8869-9E99-9BA4-0621F7069E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1" name="Ellipse 3436">
                    <a:extLst>
                      <a:ext uri="{FF2B5EF4-FFF2-40B4-BE49-F238E27FC236}">
                        <a16:creationId xmlns:a16="http://schemas.microsoft.com/office/drawing/2014/main" id="{40228B4F-45B0-E7E2-5C40-CB49EB7E30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2" name="Additionszeichen 3437">
                    <a:extLst>
                      <a:ext uri="{FF2B5EF4-FFF2-40B4-BE49-F238E27FC236}">
                        <a16:creationId xmlns:a16="http://schemas.microsoft.com/office/drawing/2014/main" id="{80D19941-CF9F-0153-4AB1-6F06F05D31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189" name="Ellipse 3424">
                  <a:extLst>
                    <a:ext uri="{FF2B5EF4-FFF2-40B4-BE49-F238E27FC236}">
                      <a16:creationId xmlns:a16="http://schemas.microsoft.com/office/drawing/2014/main" id="{C281467E-B620-25B0-D363-9DCF831035D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0" name="Ellipse 3425">
                  <a:extLst>
                    <a:ext uri="{FF2B5EF4-FFF2-40B4-BE49-F238E27FC236}">
                      <a16:creationId xmlns:a16="http://schemas.microsoft.com/office/drawing/2014/main" id="{150F5411-522F-B939-7861-D9D91B50C2E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1" name="Ellipse 3426">
                  <a:extLst>
                    <a:ext uri="{FF2B5EF4-FFF2-40B4-BE49-F238E27FC236}">
                      <a16:creationId xmlns:a16="http://schemas.microsoft.com/office/drawing/2014/main" id="{85EF8AC3-45A4-2EA1-E50D-ADC0CA88C0B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2" name="Ellipse 3427">
                  <a:extLst>
                    <a:ext uri="{FF2B5EF4-FFF2-40B4-BE49-F238E27FC236}">
                      <a16:creationId xmlns:a16="http://schemas.microsoft.com/office/drawing/2014/main" id="{01B0E357-10F0-F410-B07B-D94E97DC04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3" name="Ellipse 3428">
                  <a:extLst>
                    <a:ext uri="{FF2B5EF4-FFF2-40B4-BE49-F238E27FC236}">
                      <a16:creationId xmlns:a16="http://schemas.microsoft.com/office/drawing/2014/main" id="{660B788E-C82A-AECE-1EC9-12A2FED6FFB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4" name="Ellipse 3429">
                  <a:extLst>
                    <a:ext uri="{FF2B5EF4-FFF2-40B4-BE49-F238E27FC236}">
                      <a16:creationId xmlns:a16="http://schemas.microsoft.com/office/drawing/2014/main" id="{A5E8A4BD-10E5-2682-C28A-9E8B54A2F7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5" name="Ellipse 3430">
                  <a:extLst>
                    <a:ext uri="{FF2B5EF4-FFF2-40B4-BE49-F238E27FC236}">
                      <a16:creationId xmlns:a16="http://schemas.microsoft.com/office/drawing/2014/main" id="{9C157C7B-8272-9EE3-7942-8D862A404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6" name="Ellipse 3431">
                  <a:extLst>
                    <a:ext uri="{FF2B5EF4-FFF2-40B4-BE49-F238E27FC236}">
                      <a16:creationId xmlns:a16="http://schemas.microsoft.com/office/drawing/2014/main" id="{F283870D-1B3A-083F-FA75-D37EB0F2913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7" name="Ellipse 3432">
                  <a:extLst>
                    <a:ext uri="{FF2B5EF4-FFF2-40B4-BE49-F238E27FC236}">
                      <a16:creationId xmlns:a16="http://schemas.microsoft.com/office/drawing/2014/main" id="{01966F6A-4C3D-28A7-26EF-8631DA06488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8" name="Ellipse 3433">
                  <a:extLst>
                    <a:ext uri="{FF2B5EF4-FFF2-40B4-BE49-F238E27FC236}">
                      <a16:creationId xmlns:a16="http://schemas.microsoft.com/office/drawing/2014/main" id="{AB933DE3-076A-8143-C9AB-615F5E2D4E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9" name="Ellipse 3434">
                  <a:extLst>
                    <a:ext uri="{FF2B5EF4-FFF2-40B4-BE49-F238E27FC236}">
                      <a16:creationId xmlns:a16="http://schemas.microsoft.com/office/drawing/2014/main" id="{EA7ACB6A-6CF3-AD5F-F867-99322CC3721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00" name="Ellipse 3435">
                  <a:extLst>
                    <a:ext uri="{FF2B5EF4-FFF2-40B4-BE49-F238E27FC236}">
                      <a16:creationId xmlns:a16="http://schemas.microsoft.com/office/drawing/2014/main" id="{2806BB9A-FF9F-E4FB-C242-DFED7A1B5F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174" name="L-Schale">
                <a:extLst>
                  <a:ext uri="{FF2B5EF4-FFF2-40B4-BE49-F238E27FC236}">
                    <a16:creationId xmlns:a16="http://schemas.microsoft.com/office/drawing/2014/main" id="{B5E10627-5385-196B-D36F-3BC4D98937B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5" name="M-Schale">
                <a:extLst>
                  <a:ext uri="{FF2B5EF4-FFF2-40B4-BE49-F238E27FC236}">
                    <a16:creationId xmlns:a16="http://schemas.microsoft.com/office/drawing/2014/main" id="{4493D585-7316-42BA-FF14-047745AE578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6" name="Gruppieren 8135">
              <a:extLst>
                <a:ext uri="{FF2B5EF4-FFF2-40B4-BE49-F238E27FC236}">
                  <a16:creationId xmlns:a16="http://schemas.microsoft.com/office/drawing/2014/main" id="{C23FD0B6-02D6-BD79-9F2E-1878F7C041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170" name="Ellipse 3405">
                <a:extLst>
                  <a:ext uri="{FF2B5EF4-FFF2-40B4-BE49-F238E27FC236}">
                    <a16:creationId xmlns:a16="http://schemas.microsoft.com/office/drawing/2014/main" id="{9D6844DD-2EEA-E906-5F10-443D561386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1" name="Minuszeichen 3406">
                <a:extLst>
                  <a:ext uri="{FF2B5EF4-FFF2-40B4-BE49-F238E27FC236}">
                    <a16:creationId xmlns:a16="http://schemas.microsoft.com/office/drawing/2014/main" id="{D8E2315D-FD41-E48D-7E0B-2B7329EAE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7" name="Gruppieren 8136">
              <a:extLst>
                <a:ext uri="{FF2B5EF4-FFF2-40B4-BE49-F238E27FC236}">
                  <a16:creationId xmlns:a16="http://schemas.microsoft.com/office/drawing/2014/main" id="{E6B10B0A-0320-AF16-3545-5BE1F002A70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168" name="Ellipse 3403">
                <a:extLst>
                  <a:ext uri="{FF2B5EF4-FFF2-40B4-BE49-F238E27FC236}">
                    <a16:creationId xmlns:a16="http://schemas.microsoft.com/office/drawing/2014/main" id="{C95ECCC9-37A6-17C9-C5A4-198F634A36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9" name="Minuszeichen 3404">
                <a:extLst>
                  <a:ext uri="{FF2B5EF4-FFF2-40B4-BE49-F238E27FC236}">
                    <a16:creationId xmlns:a16="http://schemas.microsoft.com/office/drawing/2014/main" id="{895C7941-B77A-4304-04F7-415656403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8" name="Gruppieren 8137">
              <a:extLst>
                <a:ext uri="{FF2B5EF4-FFF2-40B4-BE49-F238E27FC236}">
                  <a16:creationId xmlns:a16="http://schemas.microsoft.com/office/drawing/2014/main" id="{29B0EAD1-69E6-E742-48F3-79CA0C8B16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166" name="Ellipse 3401">
                <a:extLst>
                  <a:ext uri="{FF2B5EF4-FFF2-40B4-BE49-F238E27FC236}">
                    <a16:creationId xmlns:a16="http://schemas.microsoft.com/office/drawing/2014/main" id="{21920C4B-8845-5953-04F4-2AB2449697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7" name="Minuszeichen 3402">
                <a:extLst>
                  <a:ext uri="{FF2B5EF4-FFF2-40B4-BE49-F238E27FC236}">
                    <a16:creationId xmlns:a16="http://schemas.microsoft.com/office/drawing/2014/main" id="{96273CFB-EDD2-A375-A687-E00DA8E579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9" name="Gruppieren 8138">
              <a:extLst>
                <a:ext uri="{FF2B5EF4-FFF2-40B4-BE49-F238E27FC236}">
                  <a16:creationId xmlns:a16="http://schemas.microsoft.com/office/drawing/2014/main" id="{0E170031-834E-CEB2-6948-1E7E07F571E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164" name="Ellipse 3399">
                <a:extLst>
                  <a:ext uri="{FF2B5EF4-FFF2-40B4-BE49-F238E27FC236}">
                    <a16:creationId xmlns:a16="http://schemas.microsoft.com/office/drawing/2014/main" id="{569DB4BE-2896-602F-20D5-A2A367715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5" name="Minuszeichen 3400">
                <a:extLst>
                  <a:ext uri="{FF2B5EF4-FFF2-40B4-BE49-F238E27FC236}">
                    <a16:creationId xmlns:a16="http://schemas.microsoft.com/office/drawing/2014/main" id="{74CF9D6F-F590-1C92-0CE8-FF0A737D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0" name="Gruppieren 8139">
              <a:extLst>
                <a:ext uri="{FF2B5EF4-FFF2-40B4-BE49-F238E27FC236}">
                  <a16:creationId xmlns:a16="http://schemas.microsoft.com/office/drawing/2014/main" id="{B8B1351E-6E34-27B7-E1C1-DE08195911A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162" name="Ellipse 3397">
                <a:extLst>
                  <a:ext uri="{FF2B5EF4-FFF2-40B4-BE49-F238E27FC236}">
                    <a16:creationId xmlns:a16="http://schemas.microsoft.com/office/drawing/2014/main" id="{B623AB40-FD0A-DBEA-8B0F-9A96BDCB90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3" name="Minuszeichen 3398">
                <a:extLst>
                  <a:ext uri="{FF2B5EF4-FFF2-40B4-BE49-F238E27FC236}">
                    <a16:creationId xmlns:a16="http://schemas.microsoft.com/office/drawing/2014/main" id="{956C05FE-F3B9-2BBF-370E-F1E6C71C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1" name="Gruppieren 8140">
              <a:extLst>
                <a:ext uri="{FF2B5EF4-FFF2-40B4-BE49-F238E27FC236}">
                  <a16:creationId xmlns:a16="http://schemas.microsoft.com/office/drawing/2014/main" id="{E5EE21C7-C6BD-B660-C0D2-B434F545A20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160" name="Ellipse 3395">
                <a:extLst>
                  <a:ext uri="{FF2B5EF4-FFF2-40B4-BE49-F238E27FC236}">
                    <a16:creationId xmlns:a16="http://schemas.microsoft.com/office/drawing/2014/main" id="{3E3C7809-48B1-5A08-49F9-EF4C66C881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1" name="Minuszeichen 3396">
                <a:extLst>
                  <a:ext uri="{FF2B5EF4-FFF2-40B4-BE49-F238E27FC236}">
                    <a16:creationId xmlns:a16="http://schemas.microsoft.com/office/drawing/2014/main" id="{5FA6A93E-5927-AFB6-7331-BF916C548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2" name="Gruppieren 8141">
              <a:extLst>
                <a:ext uri="{FF2B5EF4-FFF2-40B4-BE49-F238E27FC236}">
                  <a16:creationId xmlns:a16="http://schemas.microsoft.com/office/drawing/2014/main" id="{EACF579E-04E3-93D2-C2EF-83C662953BD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158" name="Ellipse 3393">
                <a:extLst>
                  <a:ext uri="{FF2B5EF4-FFF2-40B4-BE49-F238E27FC236}">
                    <a16:creationId xmlns:a16="http://schemas.microsoft.com/office/drawing/2014/main" id="{1422B03F-3BC4-F51A-D4CD-DE22D4F55B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9" name="Minuszeichen 3394">
                <a:extLst>
                  <a:ext uri="{FF2B5EF4-FFF2-40B4-BE49-F238E27FC236}">
                    <a16:creationId xmlns:a16="http://schemas.microsoft.com/office/drawing/2014/main" id="{DD8E2D1C-F169-750D-B8CF-7B5B755AB6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3" name="Gruppieren 8142">
              <a:extLst>
                <a:ext uri="{FF2B5EF4-FFF2-40B4-BE49-F238E27FC236}">
                  <a16:creationId xmlns:a16="http://schemas.microsoft.com/office/drawing/2014/main" id="{1395C2F5-CD67-55C7-301A-BBFF671ED3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6" name="Ellipse 3391">
                <a:extLst>
                  <a:ext uri="{FF2B5EF4-FFF2-40B4-BE49-F238E27FC236}">
                    <a16:creationId xmlns:a16="http://schemas.microsoft.com/office/drawing/2014/main" id="{840EE52F-DCBD-5E4B-7A84-621216006F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7" name="Minuszeichen 3392">
                <a:extLst>
                  <a:ext uri="{FF2B5EF4-FFF2-40B4-BE49-F238E27FC236}">
                    <a16:creationId xmlns:a16="http://schemas.microsoft.com/office/drawing/2014/main" id="{3987E31F-04B1-944C-7A00-7A3778CE31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4" name="Gruppieren 8143">
              <a:extLst>
                <a:ext uri="{FF2B5EF4-FFF2-40B4-BE49-F238E27FC236}">
                  <a16:creationId xmlns:a16="http://schemas.microsoft.com/office/drawing/2014/main" id="{133EA11C-BBD2-283C-ABF4-1FC4AC140F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154" name="Ellipse 3389">
                <a:extLst>
                  <a:ext uri="{FF2B5EF4-FFF2-40B4-BE49-F238E27FC236}">
                    <a16:creationId xmlns:a16="http://schemas.microsoft.com/office/drawing/2014/main" id="{2BBEE46E-0119-302A-4268-55CC55C25A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5" name="Minuszeichen 3390">
                <a:extLst>
                  <a:ext uri="{FF2B5EF4-FFF2-40B4-BE49-F238E27FC236}">
                    <a16:creationId xmlns:a16="http://schemas.microsoft.com/office/drawing/2014/main" id="{2E7E64E1-33C8-AA54-CF43-022BF0D8E4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5" name="Gruppieren 8144">
              <a:extLst>
                <a:ext uri="{FF2B5EF4-FFF2-40B4-BE49-F238E27FC236}">
                  <a16:creationId xmlns:a16="http://schemas.microsoft.com/office/drawing/2014/main" id="{EBF6CF55-0CC2-A814-15DA-6325C538B84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152" name="Ellipse 3387">
                <a:extLst>
                  <a:ext uri="{FF2B5EF4-FFF2-40B4-BE49-F238E27FC236}">
                    <a16:creationId xmlns:a16="http://schemas.microsoft.com/office/drawing/2014/main" id="{F7DD59DF-B03E-3AF9-D7D9-2B9329257C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3" name="Minuszeichen 3388">
                <a:extLst>
                  <a:ext uri="{FF2B5EF4-FFF2-40B4-BE49-F238E27FC236}">
                    <a16:creationId xmlns:a16="http://schemas.microsoft.com/office/drawing/2014/main" id="{6A55AAB7-4251-4BBC-EDB6-108BD7E051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6" name="Gruppieren 8145">
              <a:extLst>
                <a:ext uri="{FF2B5EF4-FFF2-40B4-BE49-F238E27FC236}">
                  <a16:creationId xmlns:a16="http://schemas.microsoft.com/office/drawing/2014/main" id="{004716B9-44FA-EBFC-737A-2F82E820865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0" name="Ellipse 3385">
                <a:extLst>
                  <a:ext uri="{FF2B5EF4-FFF2-40B4-BE49-F238E27FC236}">
                    <a16:creationId xmlns:a16="http://schemas.microsoft.com/office/drawing/2014/main" id="{8C82BAB4-0764-48E9-6E78-0352D543CA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1" name="Minuszeichen 3386">
                <a:extLst>
                  <a:ext uri="{FF2B5EF4-FFF2-40B4-BE49-F238E27FC236}">
                    <a16:creationId xmlns:a16="http://schemas.microsoft.com/office/drawing/2014/main" id="{BF6BD813-75E0-B3E4-3B09-86B25E867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7" name="Gruppieren 8146">
              <a:extLst>
                <a:ext uri="{FF2B5EF4-FFF2-40B4-BE49-F238E27FC236}">
                  <a16:creationId xmlns:a16="http://schemas.microsoft.com/office/drawing/2014/main" id="{E85639AD-4628-3E3E-68AE-040FFF59866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48" name="Ellipse 3383">
                <a:extLst>
                  <a:ext uri="{FF2B5EF4-FFF2-40B4-BE49-F238E27FC236}">
                    <a16:creationId xmlns:a16="http://schemas.microsoft.com/office/drawing/2014/main" id="{6766FCE7-1608-BC9C-E13C-5B6F3AED7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9" name="Minuszeichen 3384">
                <a:extLst>
                  <a:ext uri="{FF2B5EF4-FFF2-40B4-BE49-F238E27FC236}">
                    <a16:creationId xmlns:a16="http://schemas.microsoft.com/office/drawing/2014/main" id="{B34E3C21-CD51-0FFF-5287-DADA59697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5" name="Gruppieren 8224">
            <a:extLst>
              <a:ext uri="{FF2B5EF4-FFF2-40B4-BE49-F238E27FC236}">
                <a16:creationId xmlns:a16="http://schemas.microsoft.com/office/drawing/2014/main" id="{A4A6E0FF-1ED2-48A6-2C10-E9B1B8C3CA02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8226" name="Magnesium ohne e-">
              <a:extLst>
                <a:ext uri="{FF2B5EF4-FFF2-40B4-BE49-F238E27FC236}">
                  <a16:creationId xmlns:a16="http://schemas.microsoft.com/office/drawing/2014/main" id="{B2B6DA5A-E07F-71C8-2524-76DD963632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263" name="K-Schale">
                <a:extLst>
                  <a:ext uri="{FF2B5EF4-FFF2-40B4-BE49-F238E27FC236}">
                    <a16:creationId xmlns:a16="http://schemas.microsoft.com/office/drawing/2014/main" id="{461A308A-D646-AE5B-F08E-1E4B406E214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264" name="Atomkern mit Protonen und Neutronen">
                <a:extLst>
                  <a:ext uri="{FF2B5EF4-FFF2-40B4-BE49-F238E27FC236}">
                    <a16:creationId xmlns:a16="http://schemas.microsoft.com/office/drawing/2014/main" id="{B472D743-98F7-1CFF-3AEE-D0566F9BBD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267" name="Atomkern">
                  <a:extLst>
                    <a:ext uri="{FF2B5EF4-FFF2-40B4-BE49-F238E27FC236}">
                      <a16:creationId xmlns:a16="http://schemas.microsoft.com/office/drawing/2014/main" id="{81B75EA8-DB04-6DBC-0A2E-2D31DF245A5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268" name="Gruppieren 8267">
                  <a:extLst>
                    <a:ext uri="{FF2B5EF4-FFF2-40B4-BE49-F238E27FC236}">
                      <a16:creationId xmlns:a16="http://schemas.microsoft.com/office/drawing/2014/main" id="{F7C67BC0-F8E7-C0B2-540E-8C83216F99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4" name="Ellipse 4004">
                    <a:extLst>
                      <a:ext uri="{FF2B5EF4-FFF2-40B4-BE49-F238E27FC236}">
                        <a16:creationId xmlns:a16="http://schemas.microsoft.com/office/drawing/2014/main" id="{4C1E00B1-4DC9-AAB4-6F5C-85546E0F15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5" name="Additionszeichen 4005">
                    <a:extLst>
                      <a:ext uri="{FF2B5EF4-FFF2-40B4-BE49-F238E27FC236}">
                        <a16:creationId xmlns:a16="http://schemas.microsoft.com/office/drawing/2014/main" id="{0D478B90-E185-1CB6-4EBA-514BF6B4E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69" name="Gruppieren 8268">
                  <a:extLst>
                    <a:ext uri="{FF2B5EF4-FFF2-40B4-BE49-F238E27FC236}">
                      <a16:creationId xmlns:a16="http://schemas.microsoft.com/office/drawing/2014/main" id="{975A610B-0788-0CB3-9429-9B42EE357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2" name="Ellipse 4002">
                    <a:extLst>
                      <a:ext uri="{FF2B5EF4-FFF2-40B4-BE49-F238E27FC236}">
                        <a16:creationId xmlns:a16="http://schemas.microsoft.com/office/drawing/2014/main" id="{D1E1446A-A2F2-C742-00A7-5D6B13670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3" name="Additionszeichen 4003">
                    <a:extLst>
                      <a:ext uri="{FF2B5EF4-FFF2-40B4-BE49-F238E27FC236}">
                        <a16:creationId xmlns:a16="http://schemas.microsoft.com/office/drawing/2014/main" id="{6ED09928-122F-01D9-B6D8-3DB80E42AF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0" name="Gruppieren 8269">
                  <a:extLst>
                    <a:ext uri="{FF2B5EF4-FFF2-40B4-BE49-F238E27FC236}">
                      <a16:creationId xmlns:a16="http://schemas.microsoft.com/office/drawing/2014/main" id="{86FC20D8-DAFC-55F6-458A-A7F2293AA0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0" name="Ellipse 4000">
                    <a:extLst>
                      <a:ext uri="{FF2B5EF4-FFF2-40B4-BE49-F238E27FC236}">
                        <a16:creationId xmlns:a16="http://schemas.microsoft.com/office/drawing/2014/main" id="{78654D0A-F450-0F02-6DD8-F6A44A7B1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1" name="Additionszeichen 4001">
                    <a:extLst>
                      <a:ext uri="{FF2B5EF4-FFF2-40B4-BE49-F238E27FC236}">
                        <a16:creationId xmlns:a16="http://schemas.microsoft.com/office/drawing/2014/main" id="{58CC87B0-5CA7-694A-702E-0E98ABE358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1" name="Gruppieren 8270">
                  <a:extLst>
                    <a:ext uri="{FF2B5EF4-FFF2-40B4-BE49-F238E27FC236}">
                      <a16:creationId xmlns:a16="http://schemas.microsoft.com/office/drawing/2014/main" id="{1728F082-F2BE-B6EA-72C9-A7F035672D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8" name="Ellipse 3998">
                    <a:extLst>
                      <a:ext uri="{FF2B5EF4-FFF2-40B4-BE49-F238E27FC236}">
                        <a16:creationId xmlns:a16="http://schemas.microsoft.com/office/drawing/2014/main" id="{5F7EF4D4-2067-3F04-2049-CD9334DD6B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9" name="Additionszeichen 3999">
                    <a:extLst>
                      <a:ext uri="{FF2B5EF4-FFF2-40B4-BE49-F238E27FC236}">
                        <a16:creationId xmlns:a16="http://schemas.microsoft.com/office/drawing/2014/main" id="{D48C02F0-B0A5-5048-CD13-2DC3CBF5F3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2" name="Gruppieren 8271">
                  <a:extLst>
                    <a:ext uri="{FF2B5EF4-FFF2-40B4-BE49-F238E27FC236}">
                      <a16:creationId xmlns:a16="http://schemas.microsoft.com/office/drawing/2014/main" id="{27A4B969-6446-93C4-C360-95D874114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6" name="Ellipse 3996">
                    <a:extLst>
                      <a:ext uri="{FF2B5EF4-FFF2-40B4-BE49-F238E27FC236}">
                        <a16:creationId xmlns:a16="http://schemas.microsoft.com/office/drawing/2014/main" id="{6461F98B-3B06-1C47-8FD6-58B43E21B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7" name="Additionszeichen 3997">
                    <a:extLst>
                      <a:ext uri="{FF2B5EF4-FFF2-40B4-BE49-F238E27FC236}">
                        <a16:creationId xmlns:a16="http://schemas.microsoft.com/office/drawing/2014/main" id="{8FB2FE84-C220-3171-4976-A2D815959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3" name="Gruppieren 8272">
                  <a:extLst>
                    <a:ext uri="{FF2B5EF4-FFF2-40B4-BE49-F238E27FC236}">
                      <a16:creationId xmlns:a16="http://schemas.microsoft.com/office/drawing/2014/main" id="{08781F53-1612-00E5-86FB-214AD4197E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4" name="Ellipse 3994">
                    <a:extLst>
                      <a:ext uri="{FF2B5EF4-FFF2-40B4-BE49-F238E27FC236}">
                        <a16:creationId xmlns:a16="http://schemas.microsoft.com/office/drawing/2014/main" id="{230AFF32-8CC1-0F4D-93C5-5FE7C0AE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5" name="Additionszeichen 3995">
                    <a:extLst>
                      <a:ext uri="{FF2B5EF4-FFF2-40B4-BE49-F238E27FC236}">
                        <a16:creationId xmlns:a16="http://schemas.microsoft.com/office/drawing/2014/main" id="{D9B5CD7D-123A-DA69-CB45-427209C2C0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4" name="Gruppieren 8273">
                  <a:extLst>
                    <a:ext uri="{FF2B5EF4-FFF2-40B4-BE49-F238E27FC236}">
                      <a16:creationId xmlns:a16="http://schemas.microsoft.com/office/drawing/2014/main" id="{ED064659-45CF-A005-5446-BF57E7DE9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2" name="Ellipse 3992">
                    <a:extLst>
                      <a:ext uri="{FF2B5EF4-FFF2-40B4-BE49-F238E27FC236}">
                        <a16:creationId xmlns:a16="http://schemas.microsoft.com/office/drawing/2014/main" id="{29C4A65B-F7BD-ABC5-088C-737F7A8AB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3" name="Additionszeichen 3993">
                    <a:extLst>
                      <a:ext uri="{FF2B5EF4-FFF2-40B4-BE49-F238E27FC236}">
                        <a16:creationId xmlns:a16="http://schemas.microsoft.com/office/drawing/2014/main" id="{CBAC8540-2C98-6A72-C52F-C50C276AA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5" name="Gruppieren 8274">
                  <a:extLst>
                    <a:ext uri="{FF2B5EF4-FFF2-40B4-BE49-F238E27FC236}">
                      <a16:creationId xmlns:a16="http://schemas.microsoft.com/office/drawing/2014/main" id="{BB7C5F94-666D-4211-1840-BC7E65C738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0" name="Ellipse 3990">
                    <a:extLst>
                      <a:ext uri="{FF2B5EF4-FFF2-40B4-BE49-F238E27FC236}">
                        <a16:creationId xmlns:a16="http://schemas.microsoft.com/office/drawing/2014/main" id="{059E744B-F924-6030-09C9-C8C6F2EDC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1" name="Additionszeichen 3991">
                    <a:extLst>
                      <a:ext uri="{FF2B5EF4-FFF2-40B4-BE49-F238E27FC236}">
                        <a16:creationId xmlns:a16="http://schemas.microsoft.com/office/drawing/2014/main" id="{ED150437-4CA9-10EA-7B05-B257DE8A7A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6" name="Gruppieren 8275">
                  <a:extLst>
                    <a:ext uri="{FF2B5EF4-FFF2-40B4-BE49-F238E27FC236}">
                      <a16:creationId xmlns:a16="http://schemas.microsoft.com/office/drawing/2014/main" id="{045BF779-4FF2-36E6-8C28-13408FA43B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8" name="Ellipse 3988">
                    <a:extLst>
                      <a:ext uri="{FF2B5EF4-FFF2-40B4-BE49-F238E27FC236}">
                        <a16:creationId xmlns:a16="http://schemas.microsoft.com/office/drawing/2014/main" id="{94FC5295-DBF5-C6C9-D9BF-1558DC086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9" name="Additionszeichen 3989">
                    <a:extLst>
                      <a:ext uri="{FF2B5EF4-FFF2-40B4-BE49-F238E27FC236}">
                        <a16:creationId xmlns:a16="http://schemas.microsoft.com/office/drawing/2014/main" id="{929470E6-1A8C-D98C-EA63-9CE33081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7" name="Gruppieren 8276">
                  <a:extLst>
                    <a:ext uri="{FF2B5EF4-FFF2-40B4-BE49-F238E27FC236}">
                      <a16:creationId xmlns:a16="http://schemas.microsoft.com/office/drawing/2014/main" id="{42F4812D-ED5C-EFFB-8AAA-93F001E8EC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6" name="Ellipse 3986">
                    <a:extLst>
                      <a:ext uri="{FF2B5EF4-FFF2-40B4-BE49-F238E27FC236}">
                        <a16:creationId xmlns:a16="http://schemas.microsoft.com/office/drawing/2014/main" id="{84713EC3-0DB6-B3AF-CAF0-A6051281C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7" name="Additionszeichen 3987">
                    <a:extLst>
                      <a:ext uri="{FF2B5EF4-FFF2-40B4-BE49-F238E27FC236}">
                        <a16:creationId xmlns:a16="http://schemas.microsoft.com/office/drawing/2014/main" id="{DA69F539-B1AD-FE8F-2B66-470673010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8" name="Gruppieren 8277">
                  <a:extLst>
                    <a:ext uri="{FF2B5EF4-FFF2-40B4-BE49-F238E27FC236}">
                      <a16:creationId xmlns:a16="http://schemas.microsoft.com/office/drawing/2014/main" id="{52B91A3F-219A-3B92-43E7-0382D2E65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4" name="Ellipse 3984">
                    <a:extLst>
                      <a:ext uri="{FF2B5EF4-FFF2-40B4-BE49-F238E27FC236}">
                        <a16:creationId xmlns:a16="http://schemas.microsoft.com/office/drawing/2014/main" id="{AC6797B0-D461-5A67-3F9D-12F4A0ACAE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5" name="Additionszeichen 3985">
                    <a:extLst>
                      <a:ext uri="{FF2B5EF4-FFF2-40B4-BE49-F238E27FC236}">
                        <a16:creationId xmlns:a16="http://schemas.microsoft.com/office/drawing/2014/main" id="{1511468D-9FBF-C606-415F-D8A1246F8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9" name="Gruppieren 8278">
                  <a:extLst>
                    <a:ext uri="{FF2B5EF4-FFF2-40B4-BE49-F238E27FC236}">
                      <a16:creationId xmlns:a16="http://schemas.microsoft.com/office/drawing/2014/main" id="{0BF4A206-3F08-3A04-4EAB-1928E9F43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2" name="Ellipse 3982">
                    <a:extLst>
                      <a:ext uri="{FF2B5EF4-FFF2-40B4-BE49-F238E27FC236}">
                        <a16:creationId xmlns:a16="http://schemas.microsoft.com/office/drawing/2014/main" id="{AC275EB2-8409-90F2-DF5B-D225FDCB2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3" name="Additionszeichen 3983">
                    <a:extLst>
                      <a:ext uri="{FF2B5EF4-FFF2-40B4-BE49-F238E27FC236}">
                        <a16:creationId xmlns:a16="http://schemas.microsoft.com/office/drawing/2014/main" id="{D04AE354-C8E4-4039-A96F-FC06704AF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280" name="Ellipse 3970">
                  <a:extLst>
                    <a:ext uri="{FF2B5EF4-FFF2-40B4-BE49-F238E27FC236}">
                      <a16:creationId xmlns:a16="http://schemas.microsoft.com/office/drawing/2014/main" id="{C12D6847-92A9-AC55-D419-AA8564841BC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1" name="Ellipse 3971">
                  <a:extLst>
                    <a:ext uri="{FF2B5EF4-FFF2-40B4-BE49-F238E27FC236}">
                      <a16:creationId xmlns:a16="http://schemas.microsoft.com/office/drawing/2014/main" id="{0A67B222-6094-798C-A9DD-B46181A59BD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2" name="Ellipse 3972">
                  <a:extLst>
                    <a:ext uri="{FF2B5EF4-FFF2-40B4-BE49-F238E27FC236}">
                      <a16:creationId xmlns:a16="http://schemas.microsoft.com/office/drawing/2014/main" id="{AD2B4F14-99AA-C489-AC7B-F5A4E844518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3" name="Ellipse 3973">
                  <a:extLst>
                    <a:ext uri="{FF2B5EF4-FFF2-40B4-BE49-F238E27FC236}">
                      <a16:creationId xmlns:a16="http://schemas.microsoft.com/office/drawing/2014/main" id="{B92FF8FB-1124-7CCB-7B2F-2DFB3384A4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4" name="Ellipse 3974">
                  <a:extLst>
                    <a:ext uri="{FF2B5EF4-FFF2-40B4-BE49-F238E27FC236}">
                      <a16:creationId xmlns:a16="http://schemas.microsoft.com/office/drawing/2014/main" id="{77A98671-8044-F9BD-4CAB-905E8235802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5" name="Ellipse 3975">
                  <a:extLst>
                    <a:ext uri="{FF2B5EF4-FFF2-40B4-BE49-F238E27FC236}">
                      <a16:creationId xmlns:a16="http://schemas.microsoft.com/office/drawing/2014/main" id="{D5C667E4-3740-9078-0754-C8BE2671102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6" name="Ellipse 3976">
                  <a:extLst>
                    <a:ext uri="{FF2B5EF4-FFF2-40B4-BE49-F238E27FC236}">
                      <a16:creationId xmlns:a16="http://schemas.microsoft.com/office/drawing/2014/main" id="{FBDBFDB3-F21C-6E93-3BC1-96C88335693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7" name="Ellipse 3977">
                  <a:extLst>
                    <a:ext uri="{FF2B5EF4-FFF2-40B4-BE49-F238E27FC236}">
                      <a16:creationId xmlns:a16="http://schemas.microsoft.com/office/drawing/2014/main" id="{F66876F0-96D3-979D-7AB7-51657CCB2B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8" name="Ellipse 3978">
                  <a:extLst>
                    <a:ext uri="{FF2B5EF4-FFF2-40B4-BE49-F238E27FC236}">
                      <a16:creationId xmlns:a16="http://schemas.microsoft.com/office/drawing/2014/main" id="{B1DC7853-E392-09CD-E27E-30D34B69EF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9" name="Ellipse 3979">
                  <a:extLst>
                    <a:ext uri="{FF2B5EF4-FFF2-40B4-BE49-F238E27FC236}">
                      <a16:creationId xmlns:a16="http://schemas.microsoft.com/office/drawing/2014/main" id="{D8715DEF-BD92-C7D9-18DD-77F67DED55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0" name="Ellipse 3980">
                  <a:extLst>
                    <a:ext uri="{FF2B5EF4-FFF2-40B4-BE49-F238E27FC236}">
                      <a16:creationId xmlns:a16="http://schemas.microsoft.com/office/drawing/2014/main" id="{008A4B1F-43FD-9CEB-E6E9-E8E32EADB38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1" name="Ellipse 3981">
                  <a:extLst>
                    <a:ext uri="{FF2B5EF4-FFF2-40B4-BE49-F238E27FC236}">
                      <a16:creationId xmlns:a16="http://schemas.microsoft.com/office/drawing/2014/main" id="{C03F7A53-5180-FB67-8613-310D30AE93D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265" name="L-Schale">
                <a:extLst>
                  <a:ext uri="{FF2B5EF4-FFF2-40B4-BE49-F238E27FC236}">
                    <a16:creationId xmlns:a16="http://schemas.microsoft.com/office/drawing/2014/main" id="{CFD728A0-56B9-6557-F89D-E69C1AACEF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6" name="M-Schale">
                <a:extLst>
                  <a:ext uri="{FF2B5EF4-FFF2-40B4-BE49-F238E27FC236}">
                    <a16:creationId xmlns:a16="http://schemas.microsoft.com/office/drawing/2014/main" id="{95E8A83A-EECA-1904-9639-74A8C78196E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7" name="Gruppieren 8226">
              <a:extLst>
                <a:ext uri="{FF2B5EF4-FFF2-40B4-BE49-F238E27FC236}">
                  <a16:creationId xmlns:a16="http://schemas.microsoft.com/office/drawing/2014/main" id="{4CF968DF-1170-9AD3-9B4C-0E2C1520F82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261" name="Ellipse 3951">
                <a:extLst>
                  <a:ext uri="{FF2B5EF4-FFF2-40B4-BE49-F238E27FC236}">
                    <a16:creationId xmlns:a16="http://schemas.microsoft.com/office/drawing/2014/main" id="{CF6F6426-CFF3-B0DB-8EB9-EA0582A531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2" name="Minuszeichen 3952">
                <a:extLst>
                  <a:ext uri="{FF2B5EF4-FFF2-40B4-BE49-F238E27FC236}">
                    <a16:creationId xmlns:a16="http://schemas.microsoft.com/office/drawing/2014/main" id="{D0C28D0D-0C08-B5B1-9371-750ACA036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8" name="Gruppieren 8227">
              <a:extLst>
                <a:ext uri="{FF2B5EF4-FFF2-40B4-BE49-F238E27FC236}">
                  <a16:creationId xmlns:a16="http://schemas.microsoft.com/office/drawing/2014/main" id="{CF5BC5D8-8802-2988-13D2-CBEEE4A4A6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259" name="Ellipse 3949">
                <a:extLst>
                  <a:ext uri="{FF2B5EF4-FFF2-40B4-BE49-F238E27FC236}">
                    <a16:creationId xmlns:a16="http://schemas.microsoft.com/office/drawing/2014/main" id="{FF642149-E926-9CFD-670D-06FC2FA25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0" name="Minuszeichen 3950">
                <a:extLst>
                  <a:ext uri="{FF2B5EF4-FFF2-40B4-BE49-F238E27FC236}">
                    <a16:creationId xmlns:a16="http://schemas.microsoft.com/office/drawing/2014/main" id="{17D406CD-1D04-F58E-37C0-28D170BC04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9" name="Gruppieren 8228">
              <a:extLst>
                <a:ext uri="{FF2B5EF4-FFF2-40B4-BE49-F238E27FC236}">
                  <a16:creationId xmlns:a16="http://schemas.microsoft.com/office/drawing/2014/main" id="{FAE4D385-DFD0-A6B1-B493-BE75FC60706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257" name="Ellipse 3947">
                <a:extLst>
                  <a:ext uri="{FF2B5EF4-FFF2-40B4-BE49-F238E27FC236}">
                    <a16:creationId xmlns:a16="http://schemas.microsoft.com/office/drawing/2014/main" id="{62809DA2-1528-1AD5-E0BC-99AC80D90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8" name="Minuszeichen 3948">
                <a:extLst>
                  <a:ext uri="{FF2B5EF4-FFF2-40B4-BE49-F238E27FC236}">
                    <a16:creationId xmlns:a16="http://schemas.microsoft.com/office/drawing/2014/main" id="{1B68C660-08B4-B9ED-6A8A-3A79E71CED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0" name="Gruppieren 8229">
              <a:extLst>
                <a:ext uri="{FF2B5EF4-FFF2-40B4-BE49-F238E27FC236}">
                  <a16:creationId xmlns:a16="http://schemas.microsoft.com/office/drawing/2014/main" id="{9FE2FE31-B367-76B7-1A87-D02F7321CD7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255" name="Ellipse 3945">
                <a:extLst>
                  <a:ext uri="{FF2B5EF4-FFF2-40B4-BE49-F238E27FC236}">
                    <a16:creationId xmlns:a16="http://schemas.microsoft.com/office/drawing/2014/main" id="{E7956A5D-5742-F09D-7CCB-088032C11A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6" name="Minuszeichen 3946">
                <a:extLst>
                  <a:ext uri="{FF2B5EF4-FFF2-40B4-BE49-F238E27FC236}">
                    <a16:creationId xmlns:a16="http://schemas.microsoft.com/office/drawing/2014/main" id="{1E6CABCB-0370-4D8E-1BFB-9F210DFD6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1" name="Gruppieren 8230">
              <a:extLst>
                <a:ext uri="{FF2B5EF4-FFF2-40B4-BE49-F238E27FC236}">
                  <a16:creationId xmlns:a16="http://schemas.microsoft.com/office/drawing/2014/main" id="{C8206C1C-EF34-E1A5-8E16-2582CBAC5B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253" name="Ellipse 3943">
                <a:extLst>
                  <a:ext uri="{FF2B5EF4-FFF2-40B4-BE49-F238E27FC236}">
                    <a16:creationId xmlns:a16="http://schemas.microsoft.com/office/drawing/2014/main" id="{A30E5DA8-9024-6519-BF2B-E8AC9A7CE1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4" name="Minuszeichen 3944">
                <a:extLst>
                  <a:ext uri="{FF2B5EF4-FFF2-40B4-BE49-F238E27FC236}">
                    <a16:creationId xmlns:a16="http://schemas.microsoft.com/office/drawing/2014/main" id="{52B0C08F-1258-5EE8-A047-C7C9D8486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2" name="Gruppieren 8231">
              <a:extLst>
                <a:ext uri="{FF2B5EF4-FFF2-40B4-BE49-F238E27FC236}">
                  <a16:creationId xmlns:a16="http://schemas.microsoft.com/office/drawing/2014/main" id="{581B60CA-551E-3AFB-0880-80358E794F1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251" name="Ellipse 3941">
                <a:extLst>
                  <a:ext uri="{FF2B5EF4-FFF2-40B4-BE49-F238E27FC236}">
                    <a16:creationId xmlns:a16="http://schemas.microsoft.com/office/drawing/2014/main" id="{903B9FFC-A1B0-71BC-B11D-82F1D1222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2" name="Minuszeichen 3942">
                <a:extLst>
                  <a:ext uri="{FF2B5EF4-FFF2-40B4-BE49-F238E27FC236}">
                    <a16:creationId xmlns:a16="http://schemas.microsoft.com/office/drawing/2014/main" id="{482536B4-C802-B09F-7E22-43A7FB1F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3" name="Gruppieren 8232">
              <a:extLst>
                <a:ext uri="{FF2B5EF4-FFF2-40B4-BE49-F238E27FC236}">
                  <a16:creationId xmlns:a16="http://schemas.microsoft.com/office/drawing/2014/main" id="{CB24C488-EFFB-179D-CB84-92CD1F571E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249" name="Ellipse 3939">
                <a:extLst>
                  <a:ext uri="{FF2B5EF4-FFF2-40B4-BE49-F238E27FC236}">
                    <a16:creationId xmlns:a16="http://schemas.microsoft.com/office/drawing/2014/main" id="{9FB123B7-0FA6-7177-3CBE-4B2F3D13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0" name="Minuszeichen 3940">
                <a:extLst>
                  <a:ext uri="{FF2B5EF4-FFF2-40B4-BE49-F238E27FC236}">
                    <a16:creationId xmlns:a16="http://schemas.microsoft.com/office/drawing/2014/main" id="{BC653131-2A00-EC9B-0CE5-207E85F219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4" name="Gruppieren 8233">
              <a:extLst>
                <a:ext uri="{FF2B5EF4-FFF2-40B4-BE49-F238E27FC236}">
                  <a16:creationId xmlns:a16="http://schemas.microsoft.com/office/drawing/2014/main" id="{B833982A-803A-C08A-D590-C5A4E035913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7" name="Ellipse 3937">
                <a:extLst>
                  <a:ext uri="{FF2B5EF4-FFF2-40B4-BE49-F238E27FC236}">
                    <a16:creationId xmlns:a16="http://schemas.microsoft.com/office/drawing/2014/main" id="{4880F55D-3738-290B-43F9-82F0C67BA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8" name="Minuszeichen 3938">
                <a:extLst>
                  <a:ext uri="{FF2B5EF4-FFF2-40B4-BE49-F238E27FC236}">
                    <a16:creationId xmlns:a16="http://schemas.microsoft.com/office/drawing/2014/main" id="{114DF7D1-AC0E-110F-4075-42B528293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5" name="Gruppieren 8234">
              <a:extLst>
                <a:ext uri="{FF2B5EF4-FFF2-40B4-BE49-F238E27FC236}">
                  <a16:creationId xmlns:a16="http://schemas.microsoft.com/office/drawing/2014/main" id="{CD8EA10D-719E-4A7E-782F-65FA17B9A9B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245" name="Ellipse 3935">
                <a:extLst>
                  <a:ext uri="{FF2B5EF4-FFF2-40B4-BE49-F238E27FC236}">
                    <a16:creationId xmlns:a16="http://schemas.microsoft.com/office/drawing/2014/main" id="{D13B8440-B1A4-7417-A3C5-5CE386B852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6" name="Minuszeichen 3936">
                <a:extLst>
                  <a:ext uri="{FF2B5EF4-FFF2-40B4-BE49-F238E27FC236}">
                    <a16:creationId xmlns:a16="http://schemas.microsoft.com/office/drawing/2014/main" id="{8F910535-67F8-DD3D-08CF-1D3383F96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6" name="Gruppieren 8235">
              <a:extLst>
                <a:ext uri="{FF2B5EF4-FFF2-40B4-BE49-F238E27FC236}">
                  <a16:creationId xmlns:a16="http://schemas.microsoft.com/office/drawing/2014/main" id="{6A9DA209-E60C-E777-5C8A-7B334FFE697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243" name="Ellipse 3933">
                <a:extLst>
                  <a:ext uri="{FF2B5EF4-FFF2-40B4-BE49-F238E27FC236}">
                    <a16:creationId xmlns:a16="http://schemas.microsoft.com/office/drawing/2014/main" id="{6FE47F72-31A4-EBE2-8B06-41E95A26CE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4" name="Minuszeichen 3934">
                <a:extLst>
                  <a:ext uri="{FF2B5EF4-FFF2-40B4-BE49-F238E27FC236}">
                    <a16:creationId xmlns:a16="http://schemas.microsoft.com/office/drawing/2014/main" id="{323AB689-902B-07C5-1438-D1279E44E3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7" name="Gruppieren 8236">
              <a:extLst>
                <a:ext uri="{FF2B5EF4-FFF2-40B4-BE49-F238E27FC236}">
                  <a16:creationId xmlns:a16="http://schemas.microsoft.com/office/drawing/2014/main" id="{B9EE70DD-B5CC-CA99-BC8D-638C43B71F2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1" name="Ellipse 3931">
                <a:extLst>
                  <a:ext uri="{FF2B5EF4-FFF2-40B4-BE49-F238E27FC236}">
                    <a16:creationId xmlns:a16="http://schemas.microsoft.com/office/drawing/2014/main" id="{A467846C-31FE-B510-328B-2D3A3B215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2" name="Minuszeichen 3932">
                <a:extLst>
                  <a:ext uri="{FF2B5EF4-FFF2-40B4-BE49-F238E27FC236}">
                    <a16:creationId xmlns:a16="http://schemas.microsoft.com/office/drawing/2014/main" id="{E5BC6AA3-0DAB-166B-6A92-CE50324D0F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8" name="Gruppieren 8237">
              <a:extLst>
                <a:ext uri="{FF2B5EF4-FFF2-40B4-BE49-F238E27FC236}">
                  <a16:creationId xmlns:a16="http://schemas.microsoft.com/office/drawing/2014/main" id="{BEE2CF39-01E0-40C1-B545-393D7156997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239" name="Ellipse 3929">
                <a:extLst>
                  <a:ext uri="{FF2B5EF4-FFF2-40B4-BE49-F238E27FC236}">
                    <a16:creationId xmlns:a16="http://schemas.microsoft.com/office/drawing/2014/main" id="{A20E1BD1-17C3-C0F7-2F66-D70FC32F4F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0" name="Minuszeichen 3930">
                <a:extLst>
                  <a:ext uri="{FF2B5EF4-FFF2-40B4-BE49-F238E27FC236}">
                    <a16:creationId xmlns:a16="http://schemas.microsoft.com/office/drawing/2014/main" id="{3608105A-7E03-E54F-A4FC-C8DF85FAC7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16" name="Gruppieren 8315">
            <a:extLst>
              <a:ext uri="{FF2B5EF4-FFF2-40B4-BE49-F238E27FC236}">
                <a16:creationId xmlns:a16="http://schemas.microsoft.com/office/drawing/2014/main" id="{39B28C48-B8F4-1DE8-8504-A6566FD5C25D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8317" name="Magnesium ohne e-">
              <a:extLst>
                <a:ext uri="{FF2B5EF4-FFF2-40B4-BE49-F238E27FC236}">
                  <a16:creationId xmlns:a16="http://schemas.microsoft.com/office/drawing/2014/main" id="{544AA0A6-52A6-2B13-A2FC-ACE581E24C3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354" name="K-Schale">
                <a:extLst>
                  <a:ext uri="{FF2B5EF4-FFF2-40B4-BE49-F238E27FC236}">
                    <a16:creationId xmlns:a16="http://schemas.microsoft.com/office/drawing/2014/main" id="{B5F0772C-914B-9E75-2B0A-254FFC9E8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355" name="Atomkern mit Protonen und Neutronen">
                <a:extLst>
                  <a:ext uri="{FF2B5EF4-FFF2-40B4-BE49-F238E27FC236}">
                    <a16:creationId xmlns:a16="http://schemas.microsoft.com/office/drawing/2014/main" id="{6F906BE4-AAEE-A41D-21FB-FF6105B4E51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358" name="Atomkern">
                  <a:extLst>
                    <a:ext uri="{FF2B5EF4-FFF2-40B4-BE49-F238E27FC236}">
                      <a16:creationId xmlns:a16="http://schemas.microsoft.com/office/drawing/2014/main" id="{D6316CA2-E59D-3962-CDB6-98EEA916445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9" name="Gruppieren 8358">
                  <a:extLst>
                    <a:ext uri="{FF2B5EF4-FFF2-40B4-BE49-F238E27FC236}">
                      <a16:creationId xmlns:a16="http://schemas.microsoft.com/office/drawing/2014/main" id="{801E95A4-2A74-9C5C-9D48-37AAAB7ED9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5" name="Ellipse 4095">
                    <a:extLst>
                      <a:ext uri="{FF2B5EF4-FFF2-40B4-BE49-F238E27FC236}">
                        <a16:creationId xmlns:a16="http://schemas.microsoft.com/office/drawing/2014/main" id="{0FF16E24-9225-B138-90BB-04E724139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6" name="Additionszeichen 4096">
                    <a:extLst>
                      <a:ext uri="{FF2B5EF4-FFF2-40B4-BE49-F238E27FC236}">
                        <a16:creationId xmlns:a16="http://schemas.microsoft.com/office/drawing/2014/main" id="{41D72BFC-5136-9695-03B1-C03634B930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0" name="Gruppieren 8359">
                  <a:extLst>
                    <a:ext uri="{FF2B5EF4-FFF2-40B4-BE49-F238E27FC236}">
                      <a16:creationId xmlns:a16="http://schemas.microsoft.com/office/drawing/2014/main" id="{213546BA-A7C6-E6AA-90E1-F4BEFF3E7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3" name="Ellipse 4093">
                    <a:extLst>
                      <a:ext uri="{FF2B5EF4-FFF2-40B4-BE49-F238E27FC236}">
                        <a16:creationId xmlns:a16="http://schemas.microsoft.com/office/drawing/2014/main" id="{A8730AE5-B534-5AFB-D0CE-7498A137B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4" name="Additionszeichen 4094">
                    <a:extLst>
                      <a:ext uri="{FF2B5EF4-FFF2-40B4-BE49-F238E27FC236}">
                        <a16:creationId xmlns:a16="http://schemas.microsoft.com/office/drawing/2014/main" id="{389D2981-1034-BFFF-4C4E-2B96ABDD6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1" name="Gruppieren 8360">
                  <a:extLst>
                    <a:ext uri="{FF2B5EF4-FFF2-40B4-BE49-F238E27FC236}">
                      <a16:creationId xmlns:a16="http://schemas.microsoft.com/office/drawing/2014/main" id="{1770624B-7540-6515-79BF-F5C31E434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1" name="Ellipse 4091">
                    <a:extLst>
                      <a:ext uri="{FF2B5EF4-FFF2-40B4-BE49-F238E27FC236}">
                        <a16:creationId xmlns:a16="http://schemas.microsoft.com/office/drawing/2014/main" id="{9746C58D-57CD-F095-57D6-8AE78BABE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2" name="Additionszeichen 4092">
                    <a:extLst>
                      <a:ext uri="{FF2B5EF4-FFF2-40B4-BE49-F238E27FC236}">
                        <a16:creationId xmlns:a16="http://schemas.microsoft.com/office/drawing/2014/main" id="{F4253757-9BE8-DBC4-798C-C28D4FE456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2" name="Gruppieren 8361">
                  <a:extLst>
                    <a:ext uri="{FF2B5EF4-FFF2-40B4-BE49-F238E27FC236}">
                      <a16:creationId xmlns:a16="http://schemas.microsoft.com/office/drawing/2014/main" id="{9F52DF12-784E-3DE0-832B-A1E34705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9" name="Ellipse 4089">
                    <a:extLst>
                      <a:ext uri="{FF2B5EF4-FFF2-40B4-BE49-F238E27FC236}">
                        <a16:creationId xmlns:a16="http://schemas.microsoft.com/office/drawing/2014/main" id="{6A2A3EB5-50B7-12D6-CE1D-506EF8088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0" name="Additionszeichen 4090">
                    <a:extLst>
                      <a:ext uri="{FF2B5EF4-FFF2-40B4-BE49-F238E27FC236}">
                        <a16:creationId xmlns:a16="http://schemas.microsoft.com/office/drawing/2014/main" id="{C934EA86-0166-BBCA-29C2-0EBD241CD9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3" name="Gruppieren 8362">
                  <a:extLst>
                    <a:ext uri="{FF2B5EF4-FFF2-40B4-BE49-F238E27FC236}">
                      <a16:creationId xmlns:a16="http://schemas.microsoft.com/office/drawing/2014/main" id="{E88EA83D-4287-9653-028E-AD1C19174C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7" name="Ellipse 4087">
                    <a:extLst>
                      <a:ext uri="{FF2B5EF4-FFF2-40B4-BE49-F238E27FC236}">
                        <a16:creationId xmlns:a16="http://schemas.microsoft.com/office/drawing/2014/main" id="{D3E4075D-F2EB-D0AA-AED6-5554465DDE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8" name="Additionszeichen 4088">
                    <a:extLst>
                      <a:ext uri="{FF2B5EF4-FFF2-40B4-BE49-F238E27FC236}">
                        <a16:creationId xmlns:a16="http://schemas.microsoft.com/office/drawing/2014/main" id="{75EA49E5-762C-338F-4479-5A3350B92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4" name="Gruppieren 8363">
                  <a:extLst>
                    <a:ext uri="{FF2B5EF4-FFF2-40B4-BE49-F238E27FC236}">
                      <a16:creationId xmlns:a16="http://schemas.microsoft.com/office/drawing/2014/main" id="{4C9F210D-CE34-952F-9FB4-0636D4ED8E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5" name="Ellipse 4085">
                    <a:extLst>
                      <a:ext uri="{FF2B5EF4-FFF2-40B4-BE49-F238E27FC236}">
                        <a16:creationId xmlns:a16="http://schemas.microsoft.com/office/drawing/2014/main" id="{42F589F9-34A2-6A60-4636-62435853EF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6" name="Additionszeichen 4086">
                    <a:extLst>
                      <a:ext uri="{FF2B5EF4-FFF2-40B4-BE49-F238E27FC236}">
                        <a16:creationId xmlns:a16="http://schemas.microsoft.com/office/drawing/2014/main" id="{7D77A8B3-1064-6F91-5430-B5FED7081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5" name="Gruppieren 8364">
                  <a:extLst>
                    <a:ext uri="{FF2B5EF4-FFF2-40B4-BE49-F238E27FC236}">
                      <a16:creationId xmlns:a16="http://schemas.microsoft.com/office/drawing/2014/main" id="{B4F83F9E-6997-8EF4-BBFE-E3C4AAD104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3" name="Ellipse 4083">
                    <a:extLst>
                      <a:ext uri="{FF2B5EF4-FFF2-40B4-BE49-F238E27FC236}">
                        <a16:creationId xmlns:a16="http://schemas.microsoft.com/office/drawing/2014/main" id="{9CB6F03C-128B-B9FE-EB40-7E7CD103B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4" name="Additionszeichen 4084">
                    <a:extLst>
                      <a:ext uri="{FF2B5EF4-FFF2-40B4-BE49-F238E27FC236}">
                        <a16:creationId xmlns:a16="http://schemas.microsoft.com/office/drawing/2014/main" id="{18671525-3946-4BD7-C64E-FDB4AA3EC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6" name="Gruppieren 8365">
                  <a:extLst>
                    <a:ext uri="{FF2B5EF4-FFF2-40B4-BE49-F238E27FC236}">
                      <a16:creationId xmlns:a16="http://schemas.microsoft.com/office/drawing/2014/main" id="{A7C1F538-ECCC-6A52-7FE2-850CDB6D89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1" name="Ellipse 4081">
                    <a:extLst>
                      <a:ext uri="{FF2B5EF4-FFF2-40B4-BE49-F238E27FC236}">
                        <a16:creationId xmlns:a16="http://schemas.microsoft.com/office/drawing/2014/main" id="{66E9D23C-9B6A-BF60-489B-8A7B6BDF8D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2" name="Additionszeichen 4082">
                    <a:extLst>
                      <a:ext uri="{FF2B5EF4-FFF2-40B4-BE49-F238E27FC236}">
                        <a16:creationId xmlns:a16="http://schemas.microsoft.com/office/drawing/2014/main" id="{B8A34AB8-6747-BF53-B0C5-F174C30920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7" name="Gruppieren 8366">
                  <a:extLst>
                    <a:ext uri="{FF2B5EF4-FFF2-40B4-BE49-F238E27FC236}">
                      <a16:creationId xmlns:a16="http://schemas.microsoft.com/office/drawing/2014/main" id="{8EF8F78E-D9A4-4009-6A40-DCB6B16BDE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9" name="Ellipse 4079">
                    <a:extLst>
                      <a:ext uri="{FF2B5EF4-FFF2-40B4-BE49-F238E27FC236}">
                        <a16:creationId xmlns:a16="http://schemas.microsoft.com/office/drawing/2014/main" id="{FB52E64B-0AF1-9301-CF45-7E1887A6B8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0" name="Additionszeichen 4080">
                    <a:extLst>
                      <a:ext uri="{FF2B5EF4-FFF2-40B4-BE49-F238E27FC236}">
                        <a16:creationId xmlns:a16="http://schemas.microsoft.com/office/drawing/2014/main" id="{CB6E03C8-853E-A633-EC79-43C3B1A9D6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8" name="Gruppieren 8367">
                  <a:extLst>
                    <a:ext uri="{FF2B5EF4-FFF2-40B4-BE49-F238E27FC236}">
                      <a16:creationId xmlns:a16="http://schemas.microsoft.com/office/drawing/2014/main" id="{8C86F62D-147E-07A0-B670-C10974BC2B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7" name="Ellipse 4077">
                    <a:extLst>
                      <a:ext uri="{FF2B5EF4-FFF2-40B4-BE49-F238E27FC236}">
                        <a16:creationId xmlns:a16="http://schemas.microsoft.com/office/drawing/2014/main" id="{F69DBF29-C5F6-AE12-0F81-BAC3673A0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8" name="Additionszeichen 4078">
                    <a:extLst>
                      <a:ext uri="{FF2B5EF4-FFF2-40B4-BE49-F238E27FC236}">
                        <a16:creationId xmlns:a16="http://schemas.microsoft.com/office/drawing/2014/main" id="{EC624A7D-9C07-B3F8-D1CE-7927D797AA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9" name="Gruppieren 8368">
                  <a:extLst>
                    <a:ext uri="{FF2B5EF4-FFF2-40B4-BE49-F238E27FC236}">
                      <a16:creationId xmlns:a16="http://schemas.microsoft.com/office/drawing/2014/main" id="{9EF4EAAB-9CAE-D34A-0092-075AF67AE0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5" name="Ellipse 4075">
                    <a:extLst>
                      <a:ext uri="{FF2B5EF4-FFF2-40B4-BE49-F238E27FC236}">
                        <a16:creationId xmlns:a16="http://schemas.microsoft.com/office/drawing/2014/main" id="{4CDC0006-049D-AF24-1962-21E9B1789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6" name="Additionszeichen 4076">
                    <a:extLst>
                      <a:ext uri="{FF2B5EF4-FFF2-40B4-BE49-F238E27FC236}">
                        <a16:creationId xmlns:a16="http://schemas.microsoft.com/office/drawing/2014/main" id="{78FD3416-6CA6-EAC0-8E31-5C2EBC745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0" name="Gruppieren 8369">
                  <a:extLst>
                    <a:ext uri="{FF2B5EF4-FFF2-40B4-BE49-F238E27FC236}">
                      <a16:creationId xmlns:a16="http://schemas.microsoft.com/office/drawing/2014/main" id="{4386EE53-69C2-5A38-FDB2-A5A433E29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3" name="Ellipse 4073">
                    <a:extLst>
                      <a:ext uri="{FF2B5EF4-FFF2-40B4-BE49-F238E27FC236}">
                        <a16:creationId xmlns:a16="http://schemas.microsoft.com/office/drawing/2014/main" id="{CB4305AE-448C-5B27-47F8-922AD5C62E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4" name="Additionszeichen 4074">
                    <a:extLst>
                      <a:ext uri="{FF2B5EF4-FFF2-40B4-BE49-F238E27FC236}">
                        <a16:creationId xmlns:a16="http://schemas.microsoft.com/office/drawing/2014/main" id="{BA513389-E000-3601-A318-2B4C4DAE48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371" name="Ellipse 4061">
                  <a:extLst>
                    <a:ext uri="{FF2B5EF4-FFF2-40B4-BE49-F238E27FC236}">
                      <a16:creationId xmlns:a16="http://schemas.microsoft.com/office/drawing/2014/main" id="{2EBCFA47-0D80-F995-AFBE-5B908F51991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2" name="Ellipse 4062">
                  <a:extLst>
                    <a:ext uri="{FF2B5EF4-FFF2-40B4-BE49-F238E27FC236}">
                      <a16:creationId xmlns:a16="http://schemas.microsoft.com/office/drawing/2014/main" id="{FAFC4145-487A-DD21-F47F-0E21B0A05B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3" name="Ellipse 4063">
                  <a:extLst>
                    <a:ext uri="{FF2B5EF4-FFF2-40B4-BE49-F238E27FC236}">
                      <a16:creationId xmlns:a16="http://schemas.microsoft.com/office/drawing/2014/main" id="{1D876747-4DB2-F6DE-E97C-B2ABE0E4AA7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4" name="Ellipse 4064">
                  <a:extLst>
                    <a:ext uri="{FF2B5EF4-FFF2-40B4-BE49-F238E27FC236}">
                      <a16:creationId xmlns:a16="http://schemas.microsoft.com/office/drawing/2014/main" id="{174D0EB9-8C86-64C3-89D5-643B347406C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5" name="Ellipse 4065">
                  <a:extLst>
                    <a:ext uri="{FF2B5EF4-FFF2-40B4-BE49-F238E27FC236}">
                      <a16:creationId xmlns:a16="http://schemas.microsoft.com/office/drawing/2014/main" id="{5FA4406D-7DB3-A1B3-2831-39AA508007A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6" name="Ellipse 4066">
                  <a:extLst>
                    <a:ext uri="{FF2B5EF4-FFF2-40B4-BE49-F238E27FC236}">
                      <a16:creationId xmlns:a16="http://schemas.microsoft.com/office/drawing/2014/main" id="{7BE4D509-E1F1-1997-E003-26DE48FAB2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7" name="Ellipse 4067">
                  <a:extLst>
                    <a:ext uri="{FF2B5EF4-FFF2-40B4-BE49-F238E27FC236}">
                      <a16:creationId xmlns:a16="http://schemas.microsoft.com/office/drawing/2014/main" id="{91CAEAB3-BBEF-E2E9-8D3B-178595EF87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8" name="Ellipse 4068">
                  <a:extLst>
                    <a:ext uri="{FF2B5EF4-FFF2-40B4-BE49-F238E27FC236}">
                      <a16:creationId xmlns:a16="http://schemas.microsoft.com/office/drawing/2014/main" id="{C20D0EBC-087F-B5D5-62B5-AB8783DAAB3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9" name="Ellipse 4069">
                  <a:extLst>
                    <a:ext uri="{FF2B5EF4-FFF2-40B4-BE49-F238E27FC236}">
                      <a16:creationId xmlns:a16="http://schemas.microsoft.com/office/drawing/2014/main" id="{1864DE69-50CB-093D-ED35-CC31ABD003E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0" name="Ellipse 4070">
                  <a:extLst>
                    <a:ext uri="{FF2B5EF4-FFF2-40B4-BE49-F238E27FC236}">
                      <a16:creationId xmlns:a16="http://schemas.microsoft.com/office/drawing/2014/main" id="{43D914EA-2D0A-5473-D42C-4A0FB58683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1" name="Ellipse 4071">
                  <a:extLst>
                    <a:ext uri="{FF2B5EF4-FFF2-40B4-BE49-F238E27FC236}">
                      <a16:creationId xmlns:a16="http://schemas.microsoft.com/office/drawing/2014/main" id="{61D01B8E-5FF7-6C83-F409-0B67BB5A042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2" name="Ellipse 4072">
                  <a:extLst>
                    <a:ext uri="{FF2B5EF4-FFF2-40B4-BE49-F238E27FC236}">
                      <a16:creationId xmlns:a16="http://schemas.microsoft.com/office/drawing/2014/main" id="{A480149C-855A-405D-AD43-D1461568E0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356" name="L-Schale">
                <a:extLst>
                  <a:ext uri="{FF2B5EF4-FFF2-40B4-BE49-F238E27FC236}">
                    <a16:creationId xmlns:a16="http://schemas.microsoft.com/office/drawing/2014/main" id="{F53ECE5A-F06A-4008-A0A1-A8404469EE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7" name="M-Schale">
                <a:extLst>
                  <a:ext uri="{FF2B5EF4-FFF2-40B4-BE49-F238E27FC236}">
                    <a16:creationId xmlns:a16="http://schemas.microsoft.com/office/drawing/2014/main" id="{28E202EE-388F-C43A-C648-A40F10B3016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8" name="Gruppieren 8317">
              <a:extLst>
                <a:ext uri="{FF2B5EF4-FFF2-40B4-BE49-F238E27FC236}">
                  <a16:creationId xmlns:a16="http://schemas.microsoft.com/office/drawing/2014/main" id="{58B4E50E-D917-491F-48D2-20DD763092F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352" name="Ellipse 4042">
                <a:extLst>
                  <a:ext uri="{FF2B5EF4-FFF2-40B4-BE49-F238E27FC236}">
                    <a16:creationId xmlns:a16="http://schemas.microsoft.com/office/drawing/2014/main" id="{025273B0-6919-945C-38F1-E90CA16DD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3" name="Minuszeichen 4043">
                <a:extLst>
                  <a:ext uri="{FF2B5EF4-FFF2-40B4-BE49-F238E27FC236}">
                    <a16:creationId xmlns:a16="http://schemas.microsoft.com/office/drawing/2014/main" id="{B28E3D36-5E4B-5C3A-3102-62CF2C48F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9" name="Gruppieren 8318">
              <a:extLst>
                <a:ext uri="{FF2B5EF4-FFF2-40B4-BE49-F238E27FC236}">
                  <a16:creationId xmlns:a16="http://schemas.microsoft.com/office/drawing/2014/main" id="{BF73388D-0AA5-91CD-1DF4-BCCB080F607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350" name="Ellipse 4040">
                <a:extLst>
                  <a:ext uri="{FF2B5EF4-FFF2-40B4-BE49-F238E27FC236}">
                    <a16:creationId xmlns:a16="http://schemas.microsoft.com/office/drawing/2014/main" id="{32FCBDDC-68A0-3C03-5F24-A417834299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1" name="Minuszeichen 4041">
                <a:extLst>
                  <a:ext uri="{FF2B5EF4-FFF2-40B4-BE49-F238E27FC236}">
                    <a16:creationId xmlns:a16="http://schemas.microsoft.com/office/drawing/2014/main" id="{1173A0BA-EA70-5740-B298-1705E8085D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0" name="Gruppieren 8319">
              <a:extLst>
                <a:ext uri="{FF2B5EF4-FFF2-40B4-BE49-F238E27FC236}">
                  <a16:creationId xmlns:a16="http://schemas.microsoft.com/office/drawing/2014/main" id="{891E40A6-0260-48E6-756E-9EE26AF8447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348" name="Ellipse 4038">
                <a:extLst>
                  <a:ext uri="{FF2B5EF4-FFF2-40B4-BE49-F238E27FC236}">
                    <a16:creationId xmlns:a16="http://schemas.microsoft.com/office/drawing/2014/main" id="{7E329F25-6334-9002-EBA3-E2BC04B60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9" name="Minuszeichen 4039">
                <a:extLst>
                  <a:ext uri="{FF2B5EF4-FFF2-40B4-BE49-F238E27FC236}">
                    <a16:creationId xmlns:a16="http://schemas.microsoft.com/office/drawing/2014/main" id="{158B1886-8AEA-8B6E-99DF-31F312F87A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1" name="Gruppieren 8320">
              <a:extLst>
                <a:ext uri="{FF2B5EF4-FFF2-40B4-BE49-F238E27FC236}">
                  <a16:creationId xmlns:a16="http://schemas.microsoft.com/office/drawing/2014/main" id="{04524AC6-5716-86B2-A474-832FFE19C81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346" name="Ellipse 4036">
                <a:extLst>
                  <a:ext uri="{FF2B5EF4-FFF2-40B4-BE49-F238E27FC236}">
                    <a16:creationId xmlns:a16="http://schemas.microsoft.com/office/drawing/2014/main" id="{266B2DF2-FBF2-30E0-FE28-63DD09E847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7" name="Minuszeichen 4037">
                <a:extLst>
                  <a:ext uri="{FF2B5EF4-FFF2-40B4-BE49-F238E27FC236}">
                    <a16:creationId xmlns:a16="http://schemas.microsoft.com/office/drawing/2014/main" id="{DC016AE4-3DAD-F3AF-DF64-9D0B64808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2" name="Gruppieren 8321">
              <a:extLst>
                <a:ext uri="{FF2B5EF4-FFF2-40B4-BE49-F238E27FC236}">
                  <a16:creationId xmlns:a16="http://schemas.microsoft.com/office/drawing/2014/main" id="{E79E386E-79FF-A36B-E549-7D745080D61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344" name="Ellipse 4034">
                <a:extLst>
                  <a:ext uri="{FF2B5EF4-FFF2-40B4-BE49-F238E27FC236}">
                    <a16:creationId xmlns:a16="http://schemas.microsoft.com/office/drawing/2014/main" id="{13BB03D6-1CA3-DAD9-0484-CC188135A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5" name="Minuszeichen 4035">
                <a:extLst>
                  <a:ext uri="{FF2B5EF4-FFF2-40B4-BE49-F238E27FC236}">
                    <a16:creationId xmlns:a16="http://schemas.microsoft.com/office/drawing/2014/main" id="{97EC3AEA-3966-063C-208C-91EE9F4F7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3" name="Gruppieren 8322">
              <a:extLst>
                <a:ext uri="{FF2B5EF4-FFF2-40B4-BE49-F238E27FC236}">
                  <a16:creationId xmlns:a16="http://schemas.microsoft.com/office/drawing/2014/main" id="{6FB983BE-EEDC-A74A-DB4D-ECE3B33C6D2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342" name="Ellipse 4032">
                <a:extLst>
                  <a:ext uri="{FF2B5EF4-FFF2-40B4-BE49-F238E27FC236}">
                    <a16:creationId xmlns:a16="http://schemas.microsoft.com/office/drawing/2014/main" id="{2E068F45-B34D-D977-1EDD-A1F28C8420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3" name="Minuszeichen 4033">
                <a:extLst>
                  <a:ext uri="{FF2B5EF4-FFF2-40B4-BE49-F238E27FC236}">
                    <a16:creationId xmlns:a16="http://schemas.microsoft.com/office/drawing/2014/main" id="{FABA41BF-BE56-8D46-80CB-504B6DCA97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4" name="Gruppieren 8323">
              <a:extLst>
                <a:ext uri="{FF2B5EF4-FFF2-40B4-BE49-F238E27FC236}">
                  <a16:creationId xmlns:a16="http://schemas.microsoft.com/office/drawing/2014/main" id="{EC56F8F7-0AF5-1ACD-8D97-720C0CB8739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340" name="Ellipse 4030">
                <a:extLst>
                  <a:ext uri="{FF2B5EF4-FFF2-40B4-BE49-F238E27FC236}">
                    <a16:creationId xmlns:a16="http://schemas.microsoft.com/office/drawing/2014/main" id="{AE52C066-B2A4-40BA-BDFF-8A67410F6F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1" name="Minuszeichen 4031">
                <a:extLst>
                  <a:ext uri="{FF2B5EF4-FFF2-40B4-BE49-F238E27FC236}">
                    <a16:creationId xmlns:a16="http://schemas.microsoft.com/office/drawing/2014/main" id="{AB810EC8-31C7-88D9-6F4F-0FF6002A9A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5" name="Gruppieren 8324">
              <a:extLst>
                <a:ext uri="{FF2B5EF4-FFF2-40B4-BE49-F238E27FC236}">
                  <a16:creationId xmlns:a16="http://schemas.microsoft.com/office/drawing/2014/main" id="{9750E153-6A10-6C51-83E2-03FED00236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8" name="Ellipse 4028">
                <a:extLst>
                  <a:ext uri="{FF2B5EF4-FFF2-40B4-BE49-F238E27FC236}">
                    <a16:creationId xmlns:a16="http://schemas.microsoft.com/office/drawing/2014/main" id="{B9566575-2701-9468-2C71-EC10D5F72F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9" name="Minuszeichen 4029">
                <a:extLst>
                  <a:ext uri="{FF2B5EF4-FFF2-40B4-BE49-F238E27FC236}">
                    <a16:creationId xmlns:a16="http://schemas.microsoft.com/office/drawing/2014/main" id="{E77756B0-F00E-A849-589B-E19E9A426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6" name="Gruppieren 8325">
              <a:extLst>
                <a:ext uri="{FF2B5EF4-FFF2-40B4-BE49-F238E27FC236}">
                  <a16:creationId xmlns:a16="http://schemas.microsoft.com/office/drawing/2014/main" id="{0CA01BE4-6E10-422F-E844-B370F1C3DD3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336" name="Ellipse 4026">
                <a:extLst>
                  <a:ext uri="{FF2B5EF4-FFF2-40B4-BE49-F238E27FC236}">
                    <a16:creationId xmlns:a16="http://schemas.microsoft.com/office/drawing/2014/main" id="{AF5F7516-3AEA-CEAD-1823-1163F0B6D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7" name="Minuszeichen 4027">
                <a:extLst>
                  <a:ext uri="{FF2B5EF4-FFF2-40B4-BE49-F238E27FC236}">
                    <a16:creationId xmlns:a16="http://schemas.microsoft.com/office/drawing/2014/main" id="{1309DF56-986E-5E7B-EC72-E767C76BA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7" name="Gruppieren 8326">
              <a:extLst>
                <a:ext uri="{FF2B5EF4-FFF2-40B4-BE49-F238E27FC236}">
                  <a16:creationId xmlns:a16="http://schemas.microsoft.com/office/drawing/2014/main" id="{BF37EB2A-17CE-0A3C-6D4D-E0C934F28FD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334" name="Ellipse 4024">
                <a:extLst>
                  <a:ext uri="{FF2B5EF4-FFF2-40B4-BE49-F238E27FC236}">
                    <a16:creationId xmlns:a16="http://schemas.microsoft.com/office/drawing/2014/main" id="{BA3F88C6-787B-5A53-E282-81E8239A9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5" name="Minuszeichen 4025">
                <a:extLst>
                  <a:ext uri="{FF2B5EF4-FFF2-40B4-BE49-F238E27FC236}">
                    <a16:creationId xmlns:a16="http://schemas.microsoft.com/office/drawing/2014/main" id="{369A2E8E-215F-96A4-7120-15ADF6BA13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8" name="Gruppieren 8327">
              <a:extLst>
                <a:ext uri="{FF2B5EF4-FFF2-40B4-BE49-F238E27FC236}">
                  <a16:creationId xmlns:a16="http://schemas.microsoft.com/office/drawing/2014/main" id="{8A512246-BF63-BC4C-65DA-9354F0B956E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2" name="Ellipse 4022">
                <a:extLst>
                  <a:ext uri="{FF2B5EF4-FFF2-40B4-BE49-F238E27FC236}">
                    <a16:creationId xmlns:a16="http://schemas.microsoft.com/office/drawing/2014/main" id="{D51E325F-EBBB-AB5D-99B9-EDB9EC4FE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3" name="Minuszeichen 4023">
                <a:extLst>
                  <a:ext uri="{FF2B5EF4-FFF2-40B4-BE49-F238E27FC236}">
                    <a16:creationId xmlns:a16="http://schemas.microsoft.com/office/drawing/2014/main" id="{F0F45B50-E62B-9AD2-3BD7-0A9C9F87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9" name="Gruppieren 8328">
              <a:extLst>
                <a:ext uri="{FF2B5EF4-FFF2-40B4-BE49-F238E27FC236}">
                  <a16:creationId xmlns:a16="http://schemas.microsoft.com/office/drawing/2014/main" id="{52232122-CEEE-2797-C795-96CC66C6C5D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30" name="Ellipse 4020">
                <a:extLst>
                  <a:ext uri="{FF2B5EF4-FFF2-40B4-BE49-F238E27FC236}">
                    <a16:creationId xmlns:a16="http://schemas.microsoft.com/office/drawing/2014/main" id="{4DBF5517-E63A-BAC1-20AC-BA3860BD51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1" name="Minuszeichen 4021">
                <a:extLst>
                  <a:ext uri="{FF2B5EF4-FFF2-40B4-BE49-F238E27FC236}">
                    <a16:creationId xmlns:a16="http://schemas.microsoft.com/office/drawing/2014/main" id="{188EE547-4D45-6A73-42B6-0399E35D85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07" name="Gruppieren 8406">
            <a:extLst>
              <a:ext uri="{FF2B5EF4-FFF2-40B4-BE49-F238E27FC236}">
                <a16:creationId xmlns:a16="http://schemas.microsoft.com/office/drawing/2014/main" id="{91917741-92FF-C7D8-ADB3-D959D3018116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8408" name="Magnesium ohne e-">
              <a:extLst>
                <a:ext uri="{FF2B5EF4-FFF2-40B4-BE49-F238E27FC236}">
                  <a16:creationId xmlns:a16="http://schemas.microsoft.com/office/drawing/2014/main" id="{B8C32007-AB65-83AD-2F4F-49B1ACBCAF7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445" name="K-Schale">
                <a:extLst>
                  <a:ext uri="{FF2B5EF4-FFF2-40B4-BE49-F238E27FC236}">
                    <a16:creationId xmlns:a16="http://schemas.microsoft.com/office/drawing/2014/main" id="{DCBEDDF3-8F68-F039-8A60-22212B995A4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446" name="Atomkern mit Protonen und Neutronen">
                <a:extLst>
                  <a:ext uri="{FF2B5EF4-FFF2-40B4-BE49-F238E27FC236}">
                    <a16:creationId xmlns:a16="http://schemas.microsoft.com/office/drawing/2014/main" id="{08E58DDE-8A0E-0955-CF8D-729DFE160C5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449" name="Atomkern">
                  <a:extLst>
                    <a:ext uri="{FF2B5EF4-FFF2-40B4-BE49-F238E27FC236}">
                      <a16:creationId xmlns:a16="http://schemas.microsoft.com/office/drawing/2014/main" id="{3D81A062-B6A4-DC69-862B-004DB9FC2F2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450" name="Gruppieren 8449">
                  <a:extLst>
                    <a:ext uri="{FF2B5EF4-FFF2-40B4-BE49-F238E27FC236}">
                      <a16:creationId xmlns:a16="http://schemas.microsoft.com/office/drawing/2014/main" id="{FE3A082A-780B-2534-5406-3566761231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6" name="Ellipse 4186">
                    <a:extLst>
                      <a:ext uri="{FF2B5EF4-FFF2-40B4-BE49-F238E27FC236}">
                        <a16:creationId xmlns:a16="http://schemas.microsoft.com/office/drawing/2014/main" id="{2BA82074-EB49-3742-1C18-4E63DFEB4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7" name="Additionszeichen 4187">
                    <a:extLst>
                      <a:ext uri="{FF2B5EF4-FFF2-40B4-BE49-F238E27FC236}">
                        <a16:creationId xmlns:a16="http://schemas.microsoft.com/office/drawing/2014/main" id="{D5424D38-48B5-A54E-6A79-54DE2114A5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1" name="Gruppieren 8450">
                  <a:extLst>
                    <a:ext uri="{FF2B5EF4-FFF2-40B4-BE49-F238E27FC236}">
                      <a16:creationId xmlns:a16="http://schemas.microsoft.com/office/drawing/2014/main" id="{5C54961A-6934-12D1-10BE-0092CD9E2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4" name="Ellipse 4184">
                    <a:extLst>
                      <a:ext uri="{FF2B5EF4-FFF2-40B4-BE49-F238E27FC236}">
                        <a16:creationId xmlns:a16="http://schemas.microsoft.com/office/drawing/2014/main" id="{A6E9F3C1-7FB0-CEF4-50C1-85CC17F23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5" name="Additionszeichen 4185">
                    <a:extLst>
                      <a:ext uri="{FF2B5EF4-FFF2-40B4-BE49-F238E27FC236}">
                        <a16:creationId xmlns:a16="http://schemas.microsoft.com/office/drawing/2014/main" id="{90AB8782-0818-2681-498F-24A617B8CA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2" name="Gruppieren 8451">
                  <a:extLst>
                    <a:ext uri="{FF2B5EF4-FFF2-40B4-BE49-F238E27FC236}">
                      <a16:creationId xmlns:a16="http://schemas.microsoft.com/office/drawing/2014/main" id="{A4B6A624-03A3-07EA-E052-4A87C6022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2" name="Ellipse 4182">
                    <a:extLst>
                      <a:ext uri="{FF2B5EF4-FFF2-40B4-BE49-F238E27FC236}">
                        <a16:creationId xmlns:a16="http://schemas.microsoft.com/office/drawing/2014/main" id="{A432E339-F198-FAD1-4D47-9DC14DCAC6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3" name="Additionszeichen 4183">
                    <a:extLst>
                      <a:ext uri="{FF2B5EF4-FFF2-40B4-BE49-F238E27FC236}">
                        <a16:creationId xmlns:a16="http://schemas.microsoft.com/office/drawing/2014/main" id="{49F78951-84E3-FF20-4DB7-EEEF278A81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3" name="Gruppieren 8452">
                  <a:extLst>
                    <a:ext uri="{FF2B5EF4-FFF2-40B4-BE49-F238E27FC236}">
                      <a16:creationId xmlns:a16="http://schemas.microsoft.com/office/drawing/2014/main" id="{17C18A15-ECEC-CC6C-F229-F5BCA6FCD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0" name="Ellipse 4180">
                    <a:extLst>
                      <a:ext uri="{FF2B5EF4-FFF2-40B4-BE49-F238E27FC236}">
                        <a16:creationId xmlns:a16="http://schemas.microsoft.com/office/drawing/2014/main" id="{6F565C65-B00E-6B78-467C-F46FE830F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1" name="Additionszeichen 4181">
                    <a:extLst>
                      <a:ext uri="{FF2B5EF4-FFF2-40B4-BE49-F238E27FC236}">
                        <a16:creationId xmlns:a16="http://schemas.microsoft.com/office/drawing/2014/main" id="{B98C784E-CF8A-8651-4ADF-F225CE75E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4" name="Gruppieren 8453">
                  <a:extLst>
                    <a:ext uri="{FF2B5EF4-FFF2-40B4-BE49-F238E27FC236}">
                      <a16:creationId xmlns:a16="http://schemas.microsoft.com/office/drawing/2014/main" id="{B81E2141-13B2-3080-EA12-FBD45B6D88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8" name="Ellipse 4178">
                    <a:extLst>
                      <a:ext uri="{FF2B5EF4-FFF2-40B4-BE49-F238E27FC236}">
                        <a16:creationId xmlns:a16="http://schemas.microsoft.com/office/drawing/2014/main" id="{CE7622B5-E010-E52B-CE96-4CD64BF4C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9" name="Additionszeichen 4179">
                    <a:extLst>
                      <a:ext uri="{FF2B5EF4-FFF2-40B4-BE49-F238E27FC236}">
                        <a16:creationId xmlns:a16="http://schemas.microsoft.com/office/drawing/2014/main" id="{4B2A342D-D487-44FE-038E-EA7C74BCF9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5" name="Gruppieren 8454">
                  <a:extLst>
                    <a:ext uri="{FF2B5EF4-FFF2-40B4-BE49-F238E27FC236}">
                      <a16:creationId xmlns:a16="http://schemas.microsoft.com/office/drawing/2014/main" id="{007B70EE-B941-860F-FAD1-4C81FEF182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6" name="Ellipse 4176">
                    <a:extLst>
                      <a:ext uri="{FF2B5EF4-FFF2-40B4-BE49-F238E27FC236}">
                        <a16:creationId xmlns:a16="http://schemas.microsoft.com/office/drawing/2014/main" id="{0B56D85B-E673-5AA3-F4E8-B78CFEF3E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7" name="Additionszeichen 4177">
                    <a:extLst>
                      <a:ext uri="{FF2B5EF4-FFF2-40B4-BE49-F238E27FC236}">
                        <a16:creationId xmlns:a16="http://schemas.microsoft.com/office/drawing/2014/main" id="{04AB6313-A58B-C0BC-ED14-86603509F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6" name="Gruppieren 8455">
                  <a:extLst>
                    <a:ext uri="{FF2B5EF4-FFF2-40B4-BE49-F238E27FC236}">
                      <a16:creationId xmlns:a16="http://schemas.microsoft.com/office/drawing/2014/main" id="{3AFE22A2-A369-15E9-B822-60F94DF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4" name="Ellipse 4174">
                    <a:extLst>
                      <a:ext uri="{FF2B5EF4-FFF2-40B4-BE49-F238E27FC236}">
                        <a16:creationId xmlns:a16="http://schemas.microsoft.com/office/drawing/2014/main" id="{E0F1FB16-A5EB-A21C-BBC3-9BD77B2936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5" name="Additionszeichen 4175">
                    <a:extLst>
                      <a:ext uri="{FF2B5EF4-FFF2-40B4-BE49-F238E27FC236}">
                        <a16:creationId xmlns:a16="http://schemas.microsoft.com/office/drawing/2014/main" id="{AD3F3576-A5D1-BD3A-8BF0-DC180FD5E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7" name="Gruppieren 8456">
                  <a:extLst>
                    <a:ext uri="{FF2B5EF4-FFF2-40B4-BE49-F238E27FC236}">
                      <a16:creationId xmlns:a16="http://schemas.microsoft.com/office/drawing/2014/main" id="{F34CD58F-6FA7-AEFC-D163-C29D120B4A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2" name="Ellipse 4172">
                    <a:extLst>
                      <a:ext uri="{FF2B5EF4-FFF2-40B4-BE49-F238E27FC236}">
                        <a16:creationId xmlns:a16="http://schemas.microsoft.com/office/drawing/2014/main" id="{F59D800A-81A8-F4D3-D6BC-F879483C3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3" name="Additionszeichen 4173">
                    <a:extLst>
                      <a:ext uri="{FF2B5EF4-FFF2-40B4-BE49-F238E27FC236}">
                        <a16:creationId xmlns:a16="http://schemas.microsoft.com/office/drawing/2014/main" id="{88617503-BAA0-ED9E-FF23-CEEC52F4B5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8" name="Gruppieren 8457">
                  <a:extLst>
                    <a:ext uri="{FF2B5EF4-FFF2-40B4-BE49-F238E27FC236}">
                      <a16:creationId xmlns:a16="http://schemas.microsoft.com/office/drawing/2014/main" id="{08F66D4E-B22A-ACF3-37A9-8A902805F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0" name="Ellipse 4170">
                    <a:extLst>
                      <a:ext uri="{FF2B5EF4-FFF2-40B4-BE49-F238E27FC236}">
                        <a16:creationId xmlns:a16="http://schemas.microsoft.com/office/drawing/2014/main" id="{D8FC7873-E97F-606E-A517-B911DE41D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1" name="Additionszeichen 4171">
                    <a:extLst>
                      <a:ext uri="{FF2B5EF4-FFF2-40B4-BE49-F238E27FC236}">
                        <a16:creationId xmlns:a16="http://schemas.microsoft.com/office/drawing/2014/main" id="{FC4F4474-D3CD-CC29-61AD-A46D98D98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9" name="Gruppieren 8458">
                  <a:extLst>
                    <a:ext uri="{FF2B5EF4-FFF2-40B4-BE49-F238E27FC236}">
                      <a16:creationId xmlns:a16="http://schemas.microsoft.com/office/drawing/2014/main" id="{CDE58E1A-3241-282C-A3C1-DF84D3DD0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8" name="Ellipse 4168">
                    <a:extLst>
                      <a:ext uri="{FF2B5EF4-FFF2-40B4-BE49-F238E27FC236}">
                        <a16:creationId xmlns:a16="http://schemas.microsoft.com/office/drawing/2014/main" id="{8AEB020D-07FD-7184-4F64-07962312DE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9" name="Additionszeichen 4169">
                    <a:extLst>
                      <a:ext uri="{FF2B5EF4-FFF2-40B4-BE49-F238E27FC236}">
                        <a16:creationId xmlns:a16="http://schemas.microsoft.com/office/drawing/2014/main" id="{5B65D358-216F-08EB-FD30-4EA16BA0C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0" name="Gruppieren 8459">
                  <a:extLst>
                    <a:ext uri="{FF2B5EF4-FFF2-40B4-BE49-F238E27FC236}">
                      <a16:creationId xmlns:a16="http://schemas.microsoft.com/office/drawing/2014/main" id="{7795F988-0F7B-905E-62B3-B57EC45BFB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6" name="Ellipse 4166">
                    <a:extLst>
                      <a:ext uri="{FF2B5EF4-FFF2-40B4-BE49-F238E27FC236}">
                        <a16:creationId xmlns:a16="http://schemas.microsoft.com/office/drawing/2014/main" id="{16B76E1F-6EB3-D45E-2179-4D18C57AC7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7" name="Additionszeichen 4167">
                    <a:extLst>
                      <a:ext uri="{FF2B5EF4-FFF2-40B4-BE49-F238E27FC236}">
                        <a16:creationId xmlns:a16="http://schemas.microsoft.com/office/drawing/2014/main" id="{1B5D327F-3501-1DC8-C004-08B957AC17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1" name="Gruppieren 8460">
                  <a:extLst>
                    <a:ext uri="{FF2B5EF4-FFF2-40B4-BE49-F238E27FC236}">
                      <a16:creationId xmlns:a16="http://schemas.microsoft.com/office/drawing/2014/main" id="{C8FDA5E4-FD5D-17FE-0A1F-F81B56966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4" name="Ellipse 4164">
                    <a:extLst>
                      <a:ext uri="{FF2B5EF4-FFF2-40B4-BE49-F238E27FC236}">
                        <a16:creationId xmlns:a16="http://schemas.microsoft.com/office/drawing/2014/main" id="{FC040BC8-8569-5911-BF1E-2EDA8DEAFD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5" name="Additionszeichen 4165">
                    <a:extLst>
                      <a:ext uri="{FF2B5EF4-FFF2-40B4-BE49-F238E27FC236}">
                        <a16:creationId xmlns:a16="http://schemas.microsoft.com/office/drawing/2014/main" id="{B709B4C1-ED54-1CA9-9652-932311289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62" name="Ellipse 4152">
                  <a:extLst>
                    <a:ext uri="{FF2B5EF4-FFF2-40B4-BE49-F238E27FC236}">
                      <a16:creationId xmlns:a16="http://schemas.microsoft.com/office/drawing/2014/main" id="{1EA191CD-B9EB-DEE2-AE58-2D0BA6F0EE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3" name="Ellipse 4153">
                  <a:extLst>
                    <a:ext uri="{FF2B5EF4-FFF2-40B4-BE49-F238E27FC236}">
                      <a16:creationId xmlns:a16="http://schemas.microsoft.com/office/drawing/2014/main" id="{6E9C7278-DCA7-E4FA-3C8B-4F1DBDD2DED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4" name="Ellipse 4154">
                  <a:extLst>
                    <a:ext uri="{FF2B5EF4-FFF2-40B4-BE49-F238E27FC236}">
                      <a16:creationId xmlns:a16="http://schemas.microsoft.com/office/drawing/2014/main" id="{9DEBE620-B679-63A3-B8DE-4A1E934A858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5" name="Ellipse 4155">
                  <a:extLst>
                    <a:ext uri="{FF2B5EF4-FFF2-40B4-BE49-F238E27FC236}">
                      <a16:creationId xmlns:a16="http://schemas.microsoft.com/office/drawing/2014/main" id="{740C9713-1608-423A-808E-CF45F8AA9B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6" name="Ellipse 4156">
                  <a:extLst>
                    <a:ext uri="{FF2B5EF4-FFF2-40B4-BE49-F238E27FC236}">
                      <a16:creationId xmlns:a16="http://schemas.microsoft.com/office/drawing/2014/main" id="{F167E8D7-117F-3E19-1567-3171FBEE5BC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7" name="Ellipse 4157">
                  <a:extLst>
                    <a:ext uri="{FF2B5EF4-FFF2-40B4-BE49-F238E27FC236}">
                      <a16:creationId xmlns:a16="http://schemas.microsoft.com/office/drawing/2014/main" id="{3E4EF32B-8CAE-ABE8-0B39-46DDA75FE0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8" name="Ellipse 4158">
                  <a:extLst>
                    <a:ext uri="{FF2B5EF4-FFF2-40B4-BE49-F238E27FC236}">
                      <a16:creationId xmlns:a16="http://schemas.microsoft.com/office/drawing/2014/main" id="{2F0DC5BF-673C-8AF1-C8C2-B95B1A6420D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9" name="Ellipse 4159">
                  <a:extLst>
                    <a:ext uri="{FF2B5EF4-FFF2-40B4-BE49-F238E27FC236}">
                      <a16:creationId xmlns:a16="http://schemas.microsoft.com/office/drawing/2014/main" id="{6A2EC2C8-9297-78FB-012C-D6F40BEB5BE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0" name="Ellipse 4160">
                  <a:extLst>
                    <a:ext uri="{FF2B5EF4-FFF2-40B4-BE49-F238E27FC236}">
                      <a16:creationId xmlns:a16="http://schemas.microsoft.com/office/drawing/2014/main" id="{2B8CCB2D-5331-EB53-9133-18097CD808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1" name="Ellipse 4161">
                  <a:extLst>
                    <a:ext uri="{FF2B5EF4-FFF2-40B4-BE49-F238E27FC236}">
                      <a16:creationId xmlns:a16="http://schemas.microsoft.com/office/drawing/2014/main" id="{A2318AB9-11C5-F870-1878-9AB19AABC11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2" name="Ellipse 4162">
                  <a:extLst>
                    <a:ext uri="{FF2B5EF4-FFF2-40B4-BE49-F238E27FC236}">
                      <a16:creationId xmlns:a16="http://schemas.microsoft.com/office/drawing/2014/main" id="{327E7F9C-FE31-411D-6FFA-FB0BFBC5F8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3" name="Ellipse 4163">
                  <a:extLst>
                    <a:ext uri="{FF2B5EF4-FFF2-40B4-BE49-F238E27FC236}">
                      <a16:creationId xmlns:a16="http://schemas.microsoft.com/office/drawing/2014/main" id="{05F82E72-137B-C4D6-4AF6-103021AC1A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447" name="L-Schale">
                <a:extLst>
                  <a:ext uri="{FF2B5EF4-FFF2-40B4-BE49-F238E27FC236}">
                    <a16:creationId xmlns:a16="http://schemas.microsoft.com/office/drawing/2014/main" id="{51B8759C-C79B-BE57-1C20-FD4309D41E6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8" name="M-Schale">
                <a:extLst>
                  <a:ext uri="{FF2B5EF4-FFF2-40B4-BE49-F238E27FC236}">
                    <a16:creationId xmlns:a16="http://schemas.microsoft.com/office/drawing/2014/main" id="{1BF6FE78-4BCA-EA40-5BB0-0C3B0E4110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09" name="Gruppieren 8408">
              <a:extLst>
                <a:ext uri="{FF2B5EF4-FFF2-40B4-BE49-F238E27FC236}">
                  <a16:creationId xmlns:a16="http://schemas.microsoft.com/office/drawing/2014/main" id="{EBC6FAFF-73EE-FACD-E8DD-A0E8613A04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443" name="Ellipse 4133">
                <a:extLst>
                  <a:ext uri="{FF2B5EF4-FFF2-40B4-BE49-F238E27FC236}">
                    <a16:creationId xmlns:a16="http://schemas.microsoft.com/office/drawing/2014/main" id="{FC1FFF5C-6252-1A7A-B5F9-00429AD90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4" name="Minuszeichen 4134">
                <a:extLst>
                  <a:ext uri="{FF2B5EF4-FFF2-40B4-BE49-F238E27FC236}">
                    <a16:creationId xmlns:a16="http://schemas.microsoft.com/office/drawing/2014/main" id="{E8832E7B-8694-94E6-7592-8A37F3A793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0" name="Gruppieren 8409">
              <a:extLst>
                <a:ext uri="{FF2B5EF4-FFF2-40B4-BE49-F238E27FC236}">
                  <a16:creationId xmlns:a16="http://schemas.microsoft.com/office/drawing/2014/main" id="{934A5071-FCA0-7980-80C4-ED94B35294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441" name="Ellipse 4131">
                <a:extLst>
                  <a:ext uri="{FF2B5EF4-FFF2-40B4-BE49-F238E27FC236}">
                    <a16:creationId xmlns:a16="http://schemas.microsoft.com/office/drawing/2014/main" id="{9B5B0126-6B8C-D8BF-DD6C-EA4F45C36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2" name="Minuszeichen 4132">
                <a:extLst>
                  <a:ext uri="{FF2B5EF4-FFF2-40B4-BE49-F238E27FC236}">
                    <a16:creationId xmlns:a16="http://schemas.microsoft.com/office/drawing/2014/main" id="{9D9F8AB6-606F-ED8A-F767-12801AFDD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1" name="Gruppieren 8410">
              <a:extLst>
                <a:ext uri="{FF2B5EF4-FFF2-40B4-BE49-F238E27FC236}">
                  <a16:creationId xmlns:a16="http://schemas.microsoft.com/office/drawing/2014/main" id="{67E6F1F9-190D-B518-2036-B41433ED8CB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439" name="Ellipse 4129">
                <a:extLst>
                  <a:ext uri="{FF2B5EF4-FFF2-40B4-BE49-F238E27FC236}">
                    <a16:creationId xmlns:a16="http://schemas.microsoft.com/office/drawing/2014/main" id="{85B7E8B5-9AAF-C855-9176-9F462E09FD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0" name="Minuszeichen 4130">
                <a:extLst>
                  <a:ext uri="{FF2B5EF4-FFF2-40B4-BE49-F238E27FC236}">
                    <a16:creationId xmlns:a16="http://schemas.microsoft.com/office/drawing/2014/main" id="{31B06435-1599-98CD-FF71-46C8940E7A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2" name="Gruppieren 8411">
              <a:extLst>
                <a:ext uri="{FF2B5EF4-FFF2-40B4-BE49-F238E27FC236}">
                  <a16:creationId xmlns:a16="http://schemas.microsoft.com/office/drawing/2014/main" id="{9F5B09EB-0157-E661-FD89-9B692A8832E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437" name="Ellipse 4127">
                <a:extLst>
                  <a:ext uri="{FF2B5EF4-FFF2-40B4-BE49-F238E27FC236}">
                    <a16:creationId xmlns:a16="http://schemas.microsoft.com/office/drawing/2014/main" id="{30A78A4E-94BA-9713-156B-24CE8B6D3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8" name="Minuszeichen 4128">
                <a:extLst>
                  <a:ext uri="{FF2B5EF4-FFF2-40B4-BE49-F238E27FC236}">
                    <a16:creationId xmlns:a16="http://schemas.microsoft.com/office/drawing/2014/main" id="{E4E3FF62-010D-2AA6-862D-A8B2B635C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3" name="Gruppieren 8412">
              <a:extLst>
                <a:ext uri="{FF2B5EF4-FFF2-40B4-BE49-F238E27FC236}">
                  <a16:creationId xmlns:a16="http://schemas.microsoft.com/office/drawing/2014/main" id="{ACAE1C32-11BF-6E04-4B55-BA8B497F09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435" name="Ellipse 4125">
                <a:extLst>
                  <a:ext uri="{FF2B5EF4-FFF2-40B4-BE49-F238E27FC236}">
                    <a16:creationId xmlns:a16="http://schemas.microsoft.com/office/drawing/2014/main" id="{14E519C8-DBE9-F860-4536-907CAB18C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6" name="Minuszeichen 4126">
                <a:extLst>
                  <a:ext uri="{FF2B5EF4-FFF2-40B4-BE49-F238E27FC236}">
                    <a16:creationId xmlns:a16="http://schemas.microsoft.com/office/drawing/2014/main" id="{491ABE68-6F38-286B-3C8D-BC8680B46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4" name="Gruppieren 8413">
              <a:extLst>
                <a:ext uri="{FF2B5EF4-FFF2-40B4-BE49-F238E27FC236}">
                  <a16:creationId xmlns:a16="http://schemas.microsoft.com/office/drawing/2014/main" id="{82EC1CB1-9F6D-E711-0C60-9BB1E8A9E95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33" name="Ellipse 4123">
                <a:extLst>
                  <a:ext uri="{FF2B5EF4-FFF2-40B4-BE49-F238E27FC236}">
                    <a16:creationId xmlns:a16="http://schemas.microsoft.com/office/drawing/2014/main" id="{9ED2AE5C-98E7-3AE2-B49F-C525CA3773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4" name="Minuszeichen 4124">
                <a:extLst>
                  <a:ext uri="{FF2B5EF4-FFF2-40B4-BE49-F238E27FC236}">
                    <a16:creationId xmlns:a16="http://schemas.microsoft.com/office/drawing/2014/main" id="{EADF7BF0-C435-C552-7C74-77E1B07A3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5" name="Gruppieren 8414">
              <a:extLst>
                <a:ext uri="{FF2B5EF4-FFF2-40B4-BE49-F238E27FC236}">
                  <a16:creationId xmlns:a16="http://schemas.microsoft.com/office/drawing/2014/main" id="{EA2DACE2-8AE4-CC01-172B-0DF8B1CC62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31" name="Ellipse 4121">
                <a:extLst>
                  <a:ext uri="{FF2B5EF4-FFF2-40B4-BE49-F238E27FC236}">
                    <a16:creationId xmlns:a16="http://schemas.microsoft.com/office/drawing/2014/main" id="{66DFD864-620D-60C4-F2A6-BD8A5958E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2" name="Minuszeichen 4122">
                <a:extLst>
                  <a:ext uri="{FF2B5EF4-FFF2-40B4-BE49-F238E27FC236}">
                    <a16:creationId xmlns:a16="http://schemas.microsoft.com/office/drawing/2014/main" id="{78BD2B6A-503A-8CFC-EB2C-18C2ECED0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6" name="Gruppieren 8415">
              <a:extLst>
                <a:ext uri="{FF2B5EF4-FFF2-40B4-BE49-F238E27FC236}">
                  <a16:creationId xmlns:a16="http://schemas.microsoft.com/office/drawing/2014/main" id="{71C861B3-5492-5B53-ED00-AD86D04C464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9" name="Ellipse 4119">
                <a:extLst>
                  <a:ext uri="{FF2B5EF4-FFF2-40B4-BE49-F238E27FC236}">
                    <a16:creationId xmlns:a16="http://schemas.microsoft.com/office/drawing/2014/main" id="{B5DE229C-BE11-D655-B592-9775D100C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0" name="Minuszeichen 4120">
                <a:extLst>
                  <a:ext uri="{FF2B5EF4-FFF2-40B4-BE49-F238E27FC236}">
                    <a16:creationId xmlns:a16="http://schemas.microsoft.com/office/drawing/2014/main" id="{2A9BA982-3790-0186-E7C4-254B7A86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7" name="Gruppieren 8416">
              <a:extLst>
                <a:ext uri="{FF2B5EF4-FFF2-40B4-BE49-F238E27FC236}">
                  <a16:creationId xmlns:a16="http://schemas.microsoft.com/office/drawing/2014/main" id="{19D49ABB-FEDF-ECF5-FB7F-B9698FDDD1A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7" name="Ellipse 4117">
                <a:extLst>
                  <a:ext uri="{FF2B5EF4-FFF2-40B4-BE49-F238E27FC236}">
                    <a16:creationId xmlns:a16="http://schemas.microsoft.com/office/drawing/2014/main" id="{D901B1FE-B890-FE11-AAB1-77123EC996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8" name="Minuszeichen 4118">
                <a:extLst>
                  <a:ext uri="{FF2B5EF4-FFF2-40B4-BE49-F238E27FC236}">
                    <a16:creationId xmlns:a16="http://schemas.microsoft.com/office/drawing/2014/main" id="{9CC8B84E-8DB6-B23F-73CD-4ABC34D748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8" name="Gruppieren 8417">
              <a:extLst>
                <a:ext uri="{FF2B5EF4-FFF2-40B4-BE49-F238E27FC236}">
                  <a16:creationId xmlns:a16="http://schemas.microsoft.com/office/drawing/2014/main" id="{4CA9074D-DF3F-36A6-128E-5149FD7B83E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25" name="Ellipse 4115">
                <a:extLst>
                  <a:ext uri="{FF2B5EF4-FFF2-40B4-BE49-F238E27FC236}">
                    <a16:creationId xmlns:a16="http://schemas.microsoft.com/office/drawing/2014/main" id="{95AB07C1-59DE-6E6C-BE11-2C2956D3B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6" name="Minuszeichen 4116">
                <a:extLst>
                  <a:ext uri="{FF2B5EF4-FFF2-40B4-BE49-F238E27FC236}">
                    <a16:creationId xmlns:a16="http://schemas.microsoft.com/office/drawing/2014/main" id="{3F8316CA-E185-EF6D-5660-BA3881539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9" name="Gruppieren 8418">
              <a:extLst>
                <a:ext uri="{FF2B5EF4-FFF2-40B4-BE49-F238E27FC236}">
                  <a16:creationId xmlns:a16="http://schemas.microsoft.com/office/drawing/2014/main" id="{76EEE9C0-6F9E-99DE-4A14-58C0F3EE731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3" name="Ellipse 4113">
                <a:extLst>
                  <a:ext uri="{FF2B5EF4-FFF2-40B4-BE49-F238E27FC236}">
                    <a16:creationId xmlns:a16="http://schemas.microsoft.com/office/drawing/2014/main" id="{668A6381-01F8-5B7B-DAAC-2462A7DFB9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4" name="Minuszeichen 4114">
                <a:extLst>
                  <a:ext uri="{FF2B5EF4-FFF2-40B4-BE49-F238E27FC236}">
                    <a16:creationId xmlns:a16="http://schemas.microsoft.com/office/drawing/2014/main" id="{32FFF8E4-1C1C-2E0C-B31E-2DD8B56D31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20" name="Gruppieren 8419">
              <a:extLst>
                <a:ext uri="{FF2B5EF4-FFF2-40B4-BE49-F238E27FC236}">
                  <a16:creationId xmlns:a16="http://schemas.microsoft.com/office/drawing/2014/main" id="{408AE5CC-04EE-4C02-4AA6-E7174904CE0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421" name="Ellipse 4111">
                <a:extLst>
                  <a:ext uri="{FF2B5EF4-FFF2-40B4-BE49-F238E27FC236}">
                    <a16:creationId xmlns:a16="http://schemas.microsoft.com/office/drawing/2014/main" id="{12EEB7D8-0C3B-8639-D55C-36D6DB1E48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2" name="Minuszeichen 4112">
                <a:extLst>
                  <a:ext uri="{FF2B5EF4-FFF2-40B4-BE49-F238E27FC236}">
                    <a16:creationId xmlns:a16="http://schemas.microsoft.com/office/drawing/2014/main" id="{FBE66060-9A52-BBE7-A1FD-2B53AF2A9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98" name="Gruppieren 8497">
            <a:extLst>
              <a:ext uri="{FF2B5EF4-FFF2-40B4-BE49-F238E27FC236}">
                <a16:creationId xmlns:a16="http://schemas.microsoft.com/office/drawing/2014/main" id="{B55AE509-4465-7BD6-2D1A-5C8CF9D00DE6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8499" name="Magnesium ohne e-">
              <a:extLst>
                <a:ext uri="{FF2B5EF4-FFF2-40B4-BE49-F238E27FC236}">
                  <a16:creationId xmlns:a16="http://schemas.microsoft.com/office/drawing/2014/main" id="{5F10B99E-DAB2-A9C2-0995-610A0FE3BC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536" name="K-Schale">
                <a:extLst>
                  <a:ext uri="{FF2B5EF4-FFF2-40B4-BE49-F238E27FC236}">
                    <a16:creationId xmlns:a16="http://schemas.microsoft.com/office/drawing/2014/main" id="{21E8851C-0A71-2B31-05CE-23CDE2F17E2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537" name="Atomkern mit Protonen und Neutronen">
                <a:extLst>
                  <a:ext uri="{FF2B5EF4-FFF2-40B4-BE49-F238E27FC236}">
                    <a16:creationId xmlns:a16="http://schemas.microsoft.com/office/drawing/2014/main" id="{618F5644-36D0-795D-C3F2-5B192993524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540" name="Atomkern">
                  <a:extLst>
                    <a:ext uri="{FF2B5EF4-FFF2-40B4-BE49-F238E27FC236}">
                      <a16:creationId xmlns:a16="http://schemas.microsoft.com/office/drawing/2014/main" id="{3F1221AE-0D4B-68DF-3E2D-8DF0AF5027E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541" name="Gruppieren 8540">
                  <a:extLst>
                    <a:ext uri="{FF2B5EF4-FFF2-40B4-BE49-F238E27FC236}">
                      <a16:creationId xmlns:a16="http://schemas.microsoft.com/office/drawing/2014/main" id="{408C162F-6742-6875-76F3-65909540E7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7" name="Ellipse 4368">
                    <a:extLst>
                      <a:ext uri="{FF2B5EF4-FFF2-40B4-BE49-F238E27FC236}">
                        <a16:creationId xmlns:a16="http://schemas.microsoft.com/office/drawing/2014/main" id="{E41C931F-3BE7-89B4-6648-8D595CB64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8" name="Additionszeichen 4369">
                    <a:extLst>
                      <a:ext uri="{FF2B5EF4-FFF2-40B4-BE49-F238E27FC236}">
                        <a16:creationId xmlns:a16="http://schemas.microsoft.com/office/drawing/2014/main" id="{CA84ADF6-A7A0-FB08-E993-09B3A16B2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2" name="Gruppieren 8541">
                  <a:extLst>
                    <a:ext uri="{FF2B5EF4-FFF2-40B4-BE49-F238E27FC236}">
                      <a16:creationId xmlns:a16="http://schemas.microsoft.com/office/drawing/2014/main" id="{7CCBB65F-7ECF-CB5F-FBA9-D9179CBC0F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5" name="Ellipse 4366">
                    <a:extLst>
                      <a:ext uri="{FF2B5EF4-FFF2-40B4-BE49-F238E27FC236}">
                        <a16:creationId xmlns:a16="http://schemas.microsoft.com/office/drawing/2014/main" id="{52A32563-4281-35CA-526B-E318AAF97C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6" name="Additionszeichen 4367">
                    <a:extLst>
                      <a:ext uri="{FF2B5EF4-FFF2-40B4-BE49-F238E27FC236}">
                        <a16:creationId xmlns:a16="http://schemas.microsoft.com/office/drawing/2014/main" id="{7E7BB450-6AA0-48A2-8545-26207F07BF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3" name="Gruppieren 8542">
                  <a:extLst>
                    <a:ext uri="{FF2B5EF4-FFF2-40B4-BE49-F238E27FC236}">
                      <a16:creationId xmlns:a16="http://schemas.microsoft.com/office/drawing/2014/main" id="{3FB96C1E-F2FD-5DE1-90C1-5A4619B2D4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3" name="Ellipse 4364">
                    <a:extLst>
                      <a:ext uri="{FF2B5EF4-FFF2-40B4-BE49-F238E27FC236}">
                        <a16:creationId xmlns:a16="http://schemas.microsoft.com/office/drawing/2014/main" id="{7686393F-380F-043F-7502-35079C55D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4" name="Additionszeichen 4365">
                    <a:extLst>
                      <a:ext uri="{FF2B5EF4-FFF2-40B4-BE49-F238E27FC236}">
                        <a16:creationId xmlns:a16="http://schemas.microsoft.com/office/drawing/2014/main" id="{9A22A799-CE91-A968-4C8A-E3B85FD6F2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4" name="Gruppieren 8543">
                  <a:extLst>
                    <a:ext uri="{FF2B5EF4-FFF2-40B4-BE49-F238E27FC236}">
                      <a16:creationId xmlns:a16="http://schemas.microsoft.com/office/drawing/2014/main" id="{864B8838-9C98-D141-DDF4-B1E89B30AD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1" name="Ellipse 4362">
                    <a:extLst>
                      <a:ext uri="{FF2B5EF4-FFF2-40B4-BE49-F238E27FC236}">
                        <a16:creationId xmlns:a16="http://schemas.microsoft.com/office/drawing/2014/main" id="{905E2ABA-BB5F-9081-0814-BB53C8AD53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2" name="Additionszeichen 4363">
                    <a:extLst>
                      <a:ext uri="{FF2B5EF4-FFF2-40B4-BE49-F238E27FC236}">
                        <a16:creationId xmlns:a16="http://schemas.microsoft.com/office/drawing/2014/main" id="{6A198DF5-1769-17C9-E06F-8883A88BDE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5" name="Gruppieren 8544">
                  <a:extLst>
                    <a:ext uri="{FF2B5EF4-FFF2-40B4-BE49-F238E27FC236}">
                      <a16:creationId xmlns:a16="http://schemas.microsoft.com/office/drawing/2014/main" id="{84955962-068F-133B-929F-A2D4C3BF85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9" name="Ellipse 4360">
                    <a:extLst>
                      <a:ext uri="{FF2B5EF4-FFF2-40B4-BE49-F238E27FC236}">
                        <a16:creationId xmlns:a16="http://schemas.microsoft.com/office/drawing/2014/main" id="{C48AED0E-2BFA-C51D-8BE1-393E94805B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0" name="Additionszeichen 4361">
                    <a:extLst>
                      <a:ext uri="{FF2B5EF4-FFF2-40B4-BE49-F238E27FC236}">
                        <a16:creationId xmlns:a16="http://schemas.microsoft.com/office/drawing/2014/main" id="{601335FA-DEDC-9724-D552-E551A93DAB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6" name="Gruppieren 8545">
                  <a:extLst>
                    <a:ext uri="{FF2B5EF4-FFF2-40B4-BE49-F238E27FC236}">
                      <a16:creationId xmlns:a16="http://schemas.microsoft.com/office/drawing/2014/main" id="{8CCF1D42-8E98-B4BA-9291-527D313744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7" name="Ellipse 4358">
                    <a:extLst>
                      <a:ext uri="{FF2B5EF4-FFF2-40B4-BE49-F238E27FC236}">
                        <a16:creationId xmlns:a16="http://schemas.microsoft.com/office/drawing/2014/main" id="{426D354F-FBA0-2A9E-5B4E-D1EA19448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8" name="Additionszeichen 4359">
                    <a:extLst>
                      <a:ext uri="{FF2B5EF4-FFF2-40B4-BE49-F238E27FC236}">
                        <a16:creationId xmlns:a16="http://schemas.microsoft.com/office/drawing/2014/main" id="{E0270A2B-6764-F723-ECB5-C1009CD87E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7" name="Gruppieren 8546">
                  <a:extLst>
                    <a:ext uri="{FF2B5EF4-FFF2-40B4-BE49-F238E27FC236}">
                      <a16:creationId xmlns:a16="http://schemas.microsoft.com/office/drawing/2014/main" id="{5AF535FB-479D-F0F1-F51B-1C6E1A4A0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5" name="Ellipse 4356">
                    <a:extLst>
                      <a:ext uri="{FF2B5EF4-FFF2-40B4-BE49-F238E27FC236}">
                        <a16:creationId xmlns:a16="http://schemas.microsoft.com/office/drawing/2014/main" id="{67A1A1D7-5F02-2085-E802-D9BBA4307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6" name="Additionszeichen 4357">
                    <a:extLst>
                      <a:ext uri="{FF2B5EF4-FFF2-40B4-BE49-F238E27FC236}">
                        <a16:creationId xmlns:a16="http://schemas.microsoft.com/office/drawing/2014/main" id="{508FCF77-7A76-AED3-613E-FFA5C7D014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8" name="Gruppieren 8547">
                  <a:extLst>
                    <a:ext uri="{FF2B5EF4-FFF2-40B4-BE49-F238E27FC236}">
                      <a16:creationId xmlns:a16="http://schemas.microsoft.com/office/drawing/2014/main" id="{CCAA7680-BB69-23B4-29F9-BF0056CE10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3" name="Ellipse 4354">
                    <a:extLst>
                      <a:ext uri="{FF2B5EF4-FFF2-40B4-BE49-F238E27FC236}">
                        <a16:creationId xmlns:a16="http://schemas.microsoft.com/office/drawing/2014/main" id="{FFC4BB84-3A78-7EF5-DA8A-BCC266737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4" name="Additionszeichen 4355">
                    <a:extLst>
                      <a:ext uri="{FF2B5EF4-FFF2-40B4-BE49-F238E27FC236}">
                        <a16:creationId xmlns:a16="http://schemas.microsoft.com/office/drawing/2014/main" id="{677A0FC6-85CE-8BBA-3995-C880D83A1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9" name="Gruppieren 8548">
                  <a:extLst>
                    <a:ext uri="{FF2B5EF4-FFF2-40B4-BE49-F238E27FC236}">
                      <a16:creationId xmlns:a16="http://schemas.microsoft.com/office/drawing/2014/main" id="{D3C91CCD-DBC8-9286-9B26-005126DBD1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1" name="Ellipse 4352">
                    <a:extLst>
                      <a:ext uri="{FF2B5EF4-FFF2-40B4-BE49-F238E27FC236}">
                        <a16:creationId xmlns:a16="http://schemas.microsoft.com/office/drawing/2014/main" id="{F4806091-A3D8-0D0F-81EB-D053CE9786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2" name="Additionszeichen 4353">
                    <a:extLst>
                      <a:ext uri="{FF2B5EF4-FFF2-40B4-BE49-F238E27FC236}">
                        <a16:creationId xmlns:a16="http://schemas.microsoft.com/office/drawing/2014/main" id="{F6822740-7EAE-124F-9DE0-014E1FF06D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0" name="Gruppieren 8549">
                  <a:extLst>
                    <a:ext uri="{FF2B5EF4-FFF2-40B4-BE49-F238E27FC236}">
                      <a16:creationId xmlns:a16="http://schemas.microsoft.com/office/drawing/2014/main" id="{BC1AE89C-862F-0A94-992D-D5892CFF67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9" name="Ellipse 4350">
                    <a:extLst>
                      <a:ext uri="{FF2B5EF4-FFF2-40B4-BE49-F238E27FC236}">
                        <a16:creationId xmlns:a16="http://schemas.microsoft.com/office/drawing/2014/main" id="{5B645FC5-98C3-8038-1C0E-FD4BA1A5C9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0" name="Additionszeichen 4351">
                    <a:extLst>
                      <a:ext uri="{FF2B5EF4-FFF2-40B4-BE49-F238E27FC236}">
                        <a16:creationId xmlns:a16="http://schemas.microsoft.com/office/drawing/2014/main" id="{83493835-70A0-98A4-F6B4-FD68349B9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1" name="Gruppieren 8550">
                  <a:extLst>
                    <a:ext uri="{FF2B5EF4-FFF2-40B4-BE49-F238E27FC236}">
                      <a16:creationId xmlns:a16="http://schemas.microsoft.com/office/drawing/2014/main" id="{0E3C2C84-FE5C-3B54-05D3-5F36415308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7" name="Ellipse 4348">
                    <a:extLst>
                      <a:ext uri="{FF2B5EF4-FFF2-40B4-BE49-F238E27FC236}">
                        <a16:creationId xmlns:a16="http://schemas.microsoft.com/office/drawing/2014/main" id="{DD82BC67-E2EC-7AFE-B367-A9F3146D69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8" name="Additionszeichen 4349">
                    <a:extLst>
                      <a:ext uri="{FF2B5EF4-FFF2-40B4-BE49-F238E27FC236}">
                        <a16:creationId xmlns:a16="http://schemas.microsoft.com/office/drawing/2014/main" id="{5A6E7309-B9A3-3100-0C6E-7CBAC7CEED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2" name="Gruppieren 8551">
                  <a:extLst>
                    <a:ext uri="{FF2B5EF4-FFF2-40B4-BE49-F238E27FC236}">
                      <a16:creationId xmlns:a16="http://schemas.microsoft.com/office/drawing/2014/main" id="{5B66B7C6-1E2F-2B72-77E0-F954663C74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5" name="Ellipse 4346">
                    <a:extLst>
                      <a:ext uri="{FF2B5EF4-FFF2-40B4-BE49-F238E27FC236}">
                        <a16:creationId xmlns:a16="http://schemas.microsoft.com/office/drawing/2014/main" id="{38116D77-6F5C-2A06-C6E8-D748C1732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6" name="Additionszeichen 4347">
                    <a:extLst>
                      <a:ext uri="{FF2B5EF4-FFF2-40B4-BE49-F238E27FC236}">
                        <a16:creationId xmlns:a16="http://schemas.microsoft.com/office/drawing/2014/main" id="{EEB4F34F-E02C-5213-F4B7-182930FA25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553" name="Ellipse 4334">
                  <a:extLst>
                    <a:ext uri="{FF2B5EF4-FFF2-40B4-BE49-F238E27FC236}">
                      <a16:creationId xmlns:a16="http://schemas.microsoft.com/office/drawing/2014/main" id="{65096165-5614-69E7-A144-8A8F0EC6159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4" name="Ellipse 4335">
                  <a:extLst>
                    <a:ext uri="{FF2B5EF4-FFF2-40B4-BE49-F238E27FC236}">
                      <a16:creationId xmlns:a16="http://schemas.microsoft.com/office/drawing/2014/main" id="{0429AA69-C468-4E22-4B96-4E7D91E219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5" name="Ellipse 4336">
                  <a:extLst>
                    <a:ext uri="{FF2B5EF4-FFF2-40B4-BE49-F238E27FC236}">
                      <a16:creationId xmlns:a16="http://schemas.microsoft.com/office/drawing/2014/main" id="{D919B14D-B785-3985-C52B-738EBA8F33A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6" name="Ellipse 4337">
                  <a:extLst>
                    <a:ext uri="{FF2B5EF4-FFF2-40B4-BE49-F238E27FC236}">
                      <a16:creationId xmlns:a16="http://schemas.microsoft.com/office/drawing/2014/main" id="{9EF083C4-6AEC-5DEF-61F3-962F9AEB6F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7" name="Ellipse 4338">
                  <a:extLst>
                    <a:ext uri="{FF2B5EF4-FFF2-40B4-BE49-F238E27FC236}">
                      <a16:creationId xmlns:a16="http://schemas.microsoft.com/office/drawing/2014/main" id="{504F2E02-9E52-E30D-19BB-B5B9CA4EBE4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8" name="Ellipse 4339">
                  <a:extLst>
                    <a:ext uri="{FF2B5EF4-FFF2-40B4-BE49-F238E27FC236}">
                      <a16:creationId xmlns:a16="http://schemas.microsoft.com/office/drawing/2014/main" id="{264D7381-9555-1B64-F984-5890DD793F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9" name="Ellipse 4340">
                  <a:extLst>
                    <a:ext uri="{FF2B5EF4-FFF2-40B4-BE49-F238E27FC236}">
                      <a16:creationId xmlns:a16="http://schemas.microsoft.com/office/drawing/2014/main" id="{F6B9A0DC-B20F-699B-54E2-464EA477004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0" name="Ellipse 4341">
                  <a:extLst>
                    <a:ext uri="{FF2B5EF4-FFF2-40B4-BE49-F238E27FC236}">
                      <a16:creationId xmlns:a16="http://schemas.microsoft.com/office/drawing/2014/main" id="{111B1DA5-6FB6-A193-8E6D-895B73D5DEE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1" name="Ellipse 4342">
                  <a:extLst>
                    <a:ext uri="{FF2B5EF4-FFF2-40B4-BE49-F238E27FC236}">
                      <a16:creationId xmlns:a16="http://schemas.microsoft.com/office/drawing/2014/main" id="{0610CD02-D179-4616-5D23-061C782F21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2" name="Ellipse 4343">
                  <a:extLst>
                    <a:ext uri="{FF2B5EF4-FFF2-40B4-BE49-F238E27FC236}">
                      <a16:creationId xmlns:a16="http://schemas.microsoft.com/office/drawing/2014/main" id="{B61FD49B-B4C5-2BE6-DCF0-818130DADB9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3" name="Ellipse 4344">
                  <a:extLst>
                    <a:ext uri="{FF2B5EF4-FFF2-40B4-BE49-F238E27FC236}">
                      <a16:creationId xmlns:a16="http://schemas.microsoft.com/office/drawing/2014/main" id="{BB5CE9F4-5B44-B944-9B29-AE393C9DBB1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4" name="Ellipse 4345">
                  <a:extLst>
                    <a:ext uri="{FF2B5EF4-FFF2-40B4-BE49-F238E27FC236}">
                      <a16:creationId xmlns:a16="http://schemas.microsoft.com/office/drawing/2014/main" id="{4B706BBA-026D-B2ED-42E4-916F1FE8FF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538" name="L-Schale">
                <a:extLst>
                  <a:ext uri="{FF2B5EF4-FFF2-40B4-BE49-F238E27FC236}">
                    <a16:creationId xmlns:a16="http://schemas.microsoft.com/office/drawing/2014/main" id="{54591AA4-3163-F2B2-631E-8D0F0AEB74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9" name="M-Schale">
                <a:extLst>
                  <a:ext uri="{FF2B5EF4-FFF2-40B4-BE49-F238E27FC236}">
                    <a16:creationId xmlns:a16="http://schemas.microsoft.com/office/drawing/2014/main" id="{C4D55EBD-6BEC-7A48-2821-2F52C3A307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0" name="Gruppieren 8499">
              <a:extLst>
                <a:ext uri="{FF2B5EF4-FFF2-40B4-BE49-F238E27FC236}">
                  <a16:creationId xmlns:a16="http://schemas.microsoft.com/office/drawing/2014/main" id="{0891D023-04E6-B072-3A74-CE3D5F737AD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34" name="Ellipse 4315">
                <a:extLst>
                  <a:ext uri="{FF2B5EF4-FFF2-40B4-BE49-F238E27FC236}">
                    <a16:creationId xmlns:a16="http://schemas.microsoft.com/office/drawing/2014/main" id="{642388BA-4415-12C7-B00C-9EBA7F9D1A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5" name="Minuszeichen 4316">
                <a:extLst>
                  <a:ext uri="{FF2B5EF4-FFF2-40B4-BE49-F238E27FC236}">
                    <a16:creationId xmlns:a16="http://schemas.microsoft.com/office/drawing/2014/main" id="{86644F4F-4EA6-7E26-466F-96FDB7EB95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1" name="Gruppieren 8500">
              <a:extLst>
                <a:ext uri="{FF2B5EF4-FFF2-40B4-BE49-F238E27FC236}">
                  <a16:creationId xmlns:a16="http://schemas.microsoft.com/office/drawing/2014/main" id="{7BB42818-3DA7-EB73-EC8B-F89731E9892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32" name="Ellipse 4313">
                <a:extLst>
                  <a:ext uri="{FF2B5EF4-FFF2-40B4-BE49-F238E27FC236}">
                    <a16:creationId xmlns:a16="http://schemas.microsoft.com/office/drawing/2014/main" id="{82E717F4-7483-2F8A-AFA7-22563A6B64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3" name="Minuszeichen 4314">
                <a:extLst>
                  <a:ext uri="{FF2B5EF4-FFF2-40B4-BE49-F238E27FC236}">
                    <a16:creationId xmlns:a16="http://schemas.microsoft.com/office/drawing/2014/main" id="{0C1F1BA0-030C-4A2E-F646-01F6988A58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2" name="Gruppieren 8501">
              <a:extLst>
                <a:ext uri="{FF2B5EF4-FFF2-40B4-BE49-F238E27FC236}">
                  <a16:creationId xmlns:a16="http://schemas.microsoft.com/office/drawing/2014/main" id="{C9ACDB41-9D8C-041E-4EFC-175DFA4A2C6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30" name="Ellipse 4311">
                <a:extLst>
                  <a:ext uri="{FF2B5EF4-FFF2-40B4-BE49-F238E27FC236}">
                    <a16:creationId xmlns:a16="http://schemas.microsoft.com/office/drawing/2014/main" id="{BF7975CC-D091-D396-0C60-C3BFA0A8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1" name="Minuszeichen 4312">
                <a:extLst>
                  <a:ext uri="{FF2B5EF4-FFF2-40B4-BE49-F238E27FC236}">
                    <a16:creationId xmlns:a16="http://schemas.microsoft.com/office/drawing/2014/main" id="{27793BE6-863C-D792-369D-171640663C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3" name="Gruppieren 8502">
              <a:extLst>
                <a:ext uri="{FF2B5EF4-FFF2-40B4-BE49-F238E27FC236}">
                  <a16:creationId xmlns:a16="http://schemas.microsoft.com/office/drawing/2014/main" id="{61CA0EFD-875B-C0AA-8840-D141AA20DE5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8" name="Ellipse 4309">
                <a:extLst>
                  <a:ext uri="{FF2B5EF4-FFF2-40B4-BE49-F238E27FC236}">
                    <a16:creationId xmlns:a16="http://schemas.microsoft.com/office/drawing/2014/main" id="{CCBD7D68-636A-4921-1287-6C756FFDD4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9" name="Minuszeichen 4310">
                <a:extLst>
                  <a:ext uri="{FF2B5EF4-FFF2-40B4-BE49-F238E27FC236}">
                    <a16:creationId xmlns:a16="http://schemas.microsoft.com/office/drawing/2014/main" id="{68F12BD8-F0AD-8682-A766-FFEDF1B0B5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4" name="Gruppieren 8503">
              <a:extLst>
                <a:ext uri="{FF2B5EF4-FFF2-40B4-BE49-F238E27FC236}">
                  <a16:creationId xmlns:a16="http://schemas.microsoft.com/office/drawing/2014/main" id="{A13B82E4-B921-FF3F-750A-37D5333A3E1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26" name="Ellipse 4307">
                <a:extLst>
                  <a:ext uri="{FF2B5EF4-FFF2-40B4-BE49-F238E27FC236}">
                    <a16:creationId xmlns:a16="http://schemas.microsoft.com/office/drawing/2014/main" id="{8B68D79E-2119-5EBF-7808-861082617C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7" name="Minuszeichen 4308">
                <a:extLst>
                  <a:ext uri="{FF2B5EF4-FFF2-40B4-BE49-F238E27FC236}">
                    <a16:creationId xmlns:a16="http://schemas.microsoft.com/office/drawing/2014/main" id="{639CA9BE-70CB-672B-3151-19B813BFA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5" name="Gruppieren 8504">
              <a:extLst>
                <a:ext uri="{FF2B5EF4-FFF2-40B4-BE49-F238E27FC236}">
                  <a16:creationId xmlns:a16="http://schemas.microsoft.com/office/drawing/2014/main" id="{7C0D2765-3CAD-82E7-8F5C-DCA60D25639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524" name="Ellipse 4305">
                <a:extLst>
                  <a:ext uri="{FF2B5EF4-FFF2-40B4-BE49-F238E27FC236}">
                    <a16:creationId xmlns:a16="http://schemas.microsoft.com/office/drawing/2014/main" id="{8F9F2A45-CF20-07A2-E87B-B0A9E4ECEB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5" name="Minuszeichen 4306">
                <a:extLst>
                  <a:ext uri="{FF2B5EF4-FFF2-40B4-BE49-F238E27FC236}">
                    <a16:creationId xmlns:a16="http://schemas.microsoft.com/office/drawing/2014/main" id="{B6390E43-D5E4-DBAD-BC0A-989BC3281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6" name="Gruppieren 8505">
              <a:extLst>
                <a:ext uri="{FF2B5EF4-FFF2-40B4-BE49-F238E27FC236}">
                  <a16:creationId xmlns:a16="http://schemas.microsoft.com/office/drawing/2014/main" id="{CBC4FA8B-CEA1-48B2-125D-2C1A1E0359C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522" name="Ellipse 4303">
                <a:extLst>
                  <a:ext uri="{FF2B5EF4-FFF2-40B4-BE49-F238E27FC236}">
                    <a16:creationId xmlns:a16="http://schemas.microsoft.com/office/drawing/2014/main" id="{558BDA61-525F-38EE-34FE-C76D7D3D0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3" name="Minuszeichen 4304">
                <a:extLst>
                  <a:ext uri="{FF2B5EF4-FFF2-40B4-BE49-F238E27FC236}">
                    <a16:creationId xmlns:a16="http://schemas.microsoft.com/office/drawing/2014/main" id="{6479A914-495D-9F69-1F5A-0F02C4ACEB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7" name="Gruppieren 8506">
              <a:extLst>
                <a:ext uri="{FF2B5EF4-FFF2-40B4-BE49-F238E27FC236}">
                  <a16:creationId xmlns:a16="http://schemas.microsoft.com/office/drawing/2014/main" id="{BF55A530-75BD-BEB4-CF61-568E56A57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520" name="Ellipse 4301">
                <a:extLst>
                  <a:ext uri="{FF2B5EF4-FFF2-40B4-BE49-F238E27FC236}">
                    <a16:creationId xmlns:a16="http://schemas.microsoft.com/office/drawing/2014/main" id="{D575F16A-F008-828C-0DE1-F3A80B3636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1" name="Minuszeichen 4302">
                <a:extLst>
                  <a:ext uri="{FF2B5EF4-FFF2-40B4-BE49-F238E27FC236}">
                    <a16:creationId xmlns:a16="http://schemas.microsoft.com/office/drawing/2014/main" id="{FA238B3C-4E02-DC57-88FC-FBD561A82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8" name="Gruppieren 8507">
              <a:extLst>
                <a:ext uri="{FF2B5EF4-FFF2-40B4-BE49-F238E27FC236}">
                  <a16:creationId xmlns:a16="http://schemas.microsoft.com/office/drawing/2014/main" id="{EA63F8A4-C343-4A8D-6F7D-3CD543A2435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518" name="Ellipse 4299">
                <a:extLst>
                  <a:ext uri="{FF2B5EF4-FFF2-40B4-BE49-F238E27FC236}">
                    <a16:creationId xmlns:a16="http://schemas.microsoft.com/office/drawing/2014/main" id="{1FCC39C5-EE52-E0F2-350F-87DF75967D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9" name="Minuszeichen 4300">
                <a:extLst>
                  <a:ext uri="{FF2B5EF4-FFF2-40B4-BE49-F238E27FC236}">
                    <a16:creationId xmlns:a16="http://schemas.microsoft.com/office/drawing/2014/main" id="{CF214E77-72F6-FFA7-E503-C753ACFBF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9" name="Gruppieren 8508">
              <a:extLst>
                <a:ext uri="{FF2B5EF4-FFF2-40B4-BE49-F238E27FC236}">
                  <a16:creationId xmlns:a16="http://schemas.microsoft.com/office/drawing/2014/main" id="{9C6FB196-6A8F-9963-79BC-00435C7AD7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16" name="Ellipse 4297">
                <a:extLst>
                  <a:ext uri="{FF2B5EF4-FFF2-40B4-BE49-F238E27FC236}">
                    <a16:creationId xmlns:a16="http://schemas.microsoft.com/office/drawing/2014/main" id="{4D8A1758-6E7A-4EE3-91DD-12B70C3E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7" name="Minuszeichen 4298">
                <a:extLst>
                  <a:ext uri="{FF2B5EF4-FFF2-40B4-BE49-F238E27FC236}">
                    <a16:creationId xmlns:a16="http://schemas.microsoft.com/office/drawing/2014/main" id="{31EDF5AB-D1E8-7246-D131-45D5A9B3E0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0" name="Gruppieren 8509">
              <a:extLst>
                <a:ext uri="{FF2B5EF4-FFF2-40B4-BE49-F238E27FC236}">
                  <a16:creationId xmlns:a16="http://schemas.microsoft.com/office/drawing/2014/main" id="{4D296AB6-6145-0BD8-AC43-9472BA7775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514" name="Ellipse 4295">
                <a:extLst>
                  <a:ext uri="{FF2B5EF4-FFF2-40B4-BE49-F238E27FC236}">
                    <a16:creationId xmlns:a16="http://schemas.microsoft.com/office/drawing/2014/main" id="{17AAEC10-E3D9-8389-171A-3CF0E0D78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5" name="Minuszeichen 4296">
                <a:extLst>
                  <a:ext uri="{FF2B5EF4-FFF2-40B4-BE49-F238E27FC236}">
                    <a16:creationId xmlns:a16="http://schemas.microsoft.com/office/drawing/2014/main" id="{C554DED1-4376-F26F-FF10-918E42CB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1" name="Gruppieren 8510">
              <a:extLst>
                <a:ext uri="{FF2B5EF4-FFF2-40B4-BE49-F238E27FC236}">
                  <a16:creationId xmlns:a16="http://schemas.microsoft.com/office/drawing/2014/main" id="{573A60D7-1CD1-DD65-60B8-EC495B14F5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512" name="Ellipse 4293">
                <a:extLst>
                  <a:ext uri="{FF2B5EF4-FFF2-40B4-BE49-F238E27FC236}">
                    <a16:creationId xmlns:a16="http://schemas.microsoft.com/office/drawing/2014/main" id="{36FF669C-A3C3-3143-C39D-141D5A3935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3" name="Minuszeichen 4294">
                <a:extLst>
                  <a:ext uri="{FF2B5EF4-FFF2-40B4-BE49-F238E27FC236}">
                    <a16:creationId xmlns:a16="http://schemas.microsoft.com/office/drawing/2014/main" id="{953B5F44-1B96-C751-572E-5372DEAC28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589" name="Gruppieren 8588">
            <a:extLst>
              <a:ext uri="{FF2B5EF4-FFF2-40B4-BE49-F238E27FC236}">
                <a16:creationId xmlns:a16="http://schemas.microsoft.com/office/drawing/2014/main" id="{6EA5B21D-5451-28C1-0202-9B4BEBDA4662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8590" name="Magnesium ohne e-">
              <a:extLst>
                <a:ext uri="{FF2B5EF4-FFF2-40B4-BE49-F238E27FC236}">
                  <a16:creationId xmlns:a16="http://schemas.microsoft.com/office/drawing/2014/main" id="{30DF4D92-FD58-F22F-982B-A0F73B6595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27" name="K-Schale">
                <a:extLst>
                  <a:ext uri="{FF2B5EF4-FFF2-40B4-BE49-F238E27FC236}">
                    <a16:creationId xmlns:a16="http://schemas.microsoft.com/office/drawing/2014/main" id="{F8714ED5-031C-83D3-C815-88EDD65C0D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28" name="Atomkern mit Protonen und Neutronen">
                <a:extLst>
                  <a:ext uri="{FF2B5EF4-FFF2-40B4-BE49-F238E27FC236}">
                    <a16:creationId xmlns:a16="http://schemas.microsoft.com/office/drawing/2014/main" id="{256A4672-A256-E4CA-2C95-F3FA768D8DE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31" name="Atomkern">
                  <a:extLst>
                    <a:ext uri="{FF2B5EF4-FFF2-40B4-BE49-F238E27FC236}">
                      <a16:creationId xmlns:a16="http://schemas.microsoft.com/office/drawing/2014/main" id="{B4BCBB26-77FD-A2EE-D8DB-969F21B699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32" name="Gruppieren 8631">
                  <a:extLst>
                    <a:ext uri="{FF2B5EF4-FFF2-40B4-BE49-F238E27FC236}">
                      <a16:creationId xmlns:a16="http://schemas.microsoft.com/office/drawing/2014/main" id="{B7786658-5A18-F340-61AA-3D2828C2E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8" name="Ellipse 4459">
                    <a:extLst>
                      <a:ext uri="{FF2B5EF4-FFF2-40B4-BE49-F238E27FC236}">
                        <a16:creationId xmlns:a16="http://schemas.microsoft.com/office/drawing/2014/main" id="{37137440-6AFA-B29D-8867-CDC2D40E8C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9" name="Additionszeichen 4460">
                    <a:extLst>
                      <a:ext uri="{FF2B5EF4-FFF2-40B4-BE49-F238E27FC236}">
                        <a16:creationId xmlns:a16="http://schemas.microsoft.com/office/drawing/2014/main" id="{2245994A-FE5C-80AE-DC63-35895F540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3" name="Gruppieren 8632">
                  <a:extLst>
                    <a:ext uri="{FF2B5EF4-FFF2-40B4-BE49-F238E27FC236}">
                      <a16:creationId xmlns:a16="http://schemas.microsoft.com/office/drawing/2014/main" id="{5BA641D0-925B-4DD0-EF07-FF15A3693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6" name="Ellipse 4457">
                    <a:extLst>
                      <a:ext uri="{FF2B5EF4-FFF2-40B4-BE49-F238E27FC236}">
                        <a16:creationId xmlns:a16="http://schemas.microsoft.com/office/drawing/2014/main" id="{A77FD092-72FD-C1C4-33B9-DEA74C325F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7" name="Additionszeichen 4458">
                    <a:extLst>
                      <a:ext uri="{FF2B5EF4-FFF2-40B4-BE49-F238E27FC236}">
                        <a16:creationId xmlns:a16="http://schemas.microsoft.com/office/drawing/2014/main" id="{104A8B7B-6BCD-818B-8DC2-EB065AA618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4" name="Gruppieren 8633">
                  <a:extLst>
                    <a:ext uri="{FF2B5EF4-FFF2-40B4-BE49-F238E27FC236}">
                      <a16:creationId xmlns:a16="http://schemas.microsoft.com/office/drawing/2014/main" id="{19ACC3EE-B472-0103-5945-62756431EC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4" name="Ellipse 4455">
                    <a:extLst>
                      <a:ext uri="{FF2B5EF4-FFF2-40B4-BE49-F238E27FC236}">
                        <a16:creationId xmlns:a16="http://schemas.microsoft.com/office/drawing/2014/main" id="{87C0A454-ADA6-8028-B02A-B48C76E47E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5" name="Additionszeichen 4456">
                    <a:extLst>
                      <a:ext uri="{FF2B5EF4-FFF2-40B4-BE49-F238E27FC236}">
                        <a16:creationId xmlns:a16="http://schemas.microsoft.com/office/drawing/2014/main" id="{899D3B0C-57B2-158F-9013-9FEE714502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5" name="Gruppieren 8634">
                  <a:extLst>
                    <a:ext uri="{FF2B5EF4-FFF2-40B4-BE49-F238E27FC236}">
                      <a16:creationId xmlns:a16="http://schemas.microsoft.com/office/drawing/2014/main" id="{E70C9B6D-8068-FF15-BEC0-A598E7954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2" name="Ellipse 4453">
                    <a:extLst>
                      <a:ext uri="{FF2B5EF4-FFF2-40B4-BE49-F238E27FC236}">
                        <a16:creationId xmlns:a16="http://schemas.microsoft.com/office/drawing/2014/main" id="{AB23D813-419F-9289-DA83-340F00D3A1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3" name="Additionszeichen 4454">
                    <a:extLst>
                      <a:ext uri="{FF2B5EF4-FFF2-40B4-BE49-F238E27FC236}">
                        <a16:creationId xmlns:a16="http://schemas.microsoft.com/office/drawing/2014/main" id="{BEEF27F5-5CCA-37FE-4B59-781C3C041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6" name="Gruppieren 8635">
                  <a:extLst>
                    <a:ext uri="{FF2B5EF4-FFF2-40B4-BE49-F238E27FC236}">
                      <a16:creationId xmlns:a16="http://schemas.microsoft.com/office/drawing/2014/main" id="{E808B2D4-F306-874C-CE6B-3865F24704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0" name="Ellipse 4451">
                    <a:extLst>
                      <a:ext uri="{FF2B5EF4-FFF2-40B4-BE49-F238E27FC236}">
                        <a16:creationId xmlns:a16="http://schemas.microsoft.com/office/drawing/2014/main" id="{848297C5-7BED-6AE3-4CA8-04166658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1" name="Additionszeichen 4452">
                    <a:extLst>
                      <a:ext uri="{FF2B5EF4-FFF2-40B4-BE49-F238E27FC236}">
                        <a16:creationId xmlns:a16="http://schemas.microsoft.com/office/drawing/2014/main" id="{8F0BDA2A-04B3-B04B-771E-FBAB056C4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7" name="Gruppieren 8636">
                  <a:extLst>
                    <a:ext uri="{FF2B5EF4-FFF2-40B4-BE49-F238E27FC236}">
                      <a16:creationId xmlns:a16="http://schemas.microsoft.com/office/drawing/2014/main" id="{9BD52FD9-A92C-8A27-C782-794818850A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8" name="Ellipse 4449">
                    <a:extLst>
                      <a:ext uri="{FF2B5EF4-FFF2-40B4-BE49-F238E27FC236}">
                        <a16:creationId xmlns:a16="http://schemas.microsoft.com/office/drawing/2014/main" id="{62AA8FF2-EC21-7B8C-7866-120536D1D5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9" name="Additionszeichen 4450">
                    <a:extLst>
                      <a:ext uri="{FF2B5EF4-FFF2-40B4-BE49-F238E27FC236}">
                        <a16:creationId xmlns:a16="http://schemas.microsoft.com/office/drawing/2014/main" id="{70D542FA-9713-FB52-16B2-E270C5D21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8" name="Gruppieren 8637">
                  <a:extLst>
                    <a:ext uri="{FF2B5EF4-FFF2-40B4-BE49-F238E27FC236}">
                      <a16:creationId xmlns:a16="http://schemas.microsoft.com/office/drawing/2014/main" id="{F9614E1E-681E-330F-CA11-8431146D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6" name="Ellipse 4447">
                    <a:extLst>
                      <a:ext uri="{FF2B5EF4-FFF2-40B4-BE49-F238E27FC236}">
                        <a16:creationId xmlns:a16="http://schemas.microsoft.com/office/drawing/2014/main" id="{12E5102D-DE4E-7D96-9B94-CDFFD6585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7" name="Additionszeichen 4448">
                    <a:extLst>
                      <a:ext uri="{FF2B5EF4-FFF2-40B4-BE49-F238E27FC236}">
                        <a16:creationId xmlns:a16="http://schemas.microsoft.com/office/drawing/2014/main" id="{13218255-8289-1E5D-372F-248478238C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9" name="Gruppieren 8638">
                  <a:extLst>
                    <a:ext uri="{FF2B5EF4-FFF2-40B4-BE49-F238E27FC236}">
                      <a16:creationId xmlns:a16="http://schemas.microsoft.com/office/drawing/2014/main" id="{197CF994-3AFA-AE3C-3445-D1FE9FD882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4" name="Ellipse 4445">
                    <a:extLst>
                      <a:ext uri="{FF2B5EF4-FFF2-40B4-BE49-F238E27FC236}">
                        <a16:creationId xmlns:a16="http://schemas.microsoft.com/office/drawing/2014/main" id="{0ED46A0C-EDDE-ADE0-B914-EBF7A70F27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5" name="Additionszeichen 4446">
                    <a:extLst>
                      <a:ext uri="{FF2B5EF4-FFF2-40B4-BE49-F238E27FC236}">
                        <a16:creationId xmlns:a16="http://schemas.microsoft.com/office/drawing/2014/main" id="{DABF5F9B-5C90-936C-2A94-1FA1187D40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0" name="Gruppieren 8639">
                  <a:extLst>
                    <a:ext uri="{FF2B5EF4-FFF2-40B4-BE49-F238E27FC236}">
                      <a16:creationId xmlns:a16="http://schemas.microsoft.com/office/drawing/2014/main" id="{0D7342E0-C4E2-0FE7-C81D-C564C5DF2B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2" name="Ellipse 4443">
                    <a:extLst>
                      <a:ext uri="{FF2B5EF4-FFF2-40B4-BE49-F238E27FC236}">
                        <a16:creationId xmlns:a16="http://schemas.microsoft.com/office/drawing/2014/main" id="{050CE77A-410B-456D-72C7-75AE46E6B9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3" name="Additionszeichen 4444">
                    <a:extLst>
                      <a:ext uri="{FF2B5EF4-FFF2-40B4-BE49-F238E27FC236}">
                        <a16:creationId xmlns:a16="http://schemas.microsoft.com/office/drawing/2014/main" id="{D140B6EA-2B94-7271-29D5-8295BEF077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1" name="Gruppieren 8640">
                  <a:extLst>
                    <a:ext uri="{FF2B5EF4-FFF2-40B4-BE49-F238E27FC236}">
                      <a16:creationId xmlns:a16="http://schemas.microsoft.com/office/drawing/2014/main" id="{0F24DDD8-4B0C-12B4-B4A3-BF75F62223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0" name="Ellipse 4441">
                    <a:extLst>
                      <a:ext uri="{FF2B5EF4-FFF2-40B4-BE49-F238E27FC236}">
                        <a16:creationId xmlns:a16="http://schemas.microsoft.com/office/drawing/2014/main" id="{37538467-6F25-0C70-9866-1F9FF0C1A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1" name="Additionszeichen 4442">
                    <a:extLst>
                      <a:ext uri="{FF2B5EF4-FFF2-40B4-BE49-F238E27FC236}">
                        <a16:creationId xmlns:a16="http://schemas.microsoft.com/office/drawing/2014/main" id="{E97F89D6-FD3F-1D12-8E57-63B7CD5E2B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2" name="Gruppieren 8641">
                  <a:extLst>
                    <a:ext uri="{FF2B5EF4-FFF2-40B4-BE49-F238E27FC236}">
                      <a16:creationId xmlns:a16="http://schemas.microsoft.com/office/drawing/2014/main" id="{D52A77BB-5CDF-2A2B-A0FE-4665E4EF1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8" name="Ellipse 4439">
                    <a:extLst>
                      <a:ext uri="{FF2B5EF4-FFF2-40B4-BE49-F238E27FC236}">
                        <a16:creationId xmlns:a16="http://schemas.microsoft.com/office/drawing/2014/main" id="{DB72E66B-6530-40C7-FE5D-A4826B6C4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9" name="Additionszeichen 4440">
                    <a:extLst>
                      <a:ext uri="{FF2B5EF4-FFF2-40B4-BE49-F238E27FC236}">
                        <a16:creationId xmlns:a16="http://schemas.microsoft.com/office/drawing/2014/main" id="{60EC8E82-4EE2-A4C3-8321-33AEDC2ED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3" name="Gruppieren 8642">
                  <a:extLst>
                    <a:ext uri="{FF2B5EF4-FFF2-40B4-BE49-F238E27FC236}">
                      <a16:creationId xmlns:a16="http://schemas.microsoft.com/office/drawing/2014/main" id="{1D1A7F21-1CC9-1C83-356F-37DE1604DE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6" name="Ellipse 4437">
                    <a:extLst>
                      <a:ext uri="{FF2B5EF4-FFF2-40B4-BE49-F238E27FC236}">
                        <a16:creationId xmlns:a16="http://schemas.microsoft.com/office/drawing/2014/main" id="{28D3E260-FF18-8BD1-4428-5CF0F112B8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7" name="Additionszeichen 4438">
                    <a:extLst>
                      <a:ext uri="{FF2B5EF4-FFF2-40B4-BE49-F238E27FC236}">
                        <a16:creationId xmlns:a16="http://schemas.microsoft.com/office/drawing/2014/main" id="{33624E37-9546-D1CF-4D2A-D390B87218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644" name="Ellipse 4425">
                  <a:extLst>
                    <a:ext uri="{FF2B5EF4-FFF2-40B4-BE49-F238E27FC236}">
                      <a16:creationId xmlns:a16="http://schemas.microsoft.com/office/drawing/2014/main" id="{D54B4AC9-E620-690E-8953-B2848664A39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5" name="Ellipse 4426">
                  <a:extLst>
                    <a:ext uri="{FF2B5EF4-FFF2-40B4-BE49-F238E27FC236}">
                      <a16:creationId xmlns:a16="http://schemas.microsoft.com/office/drawing/2014/main" id="{25BE147E-32FA-2BFB-19C0-3CD5C172C2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6" name="Ellipse 4427">
                  <a:extLst>
                    <a:ext uri="{FF2B5EF4-FFF2-40B4-BE49-F238E27FC236}">
                      <a16:creationId xmlns:a16="http://schemas.microsoft.com/office/drawing/2014/main" id="{89532313-5BDC-E662-4EC3-A838A440971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7" name="Ellipse 4428">
                  <a:extLst>
                    <a:ext uri="{FF2B5EF4-FFF2-40B4-BE49-F238E27FC236}">
                      <a16:creationId xmlns:a16="http://schemas.microsoft.com/office/drawing/2014/main" id="{97F6A819-BAA6-AB1F-DDDE-E003CC8C0B6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8" name="Ellipse 4429">
                  <a:extLst>
                    <a:ext uri="{FF2B5EF4-FFF2-40B4-BE49-F238E27FC236}">
                      <a16:creationId xmlns:a16="http://schemas.microsoft.com/office/drawing/2014/main" id="{9EA39F70-E98F-3AEB-8807-4C8B9747BA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9" name="Ellipse 4430">
                  <a:extLst>
                    <a:ext uri="{FF2B5EF4-FFF2-40B4-BE49-F238E27FC236}">
                      <a16:creationId xmlns:a16="http://schemas.microsoft.com/office/drawing/2014/main" id="{B0DFB290-388C-0EE1-030B-BE1A4135393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0" name="Ellipse 4431">
                  <a:extLst>
                    <a:ext uri="{FF2B5EF4-FFF2-40B4-BE49-F238E27FC236}">
                      <a16:creationId xmlns:a16="http://schemas.microsoft.com/office/drawing/2014/main" id="{7939CB81-F5F3-207C-FE24-D179340B9AC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1" name="Ellipse 4432">
                  <a:extLst>
                    <a:ext uri="{FF2B5EF4-FFF2-40B4-BE49-F238E27FC236}">
                      <a16:creationId xmlns:a16="http://schemas.microsoft.com/office/drawing/2014/main" id="{A8A76D5B-7164-75F4-B228-0AB3036605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2" name="Ellipse 4433">
                  <a:extLst>
                    <a:ext uri="{FF2B5EF4-FFF2-40B4-BE49-F238E27FC236}">
                      <a16:creationId xmlns:a16="http://schemas.microsoft.com/office/drawing/2014/main" id="{BA801A07-C4C1-80E2-3BA0-33502DFDBC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3" name="Ellipse 4434">
                  <a:extLst>
                    <a:ext uri="{FF2B5EF4-FFF2-40B4-BE49-F238E27FC236}">
                      <a16:creationId xmlns:a16="http://schemas.microsoft.com/office/drawing/2014/main" id="{C287E873-D77F-B529-0CF0-2DA080EB62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4" name="Ellipse 4435">
                  <a:extLst>
                    <a:ext uri="{FF2B5EF4-FFF2-40B4-BE49-F238E27FC236}">
                      <a16:creationId xmlns:a16="http://schemas.microsoft.com/office/drawing/2014/main" id="{00926AEA-EF1E-64FC-FEB1-9E4D912807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5" name="Ellipse 4436">
                  <a:extLst>
                    <a:ext uri="{FF2B5EF4-FFF2-40B4-BE49-F238E27FC236}">
                      <a16:creationId xmlns:a16="http://schemas.microsoft.com/office/drawing/2014/main" id="{EB3DC776-4196-EB67-0C43-2A9E3A708D2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9" name="L-Schale">
                <a:extLst>
                  <a:ext uri="{FF2B5EF4-FFF2-40B4-BE49-F238E27FC236}">
                    <a16:creationId xmlns:a16="http://schemas.microsoft.com/office/drawing/2014/main" id="{81C50A5D-0CFA-238D-E9A7-3F39B0D85AF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0" name="M-Schale">
                <a:extLst>
                  <a:ext uri="{FF2B5EF4-FFF2-40B4-BE49-F238E27FC236}">
                    <a16:creationId xmlns:a16="http://schemas.microsoft.com/office/drawing/2014/main" id="{832BAF43-670F-87C6-1F88-3AA58830DC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1" name="Gruppieren 8590">
              <a:extLst>
                <a:ext uri="{FF2B5EF4-FFF2-40B4-BE49-F238E27FC236}">
                  <a16:creationId xmlns:a16="http://schemas.microsoft.com/office/drawing/2014/main" id="{B1B5A2A4-49D2-48FC-9B10-8B4E566931A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625" name="Ellipse 4406">
                <a:extLst>
                  <a:ext uri="{FF2B5EF4-FFF2-40B4-BE49-F238E27FC236}">
                    <a16:creationId xmlns:a16="http://schemas.microsoft.com/office/drawing/2014/main" id="{575B2991-2786-65ED-4E94-9566F46A6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6" name="Minuszeichen 4407">
                <a:extLst>
                  <a:ext uri="{FF2B5EF4-FFF2-40B4-BE49-F238E27FC236}">
                    <a16:creationId xmlns:a16="http://schemas.microsoft.com/office/drawing/2014/main" id="{363EFCB6-A057-A388-D7C7-79BE0779F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2" name="Gruppieren 8591">
              <a:extLst>
                <a:ext uri="{FF2B5EF4-FFF2-40B4-BE49-F238E27FC236}">
                  <a16:creationId xmlns:a16="http://schemas.microsoft.com/office/drawing/2014/main" id="{36F93C54-9A69-CDB3-884D-37B903B0052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623" name="Ellipse 4404">
                <a:extLst>
                  <a:ext uri="{FF2B5EF4-FFF2-40B4-BE49-F238E27FC236}">
                    <a16:creationId xmlns:a16="http://schemas.microsoft.com/office/drawing/2014/main" id="{DD2102BE-C50E-A536-4E11-2283F7C52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4" name="Minuszeichen 4405">
                <a:extLst>
                  <a:ext uri="{FF2B5EF4-FFF2-40B4-BE49-F238E27FC236}">
                    <a16:creationId xmlns:a16="http://schemas.microsoft.com/office/drawing/2014/main" id="{6C772E01-FA11-92F4-EDBF-ED18843C5C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3" name="Gruppieren 8592">
              <a:extLst>
                <a:ext uri="{FF2B5EF4-FFF2-40B4-BE49-F238E27FC236}">
                  <a16:creationId xmlns:a16="http://schemas.microsoft.com/office/drawing/2014/main" id="{8AB6A1F7-F5F9-79A3-AF97-41323C2CCB8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621" name="Ellipse 4402">
                <a:extLst>
                  <a:ext uri="{FF2B5EF4-FFF2-40B4-BE49-F238E27FC236}">
                    <a16:creationId xmlns:a16="http://schemas.microsoft.com/office/drawing/2014/main" id="{62EB938D-29D2-D3A0-1F6E-155315C5EE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2" name="Minuszeichen 4403">
                <a:extLst>
                  <a:ext uri="{FF2B5EF4-FFF2-40B4-BE49-F238E27FC236}">
                    <a16:creationId xmlns:a16="http://schemas.microsoft.com/office/drawing/2014/main" id="{614F53E9-BDBF-309D-008E-AEFA2E0F38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4" name="Gruppieren 8593">
              <a:extLst>
                <a:ext uri="{FF2B5EF4-FFF2-40B4-BE49-F238E27FC236}">
                  <a16:creationId xmlns:a16="http://schemas.microsoft.com/office/drawing/2014/main" id="{96CE62D7-37EE-A86E-2FCA-4DBB123E467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619" name="Ellipse 4400">
                <a:extLst>
                  <a:ext uri="{FF2B5EF4-FFF2-40B4-BE49-F238E27FC236}">
                    <a16:creationId xmlns:a16="http://schemas.microsoft.com/office/drawing/2014/main" id="{123F5A1E-CB23-7AF4-2668-53864C62C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0" name="Minuszeichen 4401">
                <a:extLst>
                  <a:ext uri="{FF2B5EF4-FFF2-40B4-BE49-F238E27FC236}">
                    <a16:creationId xmlns:a16="http://schemas.microsoft.com/office/drawing/2014/main" id="{6DFB9B1A-C57A-B397-22F0-4F824EC51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5" name="Gruppieren 8594">
              <a:extLst>
                <a:ext uri="{FF2B5EF4-FFF2-40B4-BE49-F238E27FC236}">
                  <a16:creationId xmlns:a16="http://schemas.microsoft.com/office/drawing/2014/main" id="{C624F2D7-C8EC-1763-6AC9-B0EF43E3281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617" name="Ellipse 4398">
                <a:extLst>
                  <a:ext uri="{FF2B5EF4-FFF2-40B4-BE49-F238E27FC236}">
                    <a16:creationId xmlns:a16="http://schemas.microsoft.com/office/drawing/2014/main" id="{8072C697-4424-314A-581A-A470E3B82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8" name="Minuszeichen 4399">
                <a:extLst>
                  <a:ext uri="{FF2B5EF4-FFF2-40B4-BE49-F238E27FC236}">
                    <a16:creationId xmlns:a16="http://schemas.microsoft.com/office/drawing/2014/main" id="{CCF4E47B-5776-E3C4-B68E-2E49DC34D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6" name="Gruppieren 8595">
              <a:extLst>
                <a:ext uri="{FF2B5EF4-FFF2-40B4-BE49-F238E27FC236}">
                  <a16:creationId xmlns:a16="http://schemas.microsoft.com/office/drawing/2014/main" id="{201EE931-2E8A-064A-83A5-27B7632838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615" name="Ellipse 4396">
                <a:extLst>
                  <a:ext uri="{FF2B5EF4-FFF2-40B4-BE49-F238E27FC236}">
                    <a16:creationId xmlns:a16="http://schemas.microsoft.com/office/drawing/2014/main" id="{311CCD76-B3AF-C0BF-0057-7B42334834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6" name="Minuszeichen 4397">
                <a:extLst>
                  <a:ext uri="{FF2B5EF4-FFF2-40B4-BE49-F238E27FC236}">
                    <a16:creationId xmlns:a16="http://schemas.microsoft.com/office/drawing/2014/main" id="{C8EFC6A9-3700-59E7-EE88-E94CA7B61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7" name="Gruppieren 8596">
              <a:extLst>
                <a:ext uri="{FF2B5EF4-FFF2-40B4-BE49-F238E27FC236}">
                  <a16:creationId xmlns:a16="http://schemas.microsoft.com/office/drawing/2014/main" id="{9F035C23-246E-F6AD-4D04-DF1DF7E25A0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613" name="Ellipse 4394">
                <a:extLst>
                  <a:ext uri="{FF2B5EF4-FFF2-40B4-BE49-F238E27FC236}">
                    <a16:creationId xmlns:a16="http://schemas.microsoft.com/office/drawing/2014/main" id="{77A4E848-AEA9-AE3A-B8BC-DB14DF7AD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4" name="Minuszeichen 4395">
                <a:extLst>
                  <a:ext uri="{FF2B5EF4-FFF2-40B4-BE49-F238E27FC236}">
                    <a16:creationId xmlns:a16="http://schemas.microsoft.com/office/drawing/2014/main" id="{E4CE2197-7FED-803D-A459-D07B6272D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8" name="Gruppieren 8597">
              <a:extLst>
                <a:ext uri="{FF2B5EF4-FFF2-40B4-BE49-F238E27FC236}">
                  <a16:creationId xmlns:a16="http://schemas.microsoft.com/office/drawing/2014/main" id="{6659D425-2E33-9235-FA44-DB71A9C3C61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611" name="Ellipse 4392">
                <a:extLst>
                  <a:ext uri="{FF2B5EF4-FFF2-40B4-BE49-F238E27FC236}">
                    <a16:creationId xmlns:a16="http://schemas.microsoft.com/office/drawing/2014/main" id="{D2B58271-152D-C0F9-CA4B-7768401C2D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2" name="Minuszeichen 4393">
                <a:extLst>
                  <a:ext uri="{FF2B5EF4-FFF2-40B4-BE49-F238E27FC236}">
                    <a16:creationId xmlns:a16="http://schemas.microsoft.com/office/drawing/2014/main" id="{D1926A10-7D99-8F14-9624-8A00593FB4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9" name="Gruppieren 8598">
              <a:extLst>
                <a:ext uri="{FF2B5EF4-FFF2-40B4-BE49-F238E27FC236}">
                  <a16:creationId xmlns:a16="http://schemas.microsoft.com/office/drawing/2014/main" id="{5A53D9E8-323E-BD29-0701-003043C43F8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609" name="Ellipse 4390">
                <a:extLst>
                  <a:ext uri="{FF2B5EF4-FFF2-40B4-BE49-F238E27FC236}">
                    <a16:creationId xmlns:a16="http://schemas.microsoft.com/office/drawing/2014/main" id="{BDD80CDF-3420-DDC1-02F0-0F5B2F4C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0" name="Minuszeichen 4391">
                <a:extLst>
                  <a:ext uri="{FF2B5EF4-FFF2-40B4-BE49-F238E27FC236}">
                    <a16:creationId xmlns:a16="http://schemas.microsoft.com/office/drawing/2014/main" id="{E5D86A7B-0A1E-F02A-6A37-B1194C47E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0" name="Gruppieren 8599">
              <a:extLst>
                <a:ext uri="{FF2B5EF4-FFF2-40B4-BE49-F238E27FC236}">
                  <a16:creationId xmlns:a16="http://schemas.microsoft.com/office/drawing/2014/main" id="{ABE19395-94B3-F4CB-F13F-8DFE7E28D52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07" name="Ellipse 4388">
                <a:extLst>
                  <a:ext uri="{FF2B5EF4-FFF2-40B4-BE49-F238E27FC236}">
                    <a16:creationId xmlns:a16="http://schemas.microsoft.com/office/drawing/2014/main" id="{E1E1A8F2-4530-1881-0AF5-8BF0FD400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8" name="Minuszeichen 4389">
                <a:extLst>
                  <a:ext uri="{FF2B5EF4-FFF2-40B4-BE49-F238E27FC236}">
                    <a16:creationId xmlns:a16="http://schemas.microsoft.com/office/drawing/2014/main" id="{8B0716ED-D2EF-D9FA-55E2-A4724F7760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1" name="Gruppieren 8600">
              <a:extLst>
                <a:ext uri="{FF2B5EF4-FFF2-40B4-BE49-F238E27FC236}">
                  <a16:creationId xmlns:a16="http://schemas.microsoft.com/office/drawing/2014/main" id="{D40AD787-DD75-32CC-1A70-57DAC9FB2F9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05" name="Ellipse 4386">
                <a:extLst>
                  <a:ext uri="{FF2B5EF4-FFF2-40B4-BE49-F238E27FC236}">
                    <a16:creationId xmlns:a16="http://schemas.microsoft.com/office/drawing/2014/main" id="{7470CEFB-F42B-1FD1-2F7C-B0785763B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6" name="Minuszeichen 4387">
                <a:extLst>
                  <a:ext uri="{FF2B5EF4-FFF2-40B4-BE49-F238E27FC236}">
                    <a16:creationId xmlns:a16="http://schemas.microsoft.com/office/drawing/2014/main" id="{C1B40968-809C-0261-E133-98DF1231C4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2" name="Gruppieren 8601">
              <a:extLst>
                <a:ext uri="{FF2B5EF4-FFF2-40B4-BE49-F238E27FC236}">
                  <a16:creationId xmlns:a16="http://schemas.microsoft.com/office/drawing/2014/main" id="{F44E4834-FB3F-9614-DF4A-09969ACA438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03" name="Ellipse 4384">
                <a:extLst>
                  <a:ext uri="{FF2B5EF4-FFF2-40B4-BE49-F238E27FC236}">
                    <a16:creationId xmlns:a16="http://schemas.microsoft.com/office/drawing/2014/main" id="{1E3C4941-F250-3FDA-5655-2033E15DCB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4" name="Minuszeichen 4385">
                <a:extLst>
                  <a:ext uri="{FF2B5EF4-FFF2-40B4-BE49-F238E27FC236}">
                    <a16:creationId xmlns:a16="http://schemas.microsoft.com/office/drawing/2014/main" id="{2AF82B9B-BBBE-6BE5-01FE-4F25DB6F0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0" name="Gruppieren 8679">
            <a:extLst>
              <a:ext uri="{FF2B5EF4-FFF2-40B4-BE49-F238E27FC236}">
                <a16:creationId xmlns:a16="http://schemas.microsoft.com/office/drawing/2014/main" id="{C130AB66-BABC-B47D-343B-D210EBB8E0A6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8681" name="Magnesium ohne e-">
              <a:extLst>
                <a:ext uri="{FF2B5EF4-FFF2-40B4-BE49-F238E27FC236}">
                  <a16:creationId xmlns:a16="http://schemas.microsoft.com/office/drawing/2014/main" id="{A99D590E-EBB5-D2A4-2049-DBD5B4B22B4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718" name="K-Schale">
                <a:extLst>
                  <a:ext uri="{FF2B5EF4-FFF2-40B4-BE49-F238E27FC236}">
                    <a16:creationId xmlns:a16="http://schemas.microsoft.com/office/drawing/2014/main" id="{FFED6E7B-F533-F7E3-B315-A07FF5FC3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719" name="Atomkern mit Protonen und Neutronen">
                <a:extLst>
                  <a:ext uri="{FF2B5EF4-FFF2-40B4-BE49-F238E27FC236}">
                    <a16:creationId xmlns:a16="http://schemas.microsoft.com/office/drawing/2014/main" id="{01FBC50B-1087-F243-A4BC-E9CFA988469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722" name="Atomkern">
                  <a:extLst>
                    <a:ext uri="{FF2B5EF4-FFF2-40B4-BE49-F238E27FC236}">
                      <a16:creationId xmlns:a16="http://schemas.microsoft.com/office/drawing/2014/main" id="{E52D1B54-45E0-F1A2-E80B-60B036C3011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23" name="Gruppieren 8722">
                  <a:extLst>
                    <a:ext uri="{FF2B5EF4-FFF2-40B4-BE49-F238E27FC236}">
                      <a16:creationId xmlns:a16="http://schemas.microsoft.com/office/drawing/2014/main" id="{FF2AC5DB-C860-3BFD-2139-A0DBB5E1F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9" name="Ellipse 4550">
                    <a:extLst>
                      <a:ext uri="{FF2B5EF4-FFF2-40B4-BE49-F238E27FC236}">
                        <a16:creationId xmlns:a16="http://schemas.microsoft.com/office/drawing/2014/main" id="{E46251FE-9230-570B-E7EA-009D84AE5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70" name="Additionszeichen 4551">
                    <a:extLst>
                      <a:ext uri="{FF2B5EF4-FFF2-40B4-BE49-F238E27FC236}">
                        <a16:creationId xmlns:a16="http://schemas.microsoft.com/office/drawing/2014/main" id="{0FDBA32F-9E7B-8AC3-951F-16FE838769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4" name="Gruppieren 8723">
                  <a:extLst>
                    <a:ext uri="{FF2B5EF4-FFF2-40B4-BE49-F238E27FC236}">
                      <a16:creationId xmlns:a16="http://schemas.microsoft.com/office/drawing/2014/main" id="{8B9DA35F-4BC8-5F30-0208-DBD27A6A98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7" name="Ellipse 4548">
                    <a:extLst>
                      <a:ext uri="{FF2B5EF4-FFF2-40B4-BE49-F238E27FC236}">
                        <a16:creationId xmlns:a16="http://schemas.microsoft.com/office/drawing/2014/main" id="{4E5AAE04-FD76-3134-7B70-7E44CA229E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8" name="Additionszeichen 4549">
                    <a:extLst>
                      <a:ext uri="{FF2B5EF4-FFF2-40B4-BE49-F238E27FC236}">
                        <a16:creationId xmlns:a16="http://schemas.microsoft.com/office/drawing/2014/main" id="{F33ABB01-E277-47DF-BDC7-018EA0A38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5" name="Gruppieren 8724">
                  <a:extLst>
                    <a:ext uri="{FF2B5EF4-FFF2-40B4-BE49-F238E27FC236}">
                      <a16:creationId xmlns:a16="http://schemas.microsoft.com/office/drawing/2014/main" id="{01772525-5C11-D234-33A6-B777C0E307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5" name="Ellipse 4546">
                    <a:extLst>
                      <a:ext uri="{FF2B5EF4-FFF2-40B4-BE49-F238E27FC236}">
                        <a16:creationId xmlns:a16="http://schemas.microsoft.com/office/drawing/2014/main" id="{D1E18543-EA6E-A6DF-3A25-5A719D228A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6" name="Additionszeichen 4547">
                    <a:extLst>
                      <a:ext uri="{FF2B5EF4-FFF2-40B4-BE49-F238E27FC236}">
                        <a16:creationId xmlns:a16="http://schemas.microsoft.com/office/drawing/2014/main" id="{8597F83C-9513-468D-205F-A54D19B9B5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6" name="Gruppieren 8725">
                  <a:extLst>
                    <a:ext uri="{FF2B5EF4-FFF2-40B4-BE49-F238E27FC236}">
                      <a16:creationId xmlns:a16="http://schemas.microsoft.com/office/drawing/2014/main" id="{B1B5A143-4DF3-3BB0-C8BA-E658866D8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3" name="Ellipse 4544">
                    <a:extLst>
                      <a:ext uri="{FF2B5EF4-FFF2-40B4-BE49-F238E27FC236}">
                        <a16:creationId xmlns:a16="http://schemas.microsoft.com/office/drawing/2014/main" id="{594B4B9B-C236-7A3D-5A68-43D0ACAD8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4" name="Additionszeichen 4545">
                    <a:extLst>
                      <a:ext uri="{FF2B5EF4-FFF2-40B4-BE49-F238E27FC236}">
                        <a16:creationId xmlns:a16="http://schemas.microsoft.com/office/drawing/2014/main" id="{1AA9E1DB-EE28-8B14-890E-19501EC8F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7" name="Gruppieren 8726">
                  <a:extLst>
                    <a:ext uri="{FF2B5EF4-FFF2-40B4-BE49-F238E27FC236}">
                      <a16:creationId xmlns:a16="http://schemas.microsoft.com/office/drawing/2014/main" id="{CE57921C-4F4A-E2A2-E34D-4B9C91192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1" name="Ellipse 4542">
                    <a:extLst>
                      <a:ext uri="{FF2B5EF4-FFF2-40B4-BE49-F238E27FC236}">
                        <a16:creationId xmlns:a16="http://schemas.microsoft.com/office/drawing/2014/main" id="{B753AC1E-568A-C8AF-8D48-025FC33E2C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2" name="Additionszeichen 4543">
                    <a:extLst>
                      <a:ext uri="{FF2B5EF4-FFF2-40B4-BE49-F238E27FC236}">
                        <a16:creationId xmlns:a16="http://schemas.microsoft.com/office/drawing/2014/main" id="{C8EADC28-BC04-20AD-9119-57B9FB1A8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8" name="Gruppieren 8727">
                  <a:extLst>
                    <a:ext uri="{FF2B5EF4-FFF2-40B4-BE49-F238E27FC236}">
                      <a16:creationId xmlns:a16="http://schemas.microsoft.com/office/drawing/2014/main" id="{82A49AE0-0685-1123-8587-FFD47CEFFF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9" name="Ellipse 4540">
                    <a:extLst>
                      <a:ext uri="{FF2B5EF4-FFF2-40B4-BE49-F238E27FC236}">
                        <a16:creationId xmlns:a16="http://schemas.microsoft.com/office/drawing/2014/main" id="{C08E611A-0DB1-CBDC-DE60-8996EAD58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0" name="Additionszeichen 4541">
                    <a:extLst>
                      <a:ext uri="{FF2B5EF4-FFF2-40B4-BE49-F238E27FC236}">
                        <a16:creationId xmlns:a16="http://schemas.microsoft.com/office/drawing/2014/main" id="{5CC07131-5594-F8DE-99A8-1F5FB89995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9" name="Gruppieren 8728">
                  <a:extLst>
                    <a:ext uri="{FF2B5EF4-FFF2-40B4-BE49-F238E27FC236}">
                      <a16:creationId xmlns:a16="http://schemas.microsoft.com/office/drawing/2014/main" id="{EFD65FDE-C1B3-AC5F-5698-89E2C6789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7" name="Ellipse 4538">
                    <a:extLst>
                      <a:ext uri="{FF2B5EF4-FFF2-40B4-BE49-F238E27FC236}">
                        <a16:creationId xmlns:a16="http://schemas.microsoft.com/office/drawing/2014/main" id="{DCC5F2F0-A185-B521-4297-15847E37A8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8" name="Additionszeichen 4539">
                    <a:extLst>
                      <a:ext uri="{FF2B5EF4-FFF2-40B4-BE49-F238E27FC236}">
                        <a16:creationId xmlns:a16="http://schemas.microsoft.com/office/drawing/2014/main" id="{5C627A0F-5A79-8E4D-0717-81D5F8B55D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0" name="Gruppieren 8729">
                  <a:extLst>
                    <a:ext uri="{FF2B5EF4-FFF2-40B4-BE49-F238E27FC236}">
                      <a16:creationId xmlns:a16="http://schemas.microsoft.com/office/drawing/2014/main" id="{B7672499-0DA8-3CB2-0EDC-7822DC8460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5" name="Ellipse 4536">
                    <a:extLst>
                      <a:ext uri="{FF2B5EF4-FFF2-40B4-BE49-F238E27FC236}">
                        <a16:creationId xmlns:a16="http://schemas.microsoft.com/office/drawing/2014/main" id="{E50D7FB0-D95E-7074-6180-70E2EFA33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6" name="Additionszeichen 4537">
                    <a:extLst>
                      <a:ext uri="{FF2B5EF4-FFF2-40B4-BE49-F238E27FC236}">
                        <a16:creationId xmlns:a16="http://schemas.microsoft.com/office/drawing/2014/main" id="{10D0F321-0568-307E-EB3F-2FD3CD8A95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1" name="Gruppieren 8730">
                  <a:extLst>
                    <a:ext uri="{FF2B5EF4-FFF2-40B4-BE49-F238E27FC236}">
                      <a16:creationId xmlns:a16="http://schemas.microsoft.com/office/drawing/2014/main" id="{FDD015D7-636B-7A27-48A0-0967D403C0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3" name="Ellipse 4534">
                    <a:extLst>
                      <a:ext uri="{FF2B5EF4-FFF2-40B4-BE49-F238E27FC236}">
                        <a16:creationId xmlns:a16="http://schemas.microsoft.com/office/drawing/2014/main" id="{C015FEBA-A4DB-6D53-407B-8F789E73B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4" name="Additionszeichen 4535">
                    <a:extLst>
                      <a:ext uri="{FF2B5EF4-FFF2-40B4-BE49-F238E27FC236}">
                        <a16:creationId xmlns:a16="http://schemas.microsoft.com/office/drawing/2014/main" id="{B9F545EC-78F2-BA28-699C-EECA9D8EFB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2" name="Gruppieren 8731">
                  <a:extLst>
                    <a:ext uri="{FF2B5EF4-FFF2-40B4-BE49-F238E27FC236}">
                      <a16:creationId xmlns:a16="http://schemas.microsoft.com/office/drawing/2014/main" id="{47C3BFC0-1389-8517-4E38-EC40F0909D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1" name="Ellipse 4532">
                    <a:extLst>
                      <a:ext uri="{FF2B5EF4-FFF2-40B4-BE49-F238E27FC236}">
                        <a16:creationId xmlns:a16="http://schemas.microsoft.com/office/drawing/2014/main" id="{ADA705FB-7254-1586-81E5-8D48C7995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2" name="Additionszeichen 4533">
                    <a:extLst>
                      <a:ext uri="{FF2B5EF4-FFF2-40B4-BE49-F238E27FC236}">
                        <a16:creationId xmlns:a16="http://schemas.microsoft.com/office/drawing/2014/main" id="{F46932D2-F0F4-8BF6-ADC5-E71D9CBC85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3" name="Gruppieren 8732">
                  <a:extLst>
                    <a:ext uri="{FF2B5EF4-FFF2-40B4-BE49-F238E27FC236}">
                      <a16:creationId xmlns:a16="http://schemas.microsoft.com/office/drawing/2014/main" id="{313A9E03-436A-B8C4-61C8-F9A31E06DF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9" name="Ellipse 4530">
                    <a:extLst>
                      <a:ext uri="{FF2B5EF4-FFF2-40B4-BE49-F238E27FC236}">
                        <a16:creationId xmlns:a16="http://schemas.microsoft.com/office/drawing/2014/main" id="{4D12D1C3-3F01-A701-E13E-2917DA5ACC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0" name="Additionszeichen 4531">
                    <a:extLst>
                      <a:ext uri="{FF2B5EF4-FFF2-40B4-BE49-F238E27FC236}">
                        <a16:creationId xmlns:a16="http://schemas.microsoft.com/office/drawing/2014/main" id="{54B3DE29-3BFA-6DFB-6054-053FB63915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4" name="Gruppieren 8733">
                  <a:extLst>
                    <a:ext uri="{FF2B5EF4-FFF2-40B4-BE49-F238E27FC236}">
                      <a16:creationId xmlns:a16="http://schemas.microsoft.com/office/drawing/2014/main" id="{715CAB47-0DB6-4AF5-F91F-ADE9026DC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7" name="Ellipse 4528">
                    <a:extLst>
                      <a:ext uri="{FF2B5EF4-FFF2-40B4-BE49-F238E27FC236}">
                        <a16:creationId xmlns:a16="http://schemas.microsoft.com/office/drawing/2014/main" id="{E78BB480-69F1-38F4-D750-4C5FBC40E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48" name="Additionszeichen 4529">
                    <a:extLst>
                      <a:ext uri="{FF2B5EF4-FFF2-40B4-BE49-F238E27FC236}">
                        <a16:creationId xmlns:a16="http://schemas.microsoft.com/office/drawing/2014/main" id="{35E31AF6-3472-A063-0A75-C2E4E5746F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35" name="Ellipse 4516">
                  <a:extLst>
                    <a:ext uri="{FF2B5EF4-FFF2-40B4-BE49-F238E27FC236}">
                      <a16:creationId xmlns:a16="http://schemas.microsoft.com/office/drawing/2014/main" id="{5E1DDA4A-2F8A-7C4C-828B-158347E0184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6" name="Ellipse 4517">
                  <a:extLst>
                    <a:ext uri="{FF2B5EF4-FFF2-40B4-BE49-F238E27FC236}">
                      <a16:creationId xmlns:a16="http://schemas.microsoft.com/office/drawing/2014/main" id="{86262776-19D3-0007-5681-08C31E4C28C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7" name="Ellipse 4518">
                  <a:extLst>
                    <a:ext uri="{FF2B5EF4-FFF2-40B4-BE49-F238E27FC236}">
                      <a16:creationId xmlns:a16="http://schemas.microsoft.com/office/drawing/2014/main" id="{AB1F8CD0-DE7B-C165-6C6A-C834795AC7C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8" name="Ellipse 4519">
                  <a:extLst>
                    <a:ext uri="{FF2B5EF4-FFF2-40B4-BE49-F238E27FC236}">
                      <a16:creationId xmlns:a16="http://schemas.microsoft.com/office/drawing/2014/main" id="{649C07AF-048E-7C7E-3A11-84A9815F9A3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9" name="Ellipse 4520">
                  <a:extLst>
                    <a:ext uri="{FF2B5EF4-FFF2-40B4-BE49-F238E27FC236}">
                      <a16:creationId xmlns:a16="http://schemas.microsoft.com/office/drawing/2014/main" id="{2A9DCEFF-41AF-C718-1F5A-10AFE9BB8DE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0" name="Ellipse 4521">
                  <a:extLst>
                    <a:ext uri="{FF2B5EF4-FFF2-40B4-BE49-F238E27FC236}">
                      <a16:creationId xmlns:a16="http://schemas.microsoft.com/office/drawing/2014/main" id="{7752A1D7-4132-A225-19D8-ABC7CBC2B2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1" name="Ellipse 4522">
                  <a:extLst>
                    <a:ext uri="{FF2B5EF4-FFF2-40B4-BE49-F238E27FC236}">
                      <a16:creationId xmlns:a16="http://schemas.microsoft.com/office/drawing/2014/main" id="{ADD84BF2-6486-E391-C175-8D1BD85EF0D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2" name="Ellipse 4523">
                  <a:extLst>
                    <a:ext uri="{FF2B5EF4-FFF2-40B4-BE49-F238E27FC236}">
                      <a16:creationId xmlns:a16="http://schemas.microsoft.com/office/drawing/2014/main" id="{5BC84B28-DA09-0977-AD0B-F7DCE7207CA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3" name="Ellipse 4524">
                  <a:extLst>
                    <a:ext uri="{FF2B5EF4-FFF2-40B4-BE49-F238E27FC236}">
                      <a16:creationId xmlns:a16="http://schemas.microsoft.com/office/drawing/2014/main" id="{1256454E-CE6D-456B-77C7-DD8E9D00795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4" name="Ellipse 4525">
                  <a:extLst>
                    <a:ext uri="{FF2B5EF4-FFF2-40B4-BE49-F238E27FC236}">
                      <a16:creationId xmlns:a16="http://schemas.microsoft.com/office/drawing/2014/main" id="{EB76AB2E-4ACB-DECD-70C9-B3CB949FB31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5" name="Ellipse 4526">
                  <a:extLst>
                    <a:ext uri="{FF2B5EF4-FFF2-40B4-BE49-F238E27FC236}">
                      <a16:creationId xmlns:a16="http://schemas.microsoft.com/office/drawing/2014/main" id="{24D910B7-DD21-D24D-81C6-90B7752E4C2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6" name="Ellipse 4527">
                  <a:extLst>
                    <a:ext uri="{FF2B5EF4-FFF2-40B4-BE49-F238E27FC236}">
                      <a16:creationId xmlns:a16="http://schemas.microsoft.com/office/drawing/2014/main" id="{2E130A2A-EAC8-DEEA-275C-AE86281CB30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20" name="L-Schale">
                <a:extLst>
                  <a:ext uri="{FF2B5EF4-FFF2-40B4-BE49-F238E27FC236}">
                    <a16:creationId xmlns:a16="http://schemas.microsoft.com/office/drawing/2014/main" id="{29F2C2D5-64BD-082D-F5CC-7478ECFDF58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21" name="M-Schale">
                <a:extLst>
                  <a:ext uri="{FF2B5EF4-FFF2-40B4-BE49-F238E27FC236}">
                    <a16:creationId xmlns:a16="http://schemas.microsoft.com/office/drawing/2014/main" id="{9001B316-3F73-A0BB-F18C-C152738CE30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2" name="Gruppieren 8681">
              <a:extLst>
                <a:ext uri="{FF2B5EF4-FFF2-40B4-BE49-F238E27FC236}">
                  <a16:creationId xmlns:a16="http://schemas.microsoft.com/office/drawing/2014/main" id="{38390873-8C88-C791-B34A-355E1F2F1A3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716" name="Ellipse 4497">
                <a:extLst>
                  <a:ext uri="{FF2B5EF4-FFF2-40B4-BE49-F238E27FC236}">
                    <a16:creationId xmlns:a16="http://schemas.microsoft.com/office/drawing/2014/main" id="{5DED4D7E-9079-9735-9E9D-1EE16A2A7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7" name="Minuszeichen 4498">
                <a:extLst>
                  <a:ext uri="{FF2B5EF4-FFF2-40B4-BE49-F238E27FC236}">
                    <a16:creationId xmlns:a16="http://schemas.microsoft.com/office/drawing/2014/main" id="{91048AF7-2D66-C0ED-29A2-48CA843E5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3" name="Gruppieren 8682">
              <a:extLst>
                <a:ext uri="{FF2B5EF4-FFF2-40B4-BE49-F238E27FC236}">
                  <a16:creationId xmlns:a16="http://schemas.microsoft.com/office/drawing/2014/main" id="{2F712FF1-A9A8-3C33-409F-57EF9100A5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714" name="Ellipse 4495">
                <a:extLst>
                  <a:ext uri="{FF2B5EF4-FFF2-40B4-BE49-F238E27FC236}">
                    <a16:creationId xmlns:a16="http://schemas.microsoft.com/office/drawing/2014/main" id="{9082BAD7-678D-5BAC-358A-5621E3178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5" name="Minuszeichen 4496">
                <a:extLst>
                  <a:ext uri="{FF2B5EF4-FFF2-40B4-BE49-F238E27FC236}">
                    <a16:creationId xmlns:a16="http://schemas.microsoft.com/office/drawing/2014/main" id="{824EED32-9589-9E2A-4396-DEE4FC0363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4" name="Gruppieren 8683">
              <a:extLst>
                <a:ext uri="{FF2B5EF4-FFF2-40B4-BE49-F238E27FC236}">
                  <a16:creationId xmlns:a16="http://schemas.microsoft.com/office/drawing/2014/main" id="{8CC02804-5FD6-BA22-36AB-78FF8962F1A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712" name="Ellipse 4493">
                <a:extLst>
                  <a:ext uri="{FF2B5EF4-FFF2-40B4-BE49-F238E27FC236}">
                    <a16:creationId xmlns:a16="http://schemas.microsoft.com/office/drawing/2014/main" id="{9E4F1FBA-B6FA-FEEA-02E9-8000972413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3" name="Minuszeichen 4494">
                <a:extLst>
                  <a:ext uri="{FF2B5EF4-FFF2-40B4-BE49-F238E27FC236}">
                    <a16:creationId xmlns:a16="http://schemas.microsoft.com/office/drawing/2014/main" id="{C27EC46E-1AE4-774F-DF10-AF664B92D6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5" name="Gruppieren 8684">
              <a:extLst>
                <a:ext uri="{FF2B5EF4-FFF2-40B4-BE49-F238E27FC236}">
                  <a16:creationId xmlns:a16="http://schemas.microsoft.com/office/drawing/2014/main" id="{4B0C1E84-0ADA-B6E8-BF89-BBC5A50EDC4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710" name="Ellipse 4491">
                <a:extLst>
                  <a:ext uri="{FF2B5EF4-FFF2-40B4-BE49-F238E27FC236}">
                    <a16:creationId xmlns:a16="http://schemas.microsoft.com/office/drawing/2014/main" id="{4ABFB749-ACE4-581F-97F8-1957F8A422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1" name="Minuszeichen 4492">
                <a:extLst>
                  <a:ext uri="{FF2B5EF4-FFF2-40B4-BE49-F238E27FC236}">
                    <a16:creationId xmlns:a16="http://schemas.microsoft.com/office/drawing/2014/main" id="{171C9541-B3F6-0494-2A2A-063C57B5B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6" name="Gruppieren 8685">
              <a:extLst>
                <a:ext uri="{FF2B5EF4-FFF2-40B4-BE49-F238E27FC236}">
                  <a16:creationId xmlns:a16="http://schemas.microsoft.com/office/drawing/2014/main" id="{983ED783-AB6D-88AD-0A82-55FBC2F86A0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08" name="Ellipse 4489">
                <a:extLst>
                  <a:ext uri="{FF2B5EF4-FFF2-40B4-BE49-F238E27FC236}">
                    <a16:creationId xmlns:a16="http://schemas.microsoft.com/office/drawing/2014/main" id="{285B965D-7310-C647-AC78-87EF83D37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9" name="Minuszeichen 4490">
                <a:extLst>
                  <a:ext uri="{FF2B5EF4-FFF2-40B4-BE49-F238E27FC236}">
                    <a16:creationId xmlns:a16="http://schemas.microsoft.com/office/drawing/2014/main" id="{C09245F3-9F8B-D68F-84D2-F99C919FD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7" name="Gruppieren 8686">
              <a:extLst>
                <a:ext uri="{FF2B5EF4-FFF2-40B4-BE49-F238E27FC236}">
                  <a16:creationId xmlns:a16="http://schemas.microsoft.com/office/drawing/2014/main" id="{C850FCE8-C04B-8E95-FD2C-A9FCA35913D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06" name="Ellipse 4487">
                <a:extLst>
                  <a:ext uri="{FF2B5EF4-FFF2-40B4-BE49-F238E27FC236}">
                    <a16:creationId xmlns:a16="http://schemas.microsoft.com/office/drawing/2014/main" id="{57513607-375F-D50D-0272-C4428E8C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7" name="Minuszeichen 4488">
                <a:extLst>
                  <a:ext uri="{FF2B5EF4-FFF2-40B4-BE49-F238E27FC236}">
                    <a16:creationId xmlns:a16="http://schemas.microsoft.com/office/drawing/2014/main" id="{4EFC3FEA-61D1-CD33-ECBF-683437D300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8" name="Gruppieren 8687">
              <a:extLst>
                <a:ext uri="{FF2B5EF4-FFF2-40B4-BE49-F238E27FC236}">
                  <a16:creationId xmlns:a16="http://schemas.microsoft.com/office/drawing/2014/main" id="{9D87F0B2-C237-005D-1537-8F2FD800FD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04" name="Ellipse 4485">
                <a:extLst>
                  <a:ext uri="{FF2B5EF4-FFF2-40B4-BE49-F238E27FC236}">
                    <a16:creationId xmlns:a16="http://schemas.microsoft.com/office/drawing/2014/main" id="{BEA0C55B-92BB-EAED-1CCF-31541282C0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5" name="Minuszeichen 4486">
                <a:extLst>
                  <a:ext uri="{FF2B5EF4-FFF2-40B4-BE49-F238E27FC236}">
                    <a16:creationId xmlns:a16="http://schemas.microsoft.com/office/drawing/2014/main" id="{DD6AF8FD-E359-7D68-EE75-A3BF2EFC0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9" name="Gruppieren 8688">
              <a:extLst>
                <a:ext uri="{FF2B5EF4-FFF2-40B4-BE49-F238E27FC236}">
                  <a16:creationId xmlns:a16="http://schemas.microsoft.com/office/drawing/2014/main" id="{D7286D91-9B5A-A151-25A9-263FDD4D1AD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02" name="Ellipse 4483">
                <a:extLst>
                  <a:ext uri="{FF2B5EF4-FFF2-40B4-BE49-F238E27FC236}">
                    <a16:creationId xmlns:a16="http://schemas.microsoft.com/office/drawing/2014/main" id="{27636AD6-C7E6-DD12-2961-3F42A1B5D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3" name="Minuszeichen 4484">
                <a:extLst>
                  <a:ext uri="{FF2B5EF4-FFF2-40B4-BE49-F238E27FC236}">
                    <a16:creationId xmlns:a16="http://schemas.microsoft.com/office/drawing/2014/main" id="{3CEDB8C7-D906-E9B9-D2F8-F07B2F47B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0" name="Gruppieren 8689">
              <a:extLst>
                <a:ext uri="{FF2B5EF4-FFF2-40B4-BE49-F238E27FC236}">
                  <a16:creationId xmlns:a16="http://schemas.microsoft.com/office/drawing/2014/main" id="{17826B0F-DCDF-C1C9-941A-DD46D624D6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00" name="Ellipse 4481">
                <a:extLst>
                  <a:ext uri="{FF2B5EF4-FFF2-40B4-BE49-F238E27FC236}">
                    <a16:creationId xmlns:a16="http://schemas.microsoft.com/office/drawing/2014/main" id="{A236DF4D-4B1A-95C7-581D-FC68F967E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1" name="Minuszeichen 4482">
                <a:extLst>
                  <a:ext uri="{FF2B5EF4-FFF2-40B4-BE49-F238E27FC236}">
                    <a16:creationId xmlns:a16="http://schemas.microsoft.com/office/drawing/2014/main" id="{4E874EE8-30B1-3C69-4026-88AA2092A5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1" name="Gruppieren 8690">
              <a:extLst>
                <a:ext uri="{FF2B5EF4-FFF2-40B4-BE49-F238E27FC236}">
                  <a16:creationId xmlns:a16="http://schemas.microsoft.com/office/drawing/2014/main" id="{BE98360E-D126-CEAD-3939-DD90E620B14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98" name="Ellipse 4479">
                <a:extLst>
                  <a:ext uri="{FF2B5EF4-FFF2-40B4-BE49-F238E27FC236}">
                    <a16:creationId xmlns:a16="http://schemas.microsoft.com/office/drawing/2014/main" id="{24E4F0F2-B44B-113B-A5FD-966902E7E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9" name="Minuszeichen 4480">
                <a:extLst>
                  <a:ext uri="{FF2B5EF4-FFF2-40B4-BE49-F238E27FC236}">
                    <a16:creationId xmlns:a16="http://schemas.microsoft.com/office/drawing/2014/main" id="{088E8F75-9B37-520C-B1B8-9FE788BE1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2" name="Gruppieren 8691">
              <a:extLst>
                <a:ext uri="{FF2B5EF4-FFF2-40B4-BE49-F238E27FC236}">
                  <a16:creationId xmlns:a16="http://schemas.microsoft.com/office/drawing/2014/main" id="{DC718FB9-7E5C-53D1-7CF9-B4F6152509C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96" name="Ellipse 4477">
                <a:extLst>
                  <a:ext uri="{FF2B5EF4-FFF2-40B4-BE49-F238E27FC236}">
                    <a16:creationId xmlns:a16="http://schemas.microsoft.com/office/drawing/2014/main" id="{7FEB53FA-4B87-D712-350D-560EF06F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7" name="Minuszeichen 4478">
                <a:extLst>
                  <a:ext uri="{FF2B5EF4-FFF2-40B4-BE49-F238E27FC236}">
                    <a16:creationId xmlns:a16="http://schemas.microsoft.com/office/drawing/2014/main" id="{A5AD61DF-9185-C023-C00C-7454B5D57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3" name="Gruppieren 8692">
              <a:extLst>
                <a:ext uri="{FF2B5EF4-FFF2-40B4-BE49-F238E27FC236}">
                  <a16:creationId xmlns:a16="http://schemas.microsoft.com/office/drawing/2014/main" id="{2823BEE6-5947-022C-B7BC-253078AEF01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94" name="Ellipse 4475">
                <a:extLst>
                  <a:ext uri="{FF2B5EF4-FFF2-40B4-BE49-F238E27FC236}">
                    <a16:creationId xmlns:a16="http://schemas.microsoft.com/office/drawing/2014/main" id="{C20F7E96-680C-8CDC-8645-6E6DA7A89A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5" name="Minuszeichen 4476">
                <a:extLst>
                  <a:ext uri="{FF2B5EF4-FFF2-40B4-BE49-F238E27FC236}">
                    <a16:creationId xmlns:a16="http://schemas.microsoft.com/office/drawing/2014/main" id="{B0B78D54-6385-9207-6856-0FBE1A9E7C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71" name="Gruppieren 8770">
            <a:extLst>
              <a:ext uri="{FF2B5EF4-FFF2-40B4-BE49-F238E27FC236}">
                <a16:creationId xmlns:a16="http://schemas.microsoft.com/office/drawing/2014/main" id="{37EED911-8FEA-5017-A995-3CE8ED04DB55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8772" name="Magnesium ohne e-">
              <a:extLst>
                <a:ext uri="{FF2B5EF4-FFF2-40B4-BE49-F238E27FC236}">
                  <a16:creationId xmlns:a16="http://schemas.microsoft.com/office/drawing/2014/main" id="{1AF854A8-12FD-07A1-6E5A-721AF6432B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809" name="K-Schale">
                <a:extLst>
                  <a:ext uri="{FF2B5EF4-FFF2-40B4-BE49-F238E27FC236}">
                    <a16:creationId xmlns:a16="http://schemas.microsoft.com/office/drawing/2014/main" id="{A245DAC9-9A90-86BE-C397-7CF7B6E65B9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810" name="Atomkern mit Protonen und Neutronen">
                <a:extLst>
                  <a:ext uri="{FF2B5EF4-FFF2-40B4-BE49-F238E27FC236}">
                    <a16:creationId xmlns:a16="http://schemas.microsoft.com/office/drawing/2014/main" id="{33BD69DB-5F55-8B7D-11C0-3DF8D61E4C5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813" name="Atomkern">
                  <a:extLst>
                    <a:ext uri="{FF2B5EF4-FFF2-40B4-BE49-F238E27FC236}">
                      <a16:creationId xmlns:a16="http://schemas.microsoft.com/office/drawing/2014/main" id="{F15204E1-BEE1-0728-BCE0-3B8138BC27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814" name="Gruppieren 8813">
                  <a:extLst>
                    <a:ext uri="{FF2B5EF4-FFF2-40B4-BE49-F238E27FC236}">
                      <a16:creationId xmlns:a16="http://schemas.microsoft.com/office/drawing/2014/main" id="{FDF06B6E-1519-6406-295A-10DCF95C7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60" name="Ellipse 4641">
                    <a:extLst>
                      <a:ext uri="{FF2B5EF4-FFF2-40B4-BE49-F238E27FC236}">
                        <a16:creationId xmlns:a16="http://schemas.microsoft.com/office/drawing/2014/main" id="{F63622C5-1819-BA47-5026-02B248227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61" name="Additionszeichen 4642">
                    <a:extLst>
                      <a:ext uri="{FF2B5EF4-FFF2-40B4-BE49-F238E27FC236}">
                        <a16:creationId xmlns:a16="http://schemas.microsoft.com/office/drawing/2014/main" id="{001B77CE-5B97-717A-D46F-18C1D3420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5" name="Gruppieren 8814">
                  <a:extLst>
                    <a:ext uri="{FF2B5EF4-FFF2-40B4-BE49-F238E27FC236}">
                      <a16:creationId xmlns:a16="http://schemas.microsoft.com/office/drawing/2014/main" id="{D138CFAA-409A-5283-9199-78E71471D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8" name="Ellipse 4639">
                    <a:extLst>
                      <a:ext uri="{FF2B5EF4-FFF2-40B4-BE49-F238E27FC236}">
                        <a16:creationId xmlns:a16="http://schemas.microsoft.com/office/drawing/2014/main" id="{D3A22843-2A20-1893-C752-9C9B643B2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9" name="Additionszeichen 4640">
                    <a:extLst>
                      <a:ext uri="{FF2B5EF4-FFF2-40B4-BE49-F238E27FC236}">
                        <a16:creationId xmlns:a16="http://schemas.microsoft.com/office/drawing/2014/main" id="{979C4545-4D95-5560-AA27-B1A0CF20FA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6" name="Gruppieren 8815">
                  <a:extLst>
                    <a:ext uri="{FF2B5EF4-FFF2-40B4-BE49-F238E27FC236}">
                      <a16:creationId xmlns:a16="http://schemas.microsoft.com/office/drawing/2014/main" id="{E58B859B-79A0-93C6-44DF-386527487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6" name="Ellipse 4637">
                    <a:extLst>
                      <a:ext uri="{FF2B5EF4-FFF2-40B4-BE49-F238E27FC236}">
                        <a16:creationId xmlns:a16="http://schemas.microsoft.com/office/drawing/2014/main" id="{642355EE-D35D-0C62-5F6A-0DDE911B01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7" name="Additionszeichen 4638">
                    <a:extLst>
                      <a:ext uri="{FF2B5EF4-FFF2-40B4-BE49-F238E27FC236}">
                        <a16:creationId xmlns:a16="http://schemas.microsoft.com/office/drawing/2014/main" id="{86A51CE4-C450-4A03-BD15-8A23EA663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7" name="Gruppieren 8816">
                  <a:extLst>
                    <a:ext uri="{FF2B5EF4-FFF2-40B4-BE49-F238E27FC236}">
                      <a16:creationId xmlns:a16="http://schemas.microsoft.com/office/drawing/2014/main" id="{C3ECBF1D-1213-F416-4EC0-39B982AAAF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4" name="Ellipse 4635">
                    <a:extLst>
                      <a:ext uri="{FF2B5EF4-FFF2-40B4-BE49-F238E27FC236}">
                        <a16:creationId xmlns:a16="http://schemas.microsoft.com/office/drawing/2014/main" id="{CAA30BCB-A705-4978-737B-45AE9B27C1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5" name="Additionszeichen 4636">
                    <a:extLst>
                      <a:ext uri="{FF2B5EF4-FFF2-40B4-BE49-F238E27FC236}">
                        <a16:creationId xmlns:a16="http://schemas.microsoft.com/office/drawing/2014/main" id="{B1F0B467-89BE-B458-F4D7-759A6790E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8" name="Gruppieren 8817">
                  <a:extLst>
                    <a:ext uri="{FF2B5EF4-FFF2-40B4-BE49-F238E27FC236}">
                      <a16:creationId xmlns:a16="http://schemas.microsoft.com/office/drawing/2014/main" id="{60AE40C2-A775-448C-008D-7C5B8CC7C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2" name="Ellipse 4633">
                    <a:extLst>
                      <a:ext uri="{FF2B5EF4-FFF2-40B4-BE49-F238E27FC236}">
                        <a16:creationId xmlns:a16="http://schemas.microsoft.com/office/drawing/2014/main" id="{5D9DD6B2-D0FB-EE46-F220-0D03A0A3F1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3" name="Additionszeichen 4634">
                    <a:extLst>
                      <a:ext uri="{FF2B5EF4-FFF2-40B4-BE49-F238E27FC236}">
                        <a16:creationId xmlns:a16="http://schemas.microsoft.com/office/drawing/2014/main" id="{1B743AB2-4272-30B7-954D-6215CC29C2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9" name="Gruppieren 8818">
                  <a:extLst>
                    <a:ext uri="{FF2B5EF4-FFF2-40B4-BE49-F238E27FC236}">
                      <a16:creationId xmlns:a16="http://schemas.microsoft.com/office/drawing/2014/main" id="{BB06E0DB-9F90-51B4-8EA4-552F7EC386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0" name="Ellipse 4631">
                    <a:extLst>
                      <a:ext uri="{FF2B5EF4-FFF2-40B4-BE49-F238E27FC236}">
                        <a16:creationId xmlns:a16="http://schemas.microsoft.com/office/drawing/2014/main" id="{3FCCB0E4-10ED-28C6-58DA-E1D5CA8C2A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1" name="Additionszeichen 4632">
                    <a:extLst>
                      <a:ext uri="{FF2B5EF4-FFF2-40B4-BE49-F238E27FC236}">
                        <a16:creationId xmlns:a16="http://schemas.microsoft.com/office/drawing/2014/main" id="{26FAB34D-0F9E-B65A-0925-7793C933A6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0" name="Gruppieren 8819">
                  <a:extLst>
                    <a:ext uri="{FF2B5EF4-FFF2-40B4-BE49-F238E27FC236}">
                      <a16:creationId xmlns:a16="http://schemas.microsoft.com/office/drawing/2014/main" id="{8A1A904F-DF66-8B17-704A-EF77FA7E04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8" name="Ellipse 4629">
                    <a:extLst>
                      <a:ext uri="{FF2B5EF4-FFF2-40B4-BE49-F238E27FC236}">
                        <a16:creationId xmlns:a16="http://schemas.microsoft.com/office/drawing/2014/main" id="{6215E5F8-C4D6-B3B4-1F51-63AA7D191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9" name="Additionszeichen 4630">
                    <a:extLst>
                      <a:ext uri="{FF2B5EF4-FFF2-40B4-BE49-F238E27FC236}">
                        <a16:creationId xmlns:a16="http://schemas.microsoft.com/office/drawing/2014/main" id="{7B273249-52AA-EAF8-3FD7-67493133DF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1" name="Gruppieren 8820">
                  <a:extLst>
                    <a:ext uri="{FF2B5EF4-FFF2-40B4-BE49-F238E27FC236}">
                      <a16:creationId xmlns:a16="http://schemas.microsoft.com/office/drawing/2014/main" id="{1377B746-5CCC-24BE-A7BB-699D755B79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6" name="Ellipse 4627">
                    <a:extLst>
                      <a:ext uri="{FF2B5EF4-FFF2-40B4-BE49-F238E27FC236}">
                        <a16:creationId xmlns:a16="http://schemas.microsoft.com/office/drawing/2014/main" id="{F556D929-2DD1-D2C6-3163-26B4CDBABA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7" name="Additionszeichen 4628">
                    <a:extLst>
                      <a:ext uri="{FF2B5EF4-FFF2-40B4-BE49-F238E27FC236}">
                        <a16:creationId xmlns:a16="http://schemas.microsoft.com/office/drawing/2014/main" id="{9256B160-16FA-186A-570F-E518D54838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2" name="Gruppieren 8821">
                  <a:extLst>
                    <a:ext uri="{FF2B5EF4-FFF2-40B4-BE49-F238E27FC236}">
                      <a16:creationId xmlns:a16="http://schemas.microsoft.com/office/drawing/2014/main" id="{C1449E3B-4BB9-4022-59F7-034501E84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4" name="Ellipse 4625">
                    <a:extLst>
                      <a:ext uri="{FF2B5EF4-FFF2-40B4-BE49-F238E27FC236}">
                        <a16:creationId xmlns:a16="http://schemas.microsoft.com/office/drawing/2014/main" id="{1AB10173-172B-74CA-8500-ECF5691740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5" name="Additionszeichen 4626">
                    <a:extLst>
                      <a:ext uri="{FF2B5EF4-FFF2-40B4-BE49-F238E27FC236}">
                        <a16:creationId xmlns:a16="http://schemas.microsoft.com/office/drawing/2014/main" id="{B43695F5-309A-9B9D-8EEE-20707AD16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3" name="Gruppieren 8822">
                  <a:extLst>
                    <a:ext uri="{FF2B5EF4-FFF2-40B4-BE49-F238E27FC236}">
                      <a16:creationId xmlns:a16="http://schemas.microsoft.com/office/drawing/2014/main" id="{7FDD7C67-4593-7712-05F9-36CE69628B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2" name="Ellipse 4623">
                    <a:extLst>
                      <a:ext uri="{FF2B5EF4-FFF2-40B4-BE49-F238E27FC236}">
                        <a16:creationId xmlns:a16="http://schemas.microsoft.com/office/drawing/2014/main" id="{CFBD419A-7B8F-588C-68AB-AA00239088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3" name="Additionszeichen 4624">
                    <a:extLst>
                      <a:ext uri="{FF2B5EF4-FFF2-40B4-BE49-F238E27FC236}">
                        <a16:creationId xmlns:a16="http://schemas.microsoft.com/office/drawing/2014/main" id="{F31A354C-10D1-F85A-8EFF-B7BD4C1BA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4" name="Gruppieren 8823">
                  <a:extLst>
                    <a:ext uri="{FF2B5EF4-FFF2-40B4-BE49-F238E27FC236}">
                      <a16:creationId xmlns:a16="http://schemas.microsoft.com/office/drawing/2014/main" id="{67F29718-E128-A5CD-04D0-C291F8421A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0" name="Ellipse 4621">
                    <a:extLst>
                      <a:ext uri="{FF2B5EF4-FFF2-40B4-BE49-F238E27FC236}">
                        <a16:creationId xmlns:a16="http://schemas.microsoft.com/office/drawing/2014/main" id="{AB0F04E2-A6F4-1ECC-5903-1FF437CA44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1" name="Additionszeichen 4622">
                    <a:extLst>
                      <a:ext uri="{FF2B5EF4-FFF2-40B4-BE49-F238E27FC236}">
                        <a16:creationId xmlns:a16="http://schemas.microsoft.com/office/drawing/2014/main" id="{73A80CC6-9CDB-EC45-07FD-220A199BA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5" name="Gruppieren 8824">
                  <a:extLst>
                    <a:ext uri="{FF2B5EF4-FFF2-40B4-BE49-F238E27FC236}">
                      <a16:creationId xmlns:a16="http://schemas.microsoft.com/office/drawing/2014/main" id="{3482B03C-7DE5-9A4B-D562-89B65C43C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38" name="Ellipse 4619">
                    <a:extLst>
                      <a:ext uri="{FF2B5EF4-FFF2-40B4-BE49-F238E27FC236}">
                        <a16:creationId xmlns:a16="http://schemas.microsoft.com/office/drawing/2014/main" id="{3282BBBF-C38E-DD74-2D50-F584265A08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39" name="Additionszeichen 4620">
                    <a:extLst>
                      <a:ext uri="{FF2B5EF4-FFF2-40B4-BE49-F238E27FC236}">
                        <a16:creationId xmlns:a16="http://schemas.microsoft.com/office/drawing/2014/main" id="{5347FE47-4F3B-0BDF-05C0-AFFE1D6C1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826" name="Ellipse 4607">
                  <a:extLst>
                    <a:ext uri="{FF2B5EF4-FFF2-40B4-BE49-F238E27FC236}">
                      <a16:creationId xmlns:a16="http://schemas.microsoft.com/office/drawing/2014/main" id="{BECCF1EF-6FE5-FB59-2F48-F32467CC785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7" name="Ellipse 4608">
                  <a:extLst>
                    <a:ext uri="{FF2B5EF4-FFF2-40B4-BE49-F238E27FC236}">
                      <a16:creationId xmlns:a16="http://schemas.microsoft.com/office/drawing/2014/main" id="{886FDA8D-1284-166C-B49B-F936A1F87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8" name="Ellipse 4609">
                  <a:extLst>
                    <a:ext uri="{FF2B5EF4-FFF2-40B4-BE49-F238E27FC236}">
                      <a16:creationId xmlns:a16="http://schemas.microsoft.com/office/drawing/2014/main" id="{F0B1B9CF-E2EE-229E-A24A-6524C59E37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9" name="Ellipse 4610">
                  <a:extLst>
                    <a:ext uri="{FF2B5EF4-FFF2-40B4-BE49-F238E27FC236}">
                      <a16:creationId xmlns:a16="http://schemas.microsoft.com/office/drawing/2014/main" id="{2C6A706A-B27C-4BA4-C049-1A39A54F3D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0" name="Ellipse 4611">
                  <a:extLst>
                    <a:ext uri="{FF2B5EF4-FFF2-40B4-BE49-F238E27FC236}">
                      <a16:creationId xmlns:a16="http://schemas.microsoft.com/office/drawing/2014/main" id="{B3A68543-7548-859C-65C8-756B19A4FA3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1" name="Ellipse 4612">
                  <a:extLst>
                    <a:ext uri="{FF2B5EF4-FFF2-40B4-BE49-F238E27FC236}">
                      <a16:creationId xmlns:a16="http://schemas.microsoft.com/office/drawing/2014/main" id="{6BDBFC51-0BB9-F42D-B458-5FA41077D95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2" name="Ellipse 4613">
                  <a:extLst>
                    <a:ext uri="{FF2B5EF4-FFF2-40B4-BE49-F238E27FC236}">
                      <a16:creationId xmlns:a16="http://schemas.microsoft.com/office/drawing/2014/main" id="{EA406AD8-7B3B-1486-64C4-16860B7346B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3" name="Ellipse 4614">
                  <a:extLst>
                    <a:ext uri="{FF2B5EF4-FFF2-40B4-BE49-F238E27FC236}">
                      <a16:creationId xmlns:a16="http://schemas.microsoft.com/office/drawing/2014/main" id="{1AF01AFA-6666-CF9D-C810-1D97F435250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4" name="Ellipse 4615">
                  <a:extLst>
                    <a:ext uri="{FF2B5EF4-FFF2-40B4-BE49-F238E27FC236}">
                      <a16:creationId xmlns:a16="http://schemas.microsoft.com/office/drawing/2014/main" id="{7E8F9976-51E7-9367-9215-3CB83BAA31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5" name="Ellipse 4616">
                  <a:extLst>
                    <a:ext uri="{FF2B5EF4-FFF2-40B4-BE49-F238E27FC236}">
                      <a16:creationId xmlns:a16="http://schemas.microsoft.com/office/drawing/2014/main" id="{0F63210F-A3B2-77FD-7BE1-2C645AAD0F7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6" name="Ellipse 4617">
                  <a:extLst>
                    <a:ext uri="{FF2B5EF4-FFF2-40B4-BE49-F238E27FC236}">
                      <a16:creationId xmlns:a16="http://schemas.microsoft.com/office/drawing/2014/main" id="{2C301279-9E49-C128-5056-32E3BC76F6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7" name="Ellipse 4618">
                  <a:extLst>
                    <a:ext uri="{FF2B5EF4-FFF2-40B4-BE49-F238E27FC236}">
                      <a16:creationId xmlns:a16="http://schemas.microsoft.com/office/drawing/2014/main" id="{523C173B-76E6-C402-B800-9E63C45D3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811" name="L-Schale">
                <a:extLst>
                  <a:ext uri="{FF2B5EF4-FFF2-40B4-BE49-F238E27FC236}">
                    <a16:creationId xmlns:a16="http://schemas.microsoft.com/office/drawing/2014/main" id="{D84EAC43-68E0-34C7-704A-13F88D2FE16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2" name="M-Schale">
                <a:extLst>
                  <a:ext uri="{FF2B5EF4-FFF2-40B4-BE49-F238E27FC236}">
                    <a16:creationId xmlns:a16="http://schemas.microsoft.com/office/drawing/2014/main" id="{08113F56-653A-64DD-6696-6600321FCBF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3" name="Gruppieren 8772">
              <a:extLst>
                <a:ext uri="{FF2B5EF4-FFF2-40B4-BE49-F238E27FC236}">
                  <a16:creationId xmlns:a16="http://schemas.microsoft.com/office/drawing/2014/main" id="{1161ECC7-3A9E-B456-D5DD-7FA4FB91594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07" name="Ellipse 4588">
                <a:extLst>
                  <a:ext uri="{FF2B5EF4-FFF2-40B4-BE49-F238E27FC236}">
                    <a16:creationId xmlns:a16="http://schemas.microsoft.com/office/drawing/2014/main" id="{DB09E5EF-603C-48D8-5FED-88B457FB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8" name="Minuszeichen 4589">
                <a:extLst>
                  <a:ext uri="{FF2B5EF4-FFF2-40B4-BE49-F238E27FC236}">
                    <a16:creationId xmlns:a16="http://schemas.microsoft.com/office/drawing/2014/main" id="{3991AEF1-18CA-2FD4-BEC9-F015EB2036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4" name="Gruppieren 8773">
              <a:extLst>
                <a:ext uri="{FF2B5EF4-FFF2-40B4-BE49-F238E27FC236}">
                  <a16:creationId xmlns:a16="http://schemas.microsoft.com/office/drawing/2014/main" id="{1AE38631-ED10-EB59-2749-D736D80E1CB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05" name="Ellipse 4586">
                <a:extLst>
                  <a:ext uri="{FF2B5EF4-FFF2-40B4-BE49-F238E27FC236}">
                    <a16:creationId xmlns:a16="http://schemas.microsoft.com/office/drawing/2014/main" id="{32A4D82D-97EF-AFE3-483C-32C22C186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6" name="Minuszeichen 4587">
                <a:extLst>
                  <a:ext uri="{FF2B5EF4-FFF2-40B4-BE49-F238E27FC236}">
                    <a16:creationId xmlns:a16="http://schemas.microsoft.com/office/drawing/2014/main" id="{4DAED9F0-1024-920C-2819-E837DA9981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5" name="Gruppieren 8774">
              <a:extLst>
                <a:ext uri="{FF2B5EF4-FFF2-40B4-BE49-F238E27FC236}">
                  <a16:creationId xmlns:a16="http://schemas.microsoft.com/office/drawing/2014/main" id="{2F9F4E1E-35DF-6EAB-7B79-21EDDEDC60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03" name="Ellipse 4584">
                <a:extLst>
                  <a:ext uri="{FF2B5EF4-FFF2-40B4-BE49-F238E27FC236}">
                    <a16:creationId xmlns:a16="http://schemas.microsoft.com/office/drawing/2014/main" id="{506AABFA-BE6F-A9A4-65EF-591122EC00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4" name="Minuszeichen 4585">
                <a:extLst>
                  <a:ext uri="{FF2B5EF4-FFF2-40B4-BE49-F238E27FC236}">
                    <a16:creationId xmlns:a16="http://schemas.microsoft.com/office/drawing/2014/main" id="{AF087DF3-3F59-4A42-BE92-27119674D3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6" name="Gruppieren 8775">
              <a:extLst>
                <a:ext uri="{FF2B5EF4-FFF2-40B4-BE49-F238E27FC236}">
                  <a16:creationId xmlns:a16="http://schemas.microsoft.com/office/drawing/2014/main" id="{CB76612A-E86A-349D-A43E-9611A775E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01" name="Ellipse 4582">
                <a:extLst>
                  <a:ext uri="{FF2B5EF4-FFF2-40B4-BE49-F238E27FC236}">
                    <a16:creationId xmlns:a16="http://schemas.microsoft.com/office/drawing/2014/main" id="{9B0D293B-8076-F4AE-E1D0-0D60A7BB28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2" name="Minuszeichen 4583">
                <a:extLst>
                  <a:ext uri="{FF2B5EF4-FFF2-40B4-BE49-F238E27FC236}">
                    <a16:creationId xmlns:a16="http://schemas.microsoft.com/office/drawing/2014/main" id="{32A33A3F-2EAE-1114-C676-E8F96D49E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7" name="Gruppieren 8776">
              <a:extLst>
                <a:ext uri="{FF2B5EF4-FFF2-40B4-BE49-F238E27FC236}">
                  <a16:creationId xmlns:a16="http://schemas.microsoft.com/office/drawing/2014/main" id="{888184EA-E384-CDE9-B84B-8DD7600B915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99" name="Ellipse 4580">
                <a:extLst>
                  <a:ext uri="{FF2B5EF4-FFF2-40B4-BE49-F238E27FC236}">
                    <a16:creationId xmlns:a16="http://schemas.microsoft.com/office/drawing/2014/main" id="{646E6234-EE26-9364-E78E-410F5CB378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0" name="Minuszeichen 4581">
                <a:extLst>
                  <a:ext uri="{FF2B5EF4-FFF2-40B4-BE49-F238E27FC236}">
                    <a16:creationId xmlns:a16="http://schemas.microsoft.com/office/drawing/2014/main" id="{3B4C32B4-BFEB-1CE5-A2A3-7CEE3401ED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8" name="Gruppieren 8777">
              <a:extLst>
                <a:ext uri="{FF2B5EF4-FFF2-40B4-BE49-F238E27FC236}">
                  <a16:creationId xmlns:a16="http://schemas.microsoft.com/office/drawing/2014/main" id="{0034585B-362F-9C0D-830F-8642E240823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97" name="Ellipse 4578">
                <a:extLst>
                  <a:ext uri="{FF2B5EF4-FFF2-40B4-BE49-F238E27FC236}">
                    <a16:creationId xmlns:a16="http://schemas.microsoft.com/office/drawing/2014/main" id="{C5593D46-E7A2-EE58-94C4-3FA2FE39B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8" name="Minuszeichen 4579">
                <a:extLst>
                  <a:ext uri="{FF2B5EF4-FFF2-40B4-BE49-F238E27FC236}">
                    <a16:creationId xmlns:a16="http://schemas.microsoft.com/office/drawing/2014/main" id="{61F69AD6-7984-2849-99C3-A074F74497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9" name="Gruppieren 8778">
              <a:extLst>
                <a:ext uri="{FF2B5EF4-FFF2-40B4-BE49-F238E27FC236}">
                  <a16:creationId xmlns:a16="http://schemas.microsoft.com/office/drawing/2014/main" id="{47CAF28D-54C0-0636-7CD9-FA58E8F15A8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95" name="Ellipse 4576">
                <a:extLst>
                  <a:ext uri="{FF2B5EF4-FFF2-40B4-BE49-F238E27FC236}">
                    <a16:creationId xmlns:a16="http://schemas.microsoft.com/office/drawing/2014/main" id="{07AC8A64-0981-D067-BF3C-35AD7D0F6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6" name="Minuszeichen 4577">
                <a:extLst>
                  <a:ext uri="{FF2B5EF4-FFF2-40B4-BE49-F238E27FC236}">
                    <a16:creationId xmlns:a16="http://schemas.microsoft.com/office/drawing/2014/main" id="{4B401B1C-5A57-FD7B-E437-4E44701608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0" name="Gruppieren 8779">
              <a:extLst>
                <a:ext uri="{FF2B5EF4-FFF2-40B4-BE49-F238E27FC236}">
                  <a16:creationId xmlns:a16="http://schemas.microsoft.com/office/drawing/2014/main" id="{5B4DF506-9FC6-47A8-7FBA-91EE0E671F5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93" name="Ellipse 4574">
                <a:extLst>
                  <a:ext uri="{FF2B5EF4-FFF2-40B4-BE49-F238E27FC236}">
                    <a16:creationId xmlns:a16="http://schemas.microsoft.com/office/drawing/2014/main" id="{117A2B22-DA95-124B-AB0F-60DBFC293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4" name="Minuszeichen 4575">
                <a:extLst>
                  <a:ext uri="{FF2B5EF4-FFF2-40B4-BE49-F238E27FC236}">
                    <a16:creationId xmlns:a16="http://schemas.microsoft.com/office/drawing/2014/main" id="{75C7A91C-E255-F39D-3D4F-DCC549C6BC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1" name="Gruppieren 8780">
              <a:extLst>
                <a:ext uri="{FF2B5EF4-FFF2-40B4-BE49-F238E27FC236}">
                  <a16:creationId xmlns:a16="http://schemas.microsoft.com/office/drawing/2014/main" id="{C14E06C9-B80F-B583-9196-9AB8C38D267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91" name="Ellipse 4572">
                <a:extLst>
                  <a:ext uri="{FF2B5EF4-FFF2-40B4-BE49-F238E27FC236}">
                    <a16:creationId xmlns:a16="http://schemas.microsoft.com/office/drawing/2014/main" id="{E033C120-A0E3-5584-5D48-6FB989D140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2" name="Minuszeichen 4573">
                <a:extLst>
                  <a:ext uri="{FF2B5EF4-FFF2-40B4-BE49-F238E27FC236}">
                    <a16:creationId xmlns:a16="http://schemas.microsoft.com/office/drawing/2014/main" id="{0EC81042-32B8-AB1D-F786-C503E86DA3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2" name="Gruppieren 8781">
              <a:extLst>
                <a:ext uri="{FF2B5EF4-FFF2-40B4-BE49-F238E27FC236}">
                  <a16:creationId xmlns:a16="http://schemas.microsoft.com/office/drawing/2014/main" id="{E73C91A1-7CF9-BE91-6DDA-AC0827AE8A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789" name="Ellipse 4570">
                <a:extLst>
                  <a:ext uri="{FF2B5EF4-FFF2-40B4-BE49-F238E27FC236}">
                    <a16:creationId xmlns:a16="http://schemas.microsoft.com/office/drawing/2014/main" id="{B433A9F5-E905-561C-F21C-7C8E7C7AB4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0" name="Minuszeichen 4571">
                <a:extLst>
                  <a:ext uri="{FF2B5EF4-FFF2-40B4-BE49-F238E27FC236}">
                    <a16:creationId xmlns:a16="http://schemas.microsoft.com/office/drawing/2014/main" id="{E0FD19B4-ED29-E012-0873-FACE3A24D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3" name="Gruppieren 8782">
              <a:extLst>
                <a:ext uri="{FF2B5EF4-FFF2-40B4-BE49-F238E27FC236}">
                  <a16:creationId xmlns:a16="http://schemas.microsoft.com/office/drawing/2014/main" id="{7BDAE1C9-B47B-28DE-E8AF-6E3D195BFB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787" name="Ellipse 4568">
                <a:extLst>
                  <a:ext uri="{FF2B5EF4-FFF2-40B4-BE49-F238E27FC236}">
                    <a16:creationId xmlns:a16="http://schemas.microsoft.com/office/drawing/2014/main" id="{7154721B-7FBC-3C58-67D5-26160334EE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8" name="Minuszeichen 4569">
                <a:extLst>
                  <a:ext uri="{FF2B5EF4-FFF2-40B4-BE49-F238E27FC236}">
                    <a16:creationId xmlns:a16="http://schemas.microsoft.com/office/drawing/2014/main" id="{6844DC4F-502B-1BBB-3701-E5D9979AD0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4" name="Gruppieren 8783">
              <a:extLst>
                <a:ext uri="{FF2B5EF4-FFF2-40B4-BE49-F238E27FC236}">
                  <a16:creationId xmlns:a16="http://schemas.microsoft.com/office/drawing/2014/main" id="{77945CDF-ABCB-2AE0-271C-1D40931F38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785" name="Ellipse 4566">
                <a:extLst>
                  <a:ext uri="{FF2B5EF4-FFF2-40B4-BE49-F238E27FC236}">
                    <a16:creationId xmlns:a16="http://schemas.microsoft.com/office/drawing/2014/main" id="{E1AB0B31-8F10-54C4-C7CD-58EBD5FD8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6" name="Minuszeichen 4567">
                <a:extLst>
                  <a:ext uri="{FF2B5EF4-FFF2-40B4-BE49-F238E27FC236}">
                    <a16:creationId xmlns:a16="http://schemas.microsoft.com/office/drawing/2014/main" id="{A1AFA017-948C-D28B-AD13-011B18461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862" name="Gruppieren 8861">
            <a:extLst>
              <a:ext uri="{FF2B5EF4-FFF2-40B4-BE49-F238E27FC236}">
                <a16:creationId xmlns:a16="http://schemas.microsoft.com/office/drawing/2014/main" id="{4AF4C9A9-4A04-CE9A-ED18-038DC6E49599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8863" name="Magnesium ohne e-">
              <a:extLst>
                <a:ext uri="{FF2B5EF4-FFF2-40B4-BE49-F238E27FC236}">
                  <a16:creationId xmlns:a16="http://schemas.microsoft.com/office/drawing/2014/main" id="{D6C98591-113B-3975-698D-2B11C0D594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00" name="K-Schale">
                <a:extLst>
                  <a:ext uri="{FF2B5EF4-FFF2-40B4-BE49-F238E27FC236}">
                    <a16:creationId xmlns:a16="http://schemas.microsoft.com/office/drawing/2014/main" id="{FD2E6563-FB97-23D5-608B-AEAC21DF7EC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01" name="Atomkern mit Protonen und Neutronen">
                <a:extLst>
                  <a:ext uri="{FF2B5EF4-FFF2-40B4-BE49-F238E27FC236}">
                    <a16:creationId xmlns:a16="http://schemas.microsoft.com/office/drawing/2014/main" id="{9B529A0F-97D7-B6E5-E123-1E7C783B2A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04" name="Atomkern">
                  <a:extLst>
                    <a:ext uri="{FF2B5EF4-FFF2-40B4-BE49-F238E27FC236}">
                      <a16:creationId xmlns:a16="http://schemas.microsoft.com/office/drawing/2014/main" id="{C1C9DA62-15B2-7646-6123-E611D380ED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05" name="Gruppieren 8904">
                  <a:extLst>
                    <a:ext uri="{FF2B5EF4-FFF2-40B4-BE49-F238E27FC236}">
                      <a16:creationId xmlns:a16="http://schemas.microsoft.com/office/drawing/2014/main" id="{979EEB1B-FCBF-5CEF-02E7-83EF777AF5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1" name="Ellipse 4823">
                    <a:extLst>
                      <a:ext uri="{FF2B5EF4-FFF2-40B4-BE49-F238E27FC236}">
                        <a16:creationId xmlns:a16="http://schemas.microsoft.com/office/drawing/2014/main" id="{CEDA897E-8E76-3676-CA94-24120EFA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2" name="Additionszeichen 4824">
                    <a:extLst>
                      <a:ext uri="{FF2B5EF4-FFF2-40B4-BE49-F238E27FC236}">
                        <a16:creationId xmlns:a16="http://schemas.microsoft.com/office/drawing/2014/main" id="{62465036-DE2A-76E9-153B-ABA424E1AD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6" name="Gruppieren 8905">
                  <a:extLst>
                    <a:ext uri="{FF2B5EF4-FFF2-40B4-BE49-F238E27FC236}">
                      <a16:creationId xmlns:a16="http://schemas.microsoft.com/office/drawing/2014/main" id="{5CD57AE9-22A7-E9E2-1C2C-EC79895979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9" name="Ellipse 4821">
                    <a:extLst>
                      <a:ext uri="{FF2B5EF4-FFF2-40B4-BE49-F238E27FC236}">
                        <a16:creationId xmlns:a16="http://schemas.microsoft.com/office/drawing/2014/main" id="{44E7AB05-847C-2419-E9F9-C2F94F41AE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0" name="Additionszeichen 4822">
                    <a:extLst>
                      <a:ext uri="{FF2B5EF4-FFF2-40B4-BE49-F238E27FC236}">
                        <a16:creationId xmlns:a16="http://schemas.microsoft.com/office/drawing/2014/main" id="{37977F10-FA11-BD48-E867-2D9549824F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7" name="Gruppieren 8906">
                  <a:extLst>
                    <a:ext uri="{FF2B5EF4-FFF2-40B4-BE49-F238E27FC236}">
                      <a16:creationId xmlns:a16="http://schemas.microsoft.com/office/drawing/2014/main" id="{1C873568-7821-B6DD-F35C-E3EB1EA009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7" name="Ellipse 4819">
                    <a:extLst>
                      <a:ext uri="{FF2B5EF4-FFF2-40B4-BE49-F238E27FC236}">
                        <a16:creationId xmlns:a16="http://schemas.microsoft.com/office/drawing/2014/main" id="{03079127-C861-6964-E0C7-AB3B7D5458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8" name="Additionszeichen 4820">
                    <a:extLst>
                      <a:ext uri="{FF2B5EF4-FFF2-40B4-BE49-F238E27FC236}">
                        <a16:creationId xmlns:a16="http://schemas.microsoft.com/office/drawing/2014/main" id="{7D8552D4-A417-2ACC-21D2-8AD34A0052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8" name="Gruppieren 8907">
                  <a:extLst>
                    <a:ext uri="{FF2B5EF4-FFF2-40B4-BE49-F238E27FC236}">
                      <a16:creationId xmlns:a16="http://schemas.microsoft.com/office/drawing/2014/main" id="{F7456086-FFAF-41E0-ED55-783E39F00D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5" name="Ellipse 4817">
                    <a:extLst>
                      <a:ext uri="{FF2B5EF4-FFF2-40B4-BE49-F238E27FC236}">
                        <a16:creationId xmlns:a16="http://schemas.microsoft.com/office/drawing/2014/main" id="{E787D513-DA5B-1DC2-C19B-95605D82EB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6" name="Additionszeichen 4818">
                    <a:extLst>
                      <a:ext uri="{FF2B5EF4-FFF2-40B4-BE49-F238E27FC236}">
                        <a16:creationId xmlns:a16="http://schemas.microsoft.com/office/drawing/2014/main" id="{879A742B-A553-D0DD-94D2-A12726232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9" name="Gruppieren 8908">
                  <a:extLst>
                    <a:ext uri="{FF2B5EF4-FFF2-40B4-BE49-F238E27FC236}">
                      <a16:creationId xmlns:a16="http://schemas.microsoft.com/office/drawing/2014/main" id="{7BA55F04-B8E8-4EAF-6FAC-7800CBBF99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3" name="Ellipse 4815">
                    <a:extLst>
                      <a:ext uri="{FF2B5EF4-FFF2-40B4-BE49-F238E27FC236}">
                        <a16:creationId xmlns:a16="http://schemas.microsoft.com/office/drawing/2014/main" id="{D55A6822-D1DB-E665-74FA-789A1C55D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4" name="Additionszeichen 4816">
                    <a:extLst>
                      <a:ext uri="{FF2B5EF4-FFF2-40B4-BE49-F238E27FC236}">
                        <a16:creationId xmlns:a16="http://schemas.microsoft.com/office/drawing/2014/main" id="{8F5A3739-1055-EBA7-A4B3-227438AED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0" name="Gruppieren 8909">
                  <a:extLst>
                    <a:ext uri="{FF2B5EF4-FFF2-40B4-BE49-F238E27FC236}">
                      <a16:creationId xmlns:a16="http://schemas.microsoft.com/office/drawing/2014/main" id="{1F150241-6006-CA9C-AD51-0244379760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1" name="Ellipse 4813">
                    <a:extLst>
                      <a:ext uri="{FF2B5EF4-FFF2-40B4-BE49-F238E27FC236}">
                        <a16:creationId xmlns:a16="http://schemas.microsoft.com/office/drawing/2014/main" id="{172FD2E3-EEFC-4C7A-FAB5-013A7355F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2" name="Additionszeichen 4814">
                    <a:extLst>
                      <a:ext uri="{FF2B5EF4-FFF2-40B4-BE49-F238E27FC236}">
                        <a16:creationId xmlns:a16="http://schemas.microsoft.com/office/drawing/2014/main" id="{70BE569F-D94F-4152-30B1-E6032241E8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1" name="Gruppieren 8910">
                  <a:extLst>
                    <a:ext uri="{FF2B5EF4-FFF2-40B4-BE49-F238E27FC236}">
                      <a16:creationId xmlns:a16="http://schemas.microsoft.com/office/drawing/2014/main" id="{424093A6-0AE7-98F4-E6E1-7160D98E9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9" name="Ellipse 4811">
                    <a:extLst>
                      <a:ext uri="{FF2B5EF4-FFF2-40B4-BE49-F238E27FC236}">
                        <a16:creationId xmlns:a16="http://schemas.microsoft.com/office/drawing/2014/main" id="{8DF15ED2-460C-C5B2-A088-CB36C315E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0" name="Additionszeichen 4812">
                    <a:extLst>
                      <a:ext uri="{FF2B5EF4-FFF2-40B4-BE49-F238E27FC236}">
                        <a16:creationId xmlns:a16="http://schemas.microsoft.com/office/drawing/2014/main" id="{665DE41A-365B-2250-B813-CB500A4BCE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2" name="Gruppieren 8911">
                  <a:extLst>
                    <a:ext uri="{FF2B5EF4-FFF2-40B4-BE49-F238E27FC236}">
                      <a16:creationId xmlns:a16="http://schemas.microsoft.com/office/drawing/2014/main" id="{474A9416-18D7-1BB3-8B72-42966A9A82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7" name="Ellipse 4809">
                    <a:extLst>
                      <a:ext uri="{FF2B5EF4-FFF2-40B4-BE49-F238E27FC236}">
                        <a16:creationId xmlns:a16="http://schemas.microsoft.com/office/drawing/2014/main" id="{C8D79573-FC67-5136-7806-1C6762B91F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8" name="Additionszeichen 4810">
                    <a:extLst>
                      <a:ext uri="{FF2B5EF4-FFF2-40B4-BE49-F238E27FC236}">
                        <a16:creationId xmlns:a16="http://schemas.microsoft.com/office/drawing/2014/main" id="{3C2365C6-D128-95D5-8FBA-892A09F45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3" name="Gruppieren 8912">
                  <a:extLst>
                    <a:ext uri="{FF2B5EF4-FFF2-40B4-BE49-F238E27FC236}">
                      <a16:creationId xmlns:a16="http://schemas.microsoft.com/office/drawing/2014/main" id="{51BF3976-FB0F-5B0A-D8FD-FDA9CFBF03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5" name="Ellipse 4807">
                    <a:extLst>
                      <a:ext uri="{FF2B5EF4-FFF2-40B4-BE49-F238E27FC236}">
                        <a16:creationId xmlns:a16="http://schemas.microsoft.com/office/drawing/2014/main" id="{3B333287-55FE-9312-82D4-24D703910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6" name="Additionszeichen 4808">
                    <a:extLst>
                      <a:ext uri="{FF2B5EF4-FFF2-40B4-BE49-F238E27FC236}">
                        <a16:creationId xmlns:a16="http://schemas.microsoft.com/office/drawing/2014/main" id="{F96268A1-6F07-5B2E-CF05-3B37750F43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4" name="Gruppieren 8913">
                  <a:extLst>
                    <a:ext uri="{FF2B5EF4-FFF2-40B4-BE49-F238E27FC236}">
                      <a16:creationId xmlns:a16="http://schemas.microsoft.com/office/drawing/2014/main" id="{E0483FDC-CC3F-30CB-A7F7-51CCAAA5BF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3" name="Ellipse 4805">
                    <a:extLst>
                      <a:ext uri="{FF2B5EF4-FFF2-40B4-BE49-F238E27FC236}">
                        <a16:creationId xmlns:a16="http://schemas.microsoft.com/office/drawing/2014/main" id="{C3D8DB9F-2A17-A09E-E743-EF982F1097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4" name="Additionszeichen 4806">
                    <a:extLst>
                      <a:ext uri="{FF2B5EF4-FFF2-40B4-BE49-F238E27FC236}">
                        <a16:creationId xmlns:a16="http://schemas.microsoft.com/office/drawing/2014/main" id="{28F8520D-4157-B1F6-EF11-D4AF0E93CD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5" name="Gruppieren 8914">
                  <a:extLst>
                    <a:ext uri="{FF2B5EF4-FFF2-40B4-BE49-F238E27FC236}">
                      <a16:creationId xmlns:a16="http://schemas.microsoft.com/office/drawing/2014/main" id="{E7ADD8CD-DF57-2115-3FED-1FF7175A83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1" name="Ellipse 4803">
                    <a:extLst>
                      <a:ext uri="{FF2B5EF4-FFF2-40B4-BE49-F238E27FC236}">
                        <a16:creationId xmlns:a16="http://schemas.microsoft.com/office/drawing/2014/main" id="{4BB52A16-8A3D-0C10-7DCD-A1AD54253F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2" name="Additionszeichen 4804">
                    <a:extLst>
                      <a:ext uri="{FF2B5EF4-FFF2-40B4-BE49-F238E27FC236}">
                        <a16:creationId xmlns:a16="http://schemas.microsoft.com/office/drawing/2014/main" id="{159759A2-7323-4C6B-40E2-D338180E24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6" name="Gruppieren 8915">
                  <a:extLst>
                    <a:ext uri="{FF2B5EF4-FFF2-40B4-BE49-F238E27FC236}">
                      <a16:creationId xmlns:a16="http://schemas.microsoft.com/office/drawing/2014/main" id="{3D0D47CA-5380-012A-CA08-B150CBCC90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29" name="Ellipse 4801">
                    <a:extLst>
                      <a:ext uri="{FF2B5EF4-FFF2-40B4-BE49-F238E27FC236}">
                        <a16:creationId xmlns:a16="http://schemas.microsoft.com/office/drawing/2014/main" id="{59EBE036-8CAF-746C-854D-B8B97EAB1F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0" name="Additionszeichen 4802">
                    <a:extLst>
                      <a:ext uri="{FF2B5EF4-FFF2-40B4-BE49-F238E27FC236}">
                        <a16:creationId xmlns:a16="http://schemas.microsoft.com/office/drawing/2014/main" id="{5AE12876-1F10-D5A4-B79A-339168396B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917" name="Ellipse 4789">
                  <a:extLst>
                    <a:ext uri="{FF2B5EF4-FFF2-40B4-BE49-F238E27FC236}">
                      <a16:creationId xmlns:a16="http://schemas.microsoft.com/office/drawing/2014/main" id="{D011784F-4808-4ED7-29F5-5BCE65AD7C7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8" name="Ellipse 4790">
                  <a:extLst>
                    <a:ext uri="{FF2B5EF4-FFF2-40B4-BE49-F238E27FC236}">
                      <a16:creationId xmlns:a16="http://schemas.microsoft.com/office/drawing/2014/main" id="{D7645FC7-D8BC-2945-E48D-E7F05371BE1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9" name="Ellipse 4791">
                  <a:extLst>
                    <a:ext uri="{FF2B5EF4-FFF2-40B4-BE49-F238E27FC236}">
                      <a16:creationId xmlns:a16="http://schemas.microsoft.com/office/drawing/2014/main" id="{57C305EA-9ACB-0D97-5F1A-62A3652082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0" name="Ellipse 4792">
                  <a:extLst>
                    <a:ext uri="{FF2B5EF4-FFF2-40B4-BE49-F238E27FC236}">
                      <a16:creationId xmlns:a16="http://schemas.microsoft.com/office/drawing/2014/main" id="{496A9ABC-77D8-7FA6-F094-E7E77B14C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1" name="Ellipse 4793">
                  <a:extLst>
                    <a:ext uri="{FF2B5EF4-FFF2-40B4-BE49-F238E27FC236}">
                      <a16:creationId xmlns:a16="http://schemas.microsoft.com/office/drawing/2014/main" id="{378E16EE-4E82-F158-0E6D-FFF61004B0D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2" name="Ellipse 4794">
                  <a:extLst>
                    <a:ext uri="{FF2B5EF4-FFF2-40B4-BE49-F238E27FC236}">
                      <a16:creationId xmlns:a16="http://schemas.microsoft.com/office/drawing/2014/main" id="{0C94747E-E7FF-DA95-7A17-7912793DE5F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3" name="Ellipse 4795">
                  <a:extLst>
                    <a:ext uri="{FF2B5EF4-FFF2-40B4-BE49-F238E27FC236}">
                      <a16:creationId xmlns:a16="http://schemas.microsoft.com/office/drawing/2014/main" id="{32EBF633-03A5-A654-C585-1365221A53D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4" name="Ellipse 4796">
                  <a:extLst>
                    <a:ext uri="{FF2B5EF4-FFF2-40B4-BE49-F238E27FC236}">
                      <a16:creationId xmlns:a16="http://schemas.microsoft.com/office/drawing/2014/main" id="{C03CB3C9-8628-3C16-EB4E-C9A1631A938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5" name="Ellipse 4797">
                  <a:extLst>
                    <a:ext uri="{FF2B5EF4-FFF2-40B4-BE49-F238E27FC236}">
                      <a16:creationId xmlns:a16="http://schemas.microsoft.com/office/drawing/2014/main" id="{0044BD19-D2E7-69A9-41DD-5D1D0C56EA7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6" name="Ellipse 4798">
                  <a:extLst>
                    <a:ext uri="{FF2B5EF4-FFF2-40B4-BE49-F238E27FC236}">
                      <a16:creationId xmlns:a16="http://schemas.microsoft.com/office/drawing/2014/main" id="{3292D5DB-8ECA-7047-07C2-72E50F9425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7" name="Ellipse 4799">
                  <a:extLst>
                    <a:ext uri="{FF2B5EF4-FFF2-40B4-BE49-F238E27FC236}">
                      <a16:creationId xmlns:a16="http://schemas.microsoft.com/office/drawing/2014/main" id="{20E5D52F-5F65-26B7-DEEC-2D95E22D2D4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8" name="Ellipse 4800">
                  <a:extLst>
                    <a:ext uri="{FF2B5EF4-FFF2-40B4-BE49-F238E27FC236}">
                      <a16:creationId xmlns:a16="http://schemas.microsoft.com/office/drawing/2014/main" id="{5DD86C3D-AFEA-1061-71E9-AB8AE2FFD12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02" name="L-Schale">
                <a:extLst>
                  <a:ext uri="{FF2B5EF4-FFF2-40B4-BE49-F238E27FC236}">
                    <a16:creationId xmlns:a16="http://schemas.microsoft.com/office/drawing/2014/main" id="{39239479-D13C-5826-DA8E-C288E44076E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3" name="M-Schale">
                <a:extLst>
                  <a:ext uri="{FF2B5EF4-FFF2-40B4-BE49-F238E27FC236}">
                    <a16:creationId xmlns:a16="http://schemas.microsoft.com/office/drawing/2014/main" id="{48FC000D-C476-7F24-CF3E-8DFABD0D31D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4" name="Gruppieren 8863">
              <a:extLst>
                <a:ext uri="{FF2B5EF4-FFF2-40B4-BE49-F238E27FC236}">
                  <a16:creationId xmlns:a16="http://schemas.microsoft.com/office/drawing/2014/main" id="{6AD877F5-7A09-D97E-5721-726B15D05A6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98" name="Ellipse 4770">
                <a:extLst>
                  <a:ext uri="{FF2B5EF4-FFF2-40B4-BE49-F238E27FC236}">
                    <a16:creationId xmlns:a16="http://schemas.microsoft.com/office/drawing/2014/main" id="{54047519-583B-69C7-1CA8-8FBBD14CC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9" name="Minuszeichen 4771">
                <a:extLst>
                  <a:ext uri="{FF2B5EF4-FFF2-40B4-BE49-F238E27FC236}">
                    <a16:creationId xmlns:a16="http://schemas.microsoft.com/office/drawing/2014/main" id="{DDAAE6C6-121C-03CB-7AC8-00E3C7B29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5" name="Gruppieren 8864">
              <a:extLst>
                <a:ext uri="{FF2B5EF4-FFF2-40B4-BE49-F238E27FC236}">
                  <a16:creationId xmlns:a16="http://schemas.microsoft.com/office/drawing/2014/main" id="{7C7CE161-95B3-0746-5759-11D840380D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96" name="Ellipse 4768">
                <a:extLst>
                  <a:ext uri="{FF2B5EF4-FFF2-40B4-BE49-F238E27FC236}">
                    <a16:creationId xmlns:a16="http://schemas.microsoft.com/office/drawing/2014/main" id="{08390B9B-720B-AAE1-53DD-678E1A59E1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7" name="Minuszeichen 4769">
                <a:extLst>
                  <a:ext uri="{FF2B5EF4-FFF2-40B4-BE49-F238E27FC236}">
                    <a16:creationId xmlns:a16="http://schemas.microsoft.com/office/drawing/2014/main" id="{F9C398FB-6212-03CA-58BC-7CA0AA0E61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6" name="Gruppieren 8865">
              <a:extLst>
                <a:ext uri="{FF2B5EF4-FFF2-40B4-BE49-F238E27FC236}">
                  <a16:creationId xmlns:a16="http://schemas.microsoft.com/office/drawing/2014/main" id="{54B5F27D-78A7-CFDD-763E-67539CFDE6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94" name="Ellipse 4766">
                <a:extLst>
                  <a:ext uri="{FF2B5EF4-FFF2-40B4-BE49-F238E27FC236}">
                    <a16:creationId xmlns:a16="http://schemas.microsoft.com/office/drawing/2014/main" id="{640345EA-BB33-C2F3-04C1-3CAFA01EEE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5" name="Minuszeichen 4767">
                <a:extLst>
                  <a:ext uri="{FF2B5EF4-FFF2-40B4-BE49-F238E27FC236}">
                    <a16:creationId xmlns:a16="http://schemas.microsoft.com/office/drawing/2014/main" id="{235BE759-4FC3-1093-1721-3D1E6EA4CF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7" name="Gruppieren 8866">
              <a:extLst>
                <a:ext uri="{FF2B5EF4-FFF2-40B4-BE49-F238E27FC236}">
                  <a16:creationId xmlns:a16="http://schemas.microsoft.com/office/drawing/2014/main" id="{9424A2CB-D6FE-DE48-9C4F-0BECC548FDB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92" name="Ellipse 4764">
                <a:extLst>
                  <a:ext uri="{FF2B5EF4-FFF2-40B4-BE49-F238E27FC236}">
                    <a16:creationId xmlns:a16="http://schemas.microsoft.com/office/drawing/2014/main" id="{100ACC2A-049B-D425-7328-885A12B55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3" name="Minuszeichen 4765">
                <a:extLst>
                  <a:ext uri="{FF2B5EF4-FFF2-40B4-BE49-F238E27FC236}">
                    <a16:creationId xmlns:a16="http://schemas.microsoft.com/office/drawing/2014/main" id="{21B19047-2D19-FE83-56BE-603CB79C2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8" name="Gruppieren 8867">
              <a:extLst>
                <a:ext uri="{FF2B5EF4-FFF2-40B4-BE49-F238E27FC236}">
                  <a16:creationId xmlns:a16="http://schemas.microsoft.com/office/drawing/2014/main" id="{7F2044E1-C6E6-F5E0-4F94-818F206C666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890" name="Ellipse 4762">
                <a:extLst>
                  <a:ext uri="{FF2B5EF4-FFF2-40B4-BE49-F238E27FC236}">
                    <a16:creationId xmlns:a16="http://schemas.microsoft.com/office/drawing/2014/main" id="{E50AFA00-C602-C26C-72C1-97DB88318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1" name="Minuszeichen 4763">
                <a:extLst>
                  <a:ext uri="{FF2B5EF4-FFF2-40B4-BE49-F238E27FC236}">
                    <a16:creationId xmlns:a16="http://schemas.microsoft.com/office/drawing/2014/main" id="{566934E0-D5B2-B93E-31CC-FC05625F8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9" name="Gruppieren 8868">
              <a:extLst>
                <a:ext uri="{FF2B5EF4-FFF2-40B4-BE49-F238E27FC236}">
                  <a16:creationId xmlns:a16="http://schemas.microsoft.com/office/drawing/2014/main" id="{8CE71D38-10CC-557C-753E-8368D56B0A7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888" name="Ellipse 4760">
                <a:extLst>
                  <a:ext uri="{FF2B5EF4-FFF2-40B4-BE49-F238E27FC236}">
                    <a16:creationId xmlns:a16="http://schemas.microsoft.com/office/drawing/2014/main" id="{C9EE9677-EFC0-32F0-20F4-0415122CA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9" name="Minuszeichen 4761">
                <a:extLst>
                  <a:ext uri="{FF2B5EF4-FFF2-40B4-BE49-F238E27FC236}">
                    <a16:creationId xmlns:a16="http://schemas.microsoft.com/office/drawing/2014/main" id="{7ADCBED5-D208-B4EF-B929-0549BFAE2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0" name="Gruppieren 8869">
              <a:extLst>
                <a:ext uri="{FF2B5EF4-FFF2-40B4-BE49-F238E27FC236}">
                  <a16:creationId xmlns:a16="http://schemas.microsoft.com/office/drawing/2014/main" id="{8E4838E4-17BB-BE86-E873-BF76D508B85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886" name="Ellipse 4758">
                <a:extLst>
                  <a:ext uri="{FF2B5EF4-FFF2-40B4-BE49-F238E27FC236}">
                    <a16:creationId xmlns:a16="http://schemas.microsoft.com/office/drawing/2014/main" id="{2F27F7DD-A88E-E028-BA5F-47C6F6ED0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7" name="Minuszeichen 4759">
                <a:extLst>
                  <a:ext uri="{FF2B5EF4-FFF2-40B4-BE49-F238E27FC236}">
                    <a16:creationId xmlns:a16="http://schemas.microsoft.com/office/drawing/2014/main" id="{3C0FABB8-D1EE-5769-781E-B2C255C7D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1" name="Gruppieren 8870">
              <a:extLst>
                <a:ext uri="{FF2B5EF4-FFF2-40B4-BE49-F238E27FC236}">
                  <a16:creationId xmlns:a16="http://schemas.microsoft.com/office/drawing/2014/main" id="{FCC1EC31-5246-DBB7-9454-A15D966A7F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884" name="Ellipse 4756">
                <a:extLst>
                  <a:ext uri="{FF2B5EF4-FFF2-40B4-BE49-F238E27FC236}">
                    <a16:creationId xmlns:a16="http://schemas.microsoft.com/office/drawing/2014/main" id="{E3E9527E-8F1C-1E7F-4E3D-05E8DF435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5" name="Minuszeichen 4757">
                <a:extLst>
                  <a:ext uri="{FF2B5EF4-FFF2-40B4-BE49-F238E27FC236}">
                    <a16:creationId xmlns:a16="http://schemas.microsoft.com/office/drawing/2014/main" id="{B47E3AC8-58C0-41AE-BCA0-826A3E0074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2" name="Gruppieren 8871">
              <a:extLst>
                <a:ext uri="{FF2B5EF4-FFF2-40B4-BE49-F238E27FC236}">
                  <a16:creationId xmlns:a16="http://schemas.microsoft.com/office/drawing/2014/main" id="{4768F8AF-A6C5-B682-13A5-EEFAC608948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882" name="Ellipse 4754">
                <a:extLst>
                  <a:ext uri="{FF2B5EF4-FFF2-40B4-BE49-F238E27FC236}">
                    <a16:creationId xmlns:a16="http://schemas.microsoft.com/office/drawing/2014/main" id="{83E2ECCF-CD9A-C203-A02D-9DFCEFE6A4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3" name="Minuszeichen 4755">
                <a:extLst>
                  <a:ext uri="{FF2B5EF4-FFF2-40B4-BE49-F238E27FC236}">
                    <a16:creationId xmlns:a16="http://schemas.microsoft.com/office/drawing/2014/main" id="{BD7EDD26-0DDF-0090-7F24-925FC15367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3" name="Gruppieren 8872">
              <a:extLst>
                <a:ext uri="{FF2B5EF4-FFF2-40B4-BE49-F238E27FC236}">
                  <a16:creationId xmlns:a16="http://schemas.microsoft.com/office/drawing/2014/main" id="{66F2E309-D9F5-B5D6-AC54-27FEB851488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880" name="Ellipse 4752">
                <a:extLst>
                  <a:ext uri="{FF2B5EF4-FFF2-40B4-BE49-F238E27FC236}">
                    <a16:creationId xmlns:a16="http://schemas.microsoft.com/office/drawing/2014/main" id="{2A47401E-3280-2134-16B4-4EC4F42B73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1" name="Minuszeichen 4753">
                <a:extLst>
                  <a:ext uri="{FF2B5EF4-FFF2-40B4-BE49-F238E27FC236}">
                    <a16:creationId xmlns:a16="http://schemas.microsoft.com/office/drawing/2014/main" id="{7346FC4B-6045-82E4-ED9E-A08E3B364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4" name="Gruppieren 8873">
              <a:extLst>
                <a:ext uri="{FF2B5EF4-FFF2-40B4-BE49-F238E27FC236}">
                  <a16:creationId xmlns:a16="http://schemas.microsoft.com/office/drawing/2014/main" id="{A8D70B85-2C7B-9721-A9EC-30F4A37770C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878" name="Ellipse 4750">
                <a:extLst>
                  <a:ext uri="{FF2B5EF4-FFF2-40B4-BE49-F238E27FC236}">
                    <a16:creationId xmlns:a16="http://schemas.microsoft.com/office/drawing/2014/main" id="{F0C8E3E0-1E78-D397-7ED0-333E3D08A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9" name="Minuszeichen 4751">
                <a:extLst>
                  <a:ext uri="{FF2B5EF4-FFF2-40B4-BE49-F238E27FC236}">
                    <a16:creationId xmlns:a16="http://schemas.microsoft.com/office/drawing/2014/main" id="{AB4430B6-7470-D5DB-2DA8-04DBF4DA9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5" name="Gruppieren 8874">
              <a:extLst>
                <a:ext uri="{FF2B5EF4-FFF2-40B4-BE49-F238E27FC236}">
                  <a16:creationId xmlns:a16="http://schemas.microsoft.com/office/drawing/2014/main" id="{6732BCBE-93F0-9DC9-5742-000038746D9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876" name="Ellipse 4748">
                <a:extLst>
                  <a:ext uri="{FF2B5EF4-FFF2-40B4-BE49-F238E27FC236}">
                    <a16:creationId xmlns:a16="http://schemas.microsoft.com/office/drawing/2014/main" id="{AC2B2496-809D-EA8A-E202-9CA7EA7AC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7" name="Minuszeichen 4749">
                <a:extLst>
                  <a:ext uri="{FF2B5EF4-FFF2-40B4-BE49-F238E27FC236}">
                    <a16:creationId xmlns:a16="http://schemas.microsoft.com/office/drawing/2014/main" id="{058C8343-1101-F7C9-15BD-876BB97D6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953" name="Textfeld 8952">
            <a:extLst>
              <a:ext uri="{FF2B5EF4-FFF2-40B4-BE49-F238E27FC236}">
                <a16:creationId xmlns:a16="http://schemas.microsoft.com/office/drawing/2014/main" id="{FBBC857B-D5A7-DD0F-CCCE-2E8F0FBD117B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8954" name="Gruppieren 8953">
            <a:extLst>
              <a:ext uri="{FF2B5EF4-FFF2-40B4-BE49-F238E27FC236}">
                <a16:creationId xmlns:a16="http://schemas.microsoft.com/office/drawing/2014/main" id="{B0368E05-9B23-381A-AF9D-3DDF5FE72E73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8955" name="Magnesium ohne e-">
              <a:extLst>
                <a:ext uri="{FF2B5EF4-FFF2-40B4-BE49-F238E27FC236}">
                  <a16:creationId xmlns:a16="http://schemas.microsoft.com/office/drawing/2014/main" id="{6C4DDA59-D280-4A72-49F4-E31EDE62A01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92" name="K-Schale">
                <a:extLst>
                  <a:ext uri="{FF2B5EF4-FFF2-40B4-BE49-F238E27FC236}">
                    <a16:creationId xmlns:a16="http://schemas.microsoft.com/office/drawing/2014/main" id="{8040E196-AD1D-F696-0CAF-073FB7342E7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93" name="Atomkern mit Protonen und Neutronen">
                <a:extLst>
                  <a:ext uri="{FF2B5EF4-FFF2-40B4-BE49-F238E27FC236}">
                    <a16:creationId xmlns:a16="http://schemas.microsoft.com/office/drawing/2014/main" id="{23B9C8AC-6869-6C15-58FF-CCA7C89F88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96" name="Atomkern">
                  <a:extLst>
                    <a:ext uri="{FF2B5EF4-FFF2-40B4-BE49-F238E27FC236}">
                      <a16:creationId xmlns:a16="http://schemas.microsoft.com/office/drawing/2014/main" id="{573B12C0-B553-876B-D2F0-112A413FF2E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97" name="Gruppieren 8996">
                  <a:extLst>
                    <a:ext uri="{FF2B5EF4-FFF2-40B4-BE49-F238E27FC236}">
                      <a16:creationId xmlns:a16="http://schemas.microsoft.com/office/drawing/2014/main" id="{3E211573-C04B-ABFB-7989-A17C524CE3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3" name="Ellipse 4004">
                    <a:extLst>
                      <a:ext uri="{FF2B5EF4-FFF2-40B4-BE49-F238E27FC236}">
                        <a16:creationId xmlns:a16="http://schemas.microsoft.com/office/drawing/2014/main" id="{A3A450AD-3E61-1658-00E5-850E19D35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4" name="Additionszeichen 4005">
                    <a:extLst>
                      <a:ext uri="{FF2B5EF4-FFF2-40B4-BE49-F238E27FC236}">
                        <a16:creationId xmlns:a16="http://schemas.microsoft.com/office/drawing/2014/main" id="{3EA28EE4-B42E-B9F9-8883-C312BA9B63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8" name="Gruppieren 8997">
                  <a:extLst>
                    <a:ext uri="{FF2B5EF4-FFF2-40B4-BE49-F238E27FC236}">
                      <a16:creationId xmlns:a16="http://schemas.microsoft.com/office/drawing/2014/main" id="{A140F753-7B0C-F6C6-7479-2869BC51F7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1" name="Ellipse 4002">
                    <a:extLst>
                      <a:ext uri="{FF2B5EF4-FFF2-40B4-BE49-F238E27FC236}">
                        <a16:creationId xmlns:a16="http://schemas.microsoft.com/office/drawing/2014/main" id="{E7E6F2FB-1727-6B44-EABB-D3F41889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2" name="Additionszeichen 4003">
                    <a:extLst>
                      <a:ext uri="{FF2B5EF4-FFF2-40B4-BE49-F238E27FC236}">
                        <a16:creationId xmlns:a16="http://schemas.microsoft.com/office/drawing/2014/main" id="{BF9B6E05-66F4-CB40-969B-041023091F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9" name="Gruppieren 8998">
                  <a:extLst>
                    <a:ext uri="{FF2B5EF4-FFF2-40B4-BE49-F238E27FC236}">
                      <a16:creationId xmlns:a16="http://schemas.microsoft.com/office/drawing/2014/main" id="{ACE986C8-0A31-E14E-7BF3-7B02191DA4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9" name="Ellipse 4000">
                    <a:extLst>
                      <a:ext uri="{FF2B5EF4-FFF2-40B4-BE49-F238E27FC236}">
                        <a16:creationId xmlns:a16="http://schemas.microsoft.com/office/drawing/2014/main" id="{09F788FB-4DA8-37AB-8DC1-06F419E7F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0" name="Additionszeichen 4001">
                    <a:extLst>
                      <a:ext uri="{FF2B5EF4-FFF2-40B4-BE49-F238E27FC236}">
                        <a16:creationId xmlns:a16="http://schemas.microsoft.com/office/drawing/2014/main" id="{59583995-AAD8-8691-8D1A-B1EB060791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0" name="Gruppieren 8999">
                  <a:extLst>
                    <a:ext uri="{FF2B5EF4-FFF2-40B4-BE49-F238E27FC236}">
                      <a16:creationId xmlns:a16="http://schemas.microsoft.com/office/drawing/2014/main" id="{4D3C10AA-FFEF-9561-B4A9-860AC9C8AF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7" name="Ellipse 3998">
                    <a:extLst>
                      <a:ext uri="{FF2B5EF4-FFF2-40B4-BE49-F238E27FC236}">
                        <a16:creationId xmlns:a16="http://schemas.microsoft.com/office/drawing/2014/main" id="{BBC15024-EC1A-FAF5-80B1-526AEC1B83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8" name="Additionszeichen 3999">
                    <a:extLst>
                      <a:ext uri="{FF2B5EF4-FFF2-40B4-BE49-F238E27FC236}">
                        <a16:creationId xmlns:a16="http://schemas.microsoft.com/office/drawing/2014/main" id="{489E1AE3-B81E-0E1F-D9C3-B9F0320C4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1" name="Gruppieren 9000">
                  <a:extLst>
                    <a:ext uri="{FF2B5EF4-FFF2-40B4-BE49-F238E27FC236}">
                      <a16:creationId xmlns:a16="http://schemas.microsoft.com/office/drawing/2014/main" id="{7966D7C3-A15A-78F2-E947-0A6B8EE8CD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5" name="Ellipse 3996">
                    <a:extLst>
                      <a:ext uri="{FF2B5EF4-FFF2-40B4-BE49-F238E27FC236}">
                        <a16:creationId xmlns:a16="http://schemas.microsoft.com/office/drawing/2014/main" id="{8A906B34-1573-78C3-C332-9878C0740F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6" name="Additionszeichen 3997">
                    <a:extLst>
                      <a:ext uri="{FF2B5EF4-FFF2-40B4-BE49-F238E27FC236}">
                        <a16:creationId xmlns:a16="http://schemas.microsoft.com/office/drawing/2014/main" id="{F8E8667A-74BF-98B6-1120-D36D7A4D59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2" name="Gruppieren 9001">
                  <a:extLst>
                    <a:ext uri="{FF2B5EF4-FFF2-40B4-BE49-F238E27FC236}">
                      <a16:creationId xmlns:a16="http://schemas.microsoft.com/office/drawing/2014/main" id="{E8526CE9-1C28-517C-76A5-D3973D41C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3" name="Ellipse 3994">
                    <a:extLst>
                      <a:ext uri="{FF2B5EF4-FFF2-40B4-BE49-F238E27FC236}">
                        <a16:creationId xmlns:a16="http://schemas.microsoft.com/office/drawing/2014/main" id="{1A4A9B38-2D77-E3B4-D146-CF88A38608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4" name="Additionszeichen 3995">
                    <a:extLst>
                      <a:ext uri="{FF2B5EF4-FFF2-40B4-BE49-F238E27FC236}">
                        <a16:creationId xmlns:a16="http://schemas.microsoft.com/office/drawing/2014/main" id="{6721557C-C541-9A24-10DB-D00B3DABF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3" name="Gruppieren 9002">
                  <a:extLst>
                    <a:ext uri="{FF2B5EF4-FFF2-40B4-BE49-F238E27FC236}">
                      <a16:creationId xmlns:a16="http://schemas.microsoft.com/office/drawing/2014/main" id="{4E38D679-F26A-633C-1065-F3CEBBC349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1" name="Ellipse 3992">
                    <a:extLst>
                      <a:ext uri="{FF2B5EF4-FFF2-40B4-BE49-F238E27FC236}">
                        <a16:creationId xmlns:a16="http://schemas.microsoft.com/office/drawing/2014/main" id="{2CCE1A32-8553-6A72-088E-98EA1953F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2" name="Additionszeichen 3993">
                    <a:extLst>
                      <a:ext uri="{FF2B5EF4-FFF2-40B4-BE49-F238E27FC236}">
                        <a16:creationId xmlns:a16="http://schemas.microsoft.com/office/drawing/2014/main" id="{B5F4E193-25CF-43D9-D749-CDF03BE85E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4" name="Gruppieren 9003">
                  <a:extLst>
                    <a:ext uri="{FF2B5EF4-FFF2-40B4-BE49-F238E27FC236}">
                      <a16:creationId xmlns:a16="http://schemas.microsoft.com/office/drawing/2014/main" id="{13BEFDF4-C9F7-EC6D-D4AF-E9A1F0EF94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9" name="Ellipse 3990">
                    <a:extLst>
                      <a:ext uri="{FF2B5EF4-FFF2-40B4-BE49-F238E27FC236}">
                        <a16:creationId xmlns:a16="http://schemas.microsoft.com/office/drawing/2014/main" id="{2C34F00E-96F6-EA26-BBE5-3C31F0A2B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0" name="Additionszeichen 3991">
                    <a:extLst>
                      <a:ext uri="{FF2B5EF4-FFF2-40B4-BE49-F238E27FC236}">
                        <a16:creationId xmlns:a16="http://schemas.microsoft.com/office/drawing/2014/main" id="{73400505-E523-ADE7-B6F5-3D930C96C8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5" name="Gruppieren 9004">
                  <a:extLst>
                    <a:ext uri="{FF2B5EF4-FFF2-40B4-BE49-F238E27FC236}">
                      <a16:creationId xmlns:a16="http://schemas.microsoft.com/office/drawing/2014/main" id="{1D2C41CE-4A68-122F-F3DC-2CD404974A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7" name="Ellipse 3988">
                    <a:extLst>
                      <a:ext uri="{FF2B5EF4-FFF2-40B4-BE49-F238E27FC236}">
                        <a16:creationId xmlns:a16="http://schemas.microsoft.com/office/drawing/2014/main" id="{7817B5EB-AA37-18C7-DDF5-4F049A604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8" name="Additionszeichen 3989">
                    <a:extLst>
                      <a:ext uri="{FF2B5EF4-FFF2-40B4-BE49-F238E27FC236}">
                        <a16:creationId xmlns:a16="http://schemas.microsoft.com/office/drawing/2014/main" id="{CCBC6852-6C51-93B2-1436-90D32BE79B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6" name="Gruppieren 9005">
                  <a:extLst>
                    <a:ext uri="{FF2B5EF4-FFF2-40B4-BE49-F238E27FC236}">
                      <a16:creationId xmlns:a16="http://schemas.microsoft.com/office/drawing/2014/main" id="{55E5E2D6-C7E7-ACFE-7059-ECFAF89557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5" name="Ellipse 3986">
                    <a:extLst>
                      <a:ext uri="{FF2B5EF4-FFF2-40B4-BE49-F238E27FC236}">
                        <a16:creationId xmlns:a16="http://schemas.microsoft.com/office/drawing/2014/main" id="{5AA23FA5-8165-5C51-674F-7E2D16B9AF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6" name="Additionszeichen 3987">
                    <a:extLst>
                      <a:ext uri="{FF2B5EF4-FFF2-40B4-BE49-F238E27FC236}">
                        <a16:creationId xmlns:a16="http://schemas.microsoft.com/office/drawing/2014/main" id="{7646AB9B-5ED9-4418-95AE-C4C0C1AF59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7" name="Gruppieren 9006">
                  <a:extLst>
                    <a:ext uri="{FF2B5EF4-FFF2-40B4-BE49-F238E27FC236}">
                      <a16:creationId xmlns:a16="http://schemas.microsoft.com/office/drawing/2014/main" id="{C7B32208-3F0E-EE03-BD24-7405461D8D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3" name="Ellipse 3984">
                    <a:extLst>
                      <a:ext uri="{FF2B5EF4-FFF2-40B4-BE49-F238E27FC236}">
                        <a16:creationId xmlns:a16="http://schemas.microsoft.com/office/drawing/2014/main" id="{48A999A8-06E8-E739-E24B-313436AC0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4" name="Additionszeichen 3985">
                    <a:extLst>
                      <a:ext uri="{FF2B5EF4-FFF2-40B4-BE49-F238E27FC236}">
                        <a16:creationId xmlns:a16="http://schemas.microsoft.com/office/drawing/2014/main" id="{3809122D-E019-EC26-C37A-C656D1E455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8" name="Gruppieren 9007">
                  <a:extLst>
                    <a:ext uri="{FF2B5EF4-FFF2-40B4-BE49-F238E27FC236}">
                      <a16:creationId xmlns:a16="http://schemas.microsoft.com/office/drawing/2014/main" id="{8ED77226-7317-7371-7516-9034E747A8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1" name="Ellipse 3982">
                    <a:extLst>
                      <a:ext uri="{FF2B5EF4-FFF2-40B4-BE49-F238E27FC236}">
                        <a16:creationId xmlns:a16="http://schemas.microsoft.com/office/drawing/2014/main" id="{C34E91F8-2C42-5C41-344B-965252E7A3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2" name="Additionszeichen 3983">
                    <a:extLst>
                      <a:ext uri="{FF2B5EF4-FFF2-40B4-BE49-F238E27FC236}">
                        <a16:creationId xmlns:a16="http://schemas.microsoft.com/office/drawing/2014/main" id="{9568AAFD-08C3-17DE-58E0-6577319A3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009" name="Ellipse 3970">
                  <a:extLst>
                    <a:ext uri="{FF2B5EF4-FFF2-40B4-BE49-F238E27FC236}">
                      <a16:creationId xmlns:a16="http://schemas.microsoft.com/office/drawing/2014/main" id="{09233963-0C10-019D-8AC8-11BDBE823A2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0" name="Ellipse 3971">
                  <a:extLst>
                    <a:ext uri="{FF2B5EF4-FFF2-40B4-BE49-F238E27FC236}">
                      <a16:creationId xmlns:a16="http://schemas.microsoft.com/office/drawing/2014/main" id="{4A4CB1D8-8C50-7BBD-083A-732D89D2636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1" name="Ellipse 3972">
                  <a:extLst>
                    <a:ext uri="{FF2B5EF4-FFF2-40B4-BE49-F238E27FC236}">
                      <a16:creationId xmlns:a16="http://schemas.microsoft.com/office/drawing/2014/main" id="{A3A11CD3-2C0B-4981-1F8E-F291C0C551D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2" name="Ellipse 3973">
                  <a:extLst>
                    <a:ext uri="{FF2B5EF4-FFF2-40B4-BE49-F238E27FC236}">
                      <a16:creationId xmlns:a16="http://schemas.microsoft.com/office/drawing/2014/main" id="{F8A1AF91-FE6D-0553-0140-D04EB36BAA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3" name="Ellipse 3974">
                  <a:extLst>
                    <a:ext uri="{FF2B5EF4-FFF2-40B4-BE49-F238E27FC236}">
                      <a16:creationId xmlns:a16="http://schemas.microsoft.com/office/drawing/2014/main" id="{0065B952-50A3-4A2A-CE09-49B100D519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4" name="Ellipse 3975">
                  <a:extLst>
                    <a:ext uri="{FF2B5EF4-FFF2-40B4-BE49-F238E27FC236}">
                      <a16:creationId xmlns:a16="http://schemas.microsoft.com/office/drawing/2014/main" id="{D32B90B8-9114-395E-99F9-9B1CB4AF78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5" name="Ellipse 3976">
                  <a:extLst>
                    <a:ext uri="{FF2B5EF4-FFF2-40B4-BE49-F238E27FC236}">
                      <a16:creationId xmlns:a16="http://schemas.microsoft.com/office/drawing/2014/main" id="{3A9A9D2D-66DE-596A-E1F3-9064321ADEC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6" name="Ellipse 3977">
                  <a:extLst>
                    <a:ext uri="{FF2B5EF4-FFF2-40B4-BE49-F238E27FC236}">
                      <a16:creationId xmlns:a16="http://schemas.microsoft.com/office/drawing/2014/main" id="{EC19A0E4-6A3F-7DDA-BB9F-CCD1C540A36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7" name="Ellipse 3978">
                  <a:extLst>
                    <a:ext uri="{FF2B5EF4-FFF2-40B4-BE49-F238E27FC236}">
                      <a16:creationId xmlns:a16="http://schemas.microsoft.com/office/drawing/2014/main" id="{ACF2505E-FF9E-9C7D-AE21-2D6B4D6F56C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8" name="Ellipse 3979">
                  <a:extLst>
                    <a:ext uri="{FF2B5EF4-FFF2-40B4-BE49-F238E27FC236}">
                      <a16:creationId xmlns:a16="http://schemas.microsoft.com/office/drawing/2014/main" id="{8CE2C522-6CEB-72D8-0ABB-F8E4B10412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9" name="Ellipse 3980">
                  <a:extLst>
                    <a:ext uri="{FF2B5EF4-FFF2-40B4-BE49-F238E27FC236}">
                      <a16:creationId xmlns:a16="http://schemas.microsoft.com/office/drawing/2014/main" id="{483181C3-8B10-6B17-154A-216FE261A3F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20" name="Ellipse 3981">
                  <a:extLst>
                    <a:ext uri="{FF2B5EF4-FFF2-40B4-BE49-F238E27FC236}">
                      <a16:creationId xmlns:a16="http://schemas.microsoft.com/office/drawing/2014/main" id="{DE128F54-AD95-4E4C-25E4-5C2145BE69A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94" name="L-Schale">
                <a:extLst>
                  <a:ext uri="{FF2B5EF4-FFF2-40B4-BE49-F238E27FC236}">
                    <a16:creationId xmlns:a16="http://schemas.microsoft.com/office/drawing/2014/main" id="{2151A81D-F130-DCA5-E055-790AF4F03A5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5" name="M-Schale">
                <a:extLst>
                  <a:ext uri="{FF2B5EF4-FFF2-40B4-BE49-F238E27FC236}">
                    <a16:creationId xmlns:a16="http://schemas.microsoft.com/office/drawing/2014/main" id="{0FB47590-8128-D890-A28A-1EFD68F44A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6" name="Gruppieren 8955">
              <a:extLst>
                <a:ext uri="{FF2B5EF4-FFF2-40B4-BE49-F238E27FC236}">
                  <a16:creationId xmlns:a16="http://schemas.microsoft.com/office/drawing/2014/main" id="{FB762A16-5AE6-9455-5505-99207E2A22A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990" name="Ellipse 3951">
                <a:extLst>
                  <a:ext uri="{FF2B5EF4-FFF2-40B4-BE49-F238E27FC236}">
                    <a16:creationId xmlns:a16="http://schemas.microsoft.com/office/drawing/2014/main" id="{EB55D029-9FA8-2AC3-CAD6-EF8674F1B9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1" name="Minuszeichen 3952">
                <a:extLst>
                  <a:ext uri="{FF2B5EF4-FFF2-40B4-BE49-F238E27FC236}">
                    <a16:creationId xmlns:a16="http://schemas.microsoft.com/office/drawing/2014/main" id="{D2465E29-A1C1-E7D9-AF01-F8BB7D6B4A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7" name="Gruppieren 8956">
              <a:extLst>
                <a:ext uri="{FF2B5EF4-FFF2-40B4-BE49-F238E27FC236}">
                  <a16:creationId xmlns:a16="http://schemas.microsoft.com/office/drawing/2014/main" id="{7B705AED-9C9C-2E13-EDC3-3540B887A69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988" name="Ellipse 3949">
                <a:extLst>
                  <a:ext uri="{FF2B5EF4-FFF2-40B4-BE49-F238E27FC236}">
                    <a16:creationId xmlns:a16="http://schemas.microsoft.com/office/drawing/2014/main" id="{8883BB52-7B7B-22B2-0F88-A20E40CE2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9" name="Minuszeichen 3950">
                <a:extLst>
                  <a:ext uri="{FF2B5EF4-FFF2-40B4-BE49-F238E27FC236}">
                    <a16:creationId xmlns:a16="http://schemas.microsoft.com/office/drawing/2014/main" id="{1C68FAB5-95C5-4AFB-B42D-7D304856A9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8" name="Gruppieren 8957">
              <a:extLst>
                <a:ext uri="{FF2B5EF4-FFF2-40B4-BE49-F238E27FC236}">
                  <a16:creationId xmlns:a16="http://schemas.microsoft.com/office/drawing/2014/main" id="{A22D0951-3E1C-D14A-A471-7247253423C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986" name="Ellipse 3947">
                <a:extLst>
                  <a:ext uri="{FF2B5EF4-FFF2-40B4-BE49-F238E27FC236}">
                    <a16:creationId xmlns:a16="http://schemas.microsoft.com/office/drawing/2014/main" id="{EDDD0D0C-1804-F1F8-5DF5-80F0152F4A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7" name="Minuszeichen 3948">
                <a:extLst>
                  <a:ext uri="{FF2B5EF4-FFF2-40B4-BE49-F238E27FC236}">
                    <a16:creationId xmlns:a16="http://schemas.microsoft.com/office/drawing/2014/main" id="{46A712CA-5368-3F2B-B646-900392154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9" name="Gruppieren 8958">
              <a:extLst>
                <a:ext uri="{FF2B5EF4-FFF2-40B4-BE49-F238E27FC236}">
                  <a16:creationId xmlns:a16="http://schemas.microsoft.com/office/drawing/2014/main" id="{B9137862-019B-B504-0D08-DEAEE7B12CC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984" name="Ellipse 3945">
                <a:extLst>
                  <a:ext uri="{FF2B5EF4-FFF2-40B4-BE49-F238E27FC236}">
                    <a16:creationId xmlns:a16="http://schemas.microsoft.com/office/drawing/2014/main" id="{09E0D52E-979B-0AE9-11B9-BB59E91EE6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5" name="Minuszeichen 3946">
                <a:extLst>
                  <a:ext uri="{FF2B5EF4-FFF2-40B4-BE49-F238E27FC236}">
                    <a16:creationId xmlns:a16="http://schemas.microsoft.com/office/drawing/2014/main" id="{729A82B9-EDA0-5163-C99C-B37ACB3FBA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0" name="Gruppieren 8959">
              <a:extLst>
                <a:ext uri="{FF2B5EF4-FFF2-40B4-BE49-F238E27FC236}">
                  <a16:creationId xmlns:a16="http://schemas.microsoft.com/office/drawing/2014/main" id="{3FA426A2-5B96-CEC9-B6AE-17298CB865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982" name="Ellipse 3943">
                <a:extLst>
                  <a:ext uri="{FF2B5EF4-FFF2-40B4-BE49-F238E27FC236}">
                    <a16:creationId xmlns:a16="http://schemas.microsoft.com/office/drawing/2014/main" id="{3CB56F7B-7F69-AEAB-C796-983C98802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3" name="Minuszeichen 3944">
                <a:extLst>
                  <a:ext uri="{FF2B5EF4-FFF2-40B4-BE49-F238E27FC236}">
                    <a16:creationId xmlns:a16="http://schemas.microsoft.com/office/drawing/2014/main" id="{D5EAD0E0-AECC-3272-486B-765A36D5AD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1" name="Gruppieren 8960">
              <a:extLst>
                <a:ext uri="{FF2B5EF4-FFF2-40B4-BE49-F238E27FC236}">
                  <a16:creationId xmlns:a16="http://schemas.microsoft.com/office/drawing/2014/main" id="{0856E21E-76BD-7658-8DF6-3AE375245E3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980" name="Ellipse 3941">
                <a:extLst>
                  <a:ext uri="{FF2B5EF4-FFF2-40B4-BE49-F238E27FC236}">
                    <a16:creationId xmlns:a16="http://schemas.microsoft.com/office/drawing/2014/main" id="{502BCE4A-C27C-7437-7957-C92D09AE2C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1" name="Minuszeichen 3942">
                <a:extLst>
                  <a:ext uri="{FF2B5EF4-FFF2-40B4-BE49-F238E27FC236}">
                    <a16:creationId xmlns:a16="http://schemas.microsoft.com/office/drawing/2014/main" id="{349351E0-3E74-9F90-068B-1643706AA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2" name="Gruppieren 8961">
              <a:extLst>
                <a:ext uri="{FF2B5EF4-FFF2-40B4-BE49-F238E27FC236}">
                  <a16:creationId xmlns:a16="http://schemas.microsoft.com/office/drawing/2014/main" id="{0944E70D-E6C6-F5A8-5145-0F2FD1AD50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978" name="Ellipse 3939">
                <a:extLst>
                  <a:ext uri="{FF2B5EF4-FFF2-40B4-BE49-F238E27FC236}">
                    <a16:creationId xmlns:a16="http://schemas.microsoft.com/office/drawing/2014/main" id="{1B1C7ACD-F8F0-CEDD-D5C3-E4A401EDD2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9" name="Minuszeichen 3940">
                <a:extLst>
                  <a:ext uri="{FF2B5EF4-FFF2-40B4-BE49-F238E27FC236}">
                    <a16:creationId xmlns:a16="http://schemas.microsoft.com/office/drawing/2014/main" id="{4F5E986B-E42F-665E-B511-3855DB00D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3" name="Gruppieren 8962">
              <a:extLst>
                <a:ext uri="{FF2B5EF4-FFF2-40B4-BE49-F238E27FC236}">
                  <a16:creationId xmlns:a16="http://schemas.microsoft.com/office/drawing/2014/main" id="{02F4DF2A-0BF7-5313-ABC4-20A227E6AF4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6" name="Ellipse 3937">
                <a:extLst>
                  <a:ext uri="{FF2B5EF4-FFF2-40B4-BE49-F238E27FC236}">
                    <a16:creationId xmlns:a16="http://schemas.microsoft.com/office/drawing/2014/main" id="{6FEC5E73-32F8-C48B-6A84-D7169F9A8F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7" name="Minuszeichen 3938">
                <a:extLst>
                  <a:ext uri="{FF2B5EF4-FFF2-40B4-BE49-F238E27FC236}">
                    <a16:creationId xmlns:a16="http://schemas.microsoft.com/office/drawing/2014/main" id="{9F6A54D3-D6C1-E2E2-603D-DE1D087CF5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4" name="Gruppieren 8963">
              <a:extLst>
                <a:ext uri="{FF2B5EF4-FFF2-40B4-BE49-F238E27FC236}">
                  <a16:creationId xmlns:a16="http://schemas.microsoft.com/office/drawing/2014/main" id="{B61A28EF-FE3D-2B89-A240-C211D452335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974" name="Ellipse 3935">
                <a:extLst>
                  <a:ext uri="{FF2B5EF4-FFF2-40B4-BE49-F238E27FC236}">
                    <a16:creationId xmlns:a16="http://schemas.microsoft.com/office/drawing/2014/main" id="{4B9AFB23-0C20-701C-E3AA-75818F2270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5" name="Minuszeichen 3936">
                <a:extLst>
                  <a:ext uri="{FF2B5EF4-FFF2-40B4-BE49-F238E27FC236}">
                    <a16:creationId xmlns:a16="http://schemas.microsoft.com/office/drawing/2014/main" id="{A22C7CF6-D5E9-2A4B-C48A-A0772DF01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5" name="Gruppieren 8964">
              <a:extLst>
                <a:ext uri="{FF2B5EF4-FFF2-40B4-BE49-F238E27FC236}">
                  <a16:creationId xmlns:a16="http://schemas.microsoft.com/office/drawing/2014/main" id="{8A2EBE0D-CAE5-E377-FB6A-22C19DF5693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972" name="Ellipse 3933">
                <a:extLst>
                  <a:ext uri="{FF2B5EF4-FFF2-40B4-BE49-F238E27FC236}">
                    <a16:creationId xmlns:a16="http://schemas.microsoft.com/office/drawing/2014/main" id="{78DE0EE7-F2CF-E6A1-E6CC-0592F6EA3E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3" name="Minuszeichen 3934">
                <a:extLst>
                  <a:ext uri="{FF2B5EF4-FFF2-40B4-BE49-F238E27FC236}">
                    <a16:creationId xmlns:a16="http://schemas.microsoft.com/office/drawing/2014/main" id="{CEAC1A82-A346-B3A3-87CC-CA18B5764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6" name="Gruppieren 8965">
              <a:extLst>
                <a:ext uri="{FF2B5EF4-FFF2-40B4-BE49-F238E27FC236}">
                  <a16:creationId xmlns:a16="http://schemas.microsoft.com/office/drawing/2014/main" id="{BD8606A3-A3D8-F01D-6F5E-BA6D46FA401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0" name="Ellipse 3931">
                <a:extLst>
                  <a:ext uri="{FF2B5EF4-FFF2-40B4-BE49-F238E27FC236}">
                    <a16:creationId xmlns:a16="http://schemas.microsoft.com/office/drawing/2014/main" id="{0286D7B6-A772-0013-5897-75E40896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1" name="Minuszeichen 3932">
                <a:extLst>
                  <a:ext uri="{FF2B5EF4-FFF2-40B4-BE49-F238E27FC236}">
                    <a16:creationId xmlns:a16="http://schemas.microsoft.com/office/drawing/2014/main" id="{10A3813E-BBB3-3F39-7263-E234804061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7" name="Gruppieren 8966">
              <a:extLst>
                <a:ext uri="{FF2B5EF4-FFF2-40B4-BE49-F238E27FC236}">
                  <a16:creationId xmlns:a16="http://schemas.microsoft.com/office/drawing/2014/main" id="{8A43411E-AA5A-D7B5-98A8-157ED8B3820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968" name="Ellipse 3929">
                <a:extLst>
                  <a:ext uri="{FF2B5EF4-FFF2-40B4-BE49-F238E27FC236}">
                    <a16:creationId xmlns:a16="http://schemas.microsoft.com/office/drawing/2014/main" id="{45B11D16-2AC9-4ED9-82DF-E95E2BE07C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9" name="Minuszeichen 3930">
                <a:extLst>
                  <a:ext uri="{FF2B5EF4-FFF2-40B4-BE49-F238E27FC236}">
                    <a16:creationId xmlns:a16="http://schemas.microsoft.com/office/drawing/2014/main" id="{292B40DA-0C4D-E861-AE9E-D66EB1F5C7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045" name="Gruppieren 9044">
            <a:extLst>
              <a:ext uri="{FF2B5EF4-FFF2-40B4-BE49-F238E27FC236}">
                <a16:creationId xmlns:a16="http://schemas.microsoft.com/office/drawing/2014/main" id="{97123FE4-8561-E7A4-D708-60B743AD7D1A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9046" name="Magnesium ohne e-">
              <a:extLst>
                <a:ext uri="{FF2B5EF4-FFF2-40B4-BE49-F238E27FC236}">
                  <a16:creationId xmlns:a16="http://schemas.microsoft.com/office/drawing/2014/main" id="{CAA6D403-27F0-9B5E-CBEF-9B93DD42276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083" name="K-Schale">
                <a:extLst>
                  <a:ext uri="{FF2B5EF4-FFF2-40B4-BE49-F238E27FC236}">
                    <a16:creationId xmlns:a16="http://schemas.microsoft.com/office/drawing/2014/main" id="{76B21372-6F4C-C2DD-9672-2E2876EFEB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084" name="Atomkern mit Protonen und Neutronen">
                <a:extLst>
                  <a:ext uri="{FF2B5EF4-FFF2-40B4-BE49-F238E27FC236}">
                    <a16:creationId xmlns:a16="http://schemas.microsoft.com/office/drawing/2014/main" id="{A6D793DF-F0BC-64A7-3433-0CD48A44213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087" name="Atomkern">
                  <a:extLst>
                    <a:ext uri="{FF2B5EF4-FFF2-40B4-BE49-F238E27FC236}">
                      <a16:creationId xmlns:a16="http://schemas.microsoft.com/office/drawing/2014/main" id="{E7C514C7-698D-7F92-F3D9-FCD77A0F3A0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88" name="Gruppieren 9087">
                  <a:extLst>
                    <a:ext uri="{FF2B5EF4-FFF2-40B4-BE49-F238E27FC236}">
                      <a16:creationId xmlns:a16="http://schemas.microsoft.com/office/drawing/2014/main" id="{3D92DD50-EC1D-00F5-C1FB-F9F5C1C7A2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4" name="Ellipse 4186">
                    <a:extLst>
                      <a:ext uri="{FF2B5EF4-FFF2-40B4-BE49-F238E27FC236}">
                        <a16:creationId xmlns:a16="http://schemas.microsoft.com/office/drawing/2014/main" id="{B8865675-C2C9-BE8B-F630-9BA8017D9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5" name="Additionszeichen 4187">
                    <a:extLst>
                      <a:ext uri="{FF2B5EF4-FFF2-40B4-BE49-F238E27FC236}">
                        <a16:creationId xmlns:a16="http://schemas.microsoft.com/office/drawing/2014/main" id="{D49F1C14-2B98-D3FD-54C5-21AFA4FDC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9" name="Gruppieren 9088">
                  <a:extLst>
                    <a:ext uri="{FF2B5EF4-FFF2-40B4-BE49-F238E27FC236}">
                      <a16:creationId xmlns:a16="http://schemas.microsoft.com/office/drawing/2014/main" id="{717D7F1C-8686-F0F0-C3A1-8EC874EA6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2" name="Ellipse 4184">
                    <a:extLst>
                      <a:ext uri="{FF2B5EF4-FFF2-40B4-BE49-F238E27FC236}">
                        <a16:creationId xmlns:a16="http://schemas.microsoft.com/office/drawing/2014/main" id="{B99B3E1E-7F69-3884-B32A-153A01FFF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3" name="Additionszeichen 4185">
                    <a:extLst>
                      <a:ext uri="{FF2B5EF4-FFF2-40B4-BE49-F238E27FC236}">
                        <a16:creationId xmlns:a16="http://schemas.microsoft.com/office/drawing/2014/main" id="{687F27BF-8728-6673-31D7-672EF8026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0" name="Gruppieren 9089">
                  <a:extLst>
                    <a:ext uri="{FF2B5EF4-FFF2-40B4-BE49-F238E27FC236}">
                      <a16:creationId xmlns:a16="http://schemas.microsoft.com/office/drawing/2014/main" id="{70E7E236-4841-646C-BE26-F74EB45D64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0" name="Ellipse 4182">
                    <a:extLst>
                      <a:ext uri="{FF2B5EF4-FFF2-40B4-BE49-F238E27FC236}">
                        <a16:creationId xmlns:a16="http://schemas.microsoft.com/office/drawing/2014/main" id="{51C9E2FB-BD45-86AA-689D-4530864CD2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1" name="Additionszeichen 4183">
                    <a:extLst>
                      <a:ext uri="{FF2B5EF4-FFF2-40B4-BE49-F238E27FC236}">
                        <a16:creationId xmlns:a16="http://schemas.microsoft.com/office/drawing/2014/main" id="{2C7802DC-2455-0A9C-1A37-574C8A5482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1" name="Gruppieren 9090">
                  <a:extLst>
                    <a:ext uri="{FF2B5EF4-FFF2-40B4-BE49-F238E27FC236}">
                      <a16:creationId xmlns:a16="http://schemas.microsoft.com/office/drawing/2014/main" id="{893B8D14-E8BE-180B-5202-64F45FE8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8" name="Ellipse 4180">
                    <a:extLst>
                      <a:ext uri="{FF2B5EF4-FFF2-40B4-BE49-F238E27FC236}">
                        <a16:creationId xmlns:a16="http://schemas.microsoft.com/office/drawing/2014/main" id="{3E7A6394-BB14-37B0-ABD8-932166B626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9" name="Additionszeichen 4181">
                    <a:extLst>
                      <a:ext uri="{FF2B5EF4-FFF2-40B4-BE49-F238E27FC236}">
                        <a16:creationId xmlns:a16="http://schemas.microsoft.com/office/drawing/2014/main" id="{98A0072C-738C-DE97-C643-4E357515AC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2" name="Gruppieren 9091">
                  <a:extLst>
                    <a:ext uri="{FF2B5EF4-FFF2-40B4-BE49-F238E27FC236}">
                      <a16:creationId xmlns:a16="http://schemas.microsoft.com/office/drawing/2014/main" id="{11C18B39-CCD9-2F27-82AE-01D6178823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6" name="Ellipse 4178">
                    <a:extLst>
                      <a:ext uri="{FF2B5EF4-FFF2-40B4-BE49-F238E27FC236}">
                        <a16:creationId xmlns:a16="http://schemas.microsoft.com/office/drawing/2014/main" id="{33346BCE-454F-2A57-92F5-1C760FE2D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7" name="Additionszeichen 4179">
                    <a:extLst>
                      <a:ext uri="{FF2B5EF4-FFF2-40B4-BE49-F238E27FC236}">
                        <a16:creationId xmlns:a16="http://schemas.microsoft.com/office/drawing/2014/main" id="{C8C8EB95-754D-ABFC-4C3C-7C88F1695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3" name="Gruppieren 9092">
                  <a:extLst>
                    <a:ext uri="{FF2B5EF4-FFF2-40B4-BE49-F238E27FC236}">
                      <a16:creationId xmlns:a16="http://schemas.microsoft.com/office/drawing/2014/main" id="{F4F163A9-A96B-8A3B-EE8E-5D57B5CDE6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4" name="Ellipse 4176">
                    <a:extLst>
                      <a:ext uri="{FF2B5EF4-FFF2-40B4-BE49-F238E27FC236}">
                        <a16:creationId xmlns:a16="http://schemas.microsoft.com/office/drawing/2014/main" id="{61119B50-4AE6-7D12-28DF-3EACAE27AA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5" name="Additionszeichen 4177">
                    <a:extLst>
                      <a:ext uri="{FF2B5EF4-FFF2-40B4-BE49-F238E27FC236}">
                        <a16:creationId xmlns:a16="http://schemas.microsoft.com/office/drawing/2014/main" id="{C07D7DAA-D64A-0246-C4D7-C8D98F0B96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4" name="Gruppieren 9093">
                  <a:extLst>
                    <a:ext uri="{FF2B5EF4-FFF2-40B4-BE49-F238E27FC236}">
                      <a16:creationId xmlns:a16="http://schemas.microsoft.com/office/drawing/2014/main" id="{E36D612E-D74B-9EAB-7E2A-A054CEE492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2" name="Ellipse 4174">
                    <a:extLst>
                      <a:ext uri="{FF2B5EF4-FFF2-40B4-BE49-F238E27FC236}">
                        <a16:creationId xmlns:a16="http://schemas.microsoft.com/office/drawing/2014/main" id="{BF563008-68AC-900A-94D8-3477BDC09B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3" name="Additionszeichen 4175">
                    <a:extLst>
                      <a:ext uri="{FF2B5EF4-FFF2-40B4-BE49-F238E27FC236}">
                        <a16:creationId xmlns:a16="http://schemas.microsoft.com/office/drawing/2014/main" id="{95E25F43-9B26-D5C1-BCDA-1D604F2EF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5" name="Gruppieren 9094">
                  <a:extLst>
                    <a:ext uri="{FF2B5EF4-FFF2-40B4-BE49-F238E27FC236}">
                      <a16:creationId xmlns:a16="http://schemas.microsoft.com/office/drawing/2014/main" id="{99E573C0-E62E-7B22-FF73-408C41C2D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0" name="Ellipse 4172">
                    <a:extLst>
                      <a:ext uri="{FF2B5EF4-FFF2-40B4-BE49-F238E27FC236}">
                        <a16:creationId xmlns:a16="http://schemas.microsoft.com/office/drawing/2014/main" id="{2DB18AC2-8B60-9E78-FA29-244C0DC82D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1" name="Additionszeichen 4173">
                    <a:extLst>
                      <a:ext uri="{FF2B5EF4-FFF2-40B4-BE49-F238E27FC236}">
                        <a16:creationId xmlns:a16="http://schemas.microsoft.com/office/drawing/2014/main" id="{6F09C157-098D-B1B9-01D9-D8476B0F36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6" name="Gruppieren 9095">
                  <a:extLst>
                    <a:ext uri="{FF2B5EF4-FFF2-40B4-BE49-F238E27FC236}">
                      <a16:creationId xmlns:a16="http://schemas.microsoft.com/office/drawing/2014/main" id="{69432E52-9896-383D-7F02-303B48CF5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8" name="Ellipse 4170">
                    <a:extLst>
                      <a:ext uri="{FF2B5EF4-FFF2-40B4-BE49-F238E27FC236}">
                        <a16:creationId xmlns:a16="http://schemas.microsoft.com/office/drawing/2014/main" id="{B971C0A5-2287-24F8-95F9-4E163B8885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9" name="Additionszeichen 4171">
                    <a:extLst>
                      <a:ext uri="{FF2B5EF4-FFF2-40B4-BE49-F238E27FC236}">
                        <a16:creationId xmlns:a16="http://schemas.microsoft.com/office/drawing/2014/main" id="{A0421233-A13B-688A-FF3A-0C3EB90904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7" name="Gruppieren 9096">
                  <a:extLst>
                    <a:ext uri="{FF2B5EF4-FFF2-40B4-BE49-F238E27FC236}">
                      <a16:creationId xmlns:a16="http://schemas.microsoft.com/office/drawing/2014/main" id="{4CEDBE20-BCF5-2F99-4712-EDA31E7467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6" name="Ellipse 4168">
                    <a:extLst>
                      <a:ext uri="{FF2B5EF4-FFF2-40B4-BE49-F238E27FC236}">
                        <a16:creationId xmlns:a16="http://schemas.microsoft.com/office/drawing/2014/main" id="{09153EEF-A544-641B-FC28-2540C8CE2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7" name="Additionszeichen 4169">
                    <a:extLst>
                      <a:ext uri="{FF2B5EF4-FFF2-40B4-BE49-F238E27FC236}">
                        <a16:creationId xmlns:a16="http://schemas.microsoft.com/office/drawing/2014/main" id="{CAE053B1-7BCB-1171-9A88-F07E4271F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8" name="Gruppieren 9097">
                  <a:extLst>
                    <a:ext uri="{FF2B5EF4-FFF2-40B4-BE49-F238E27FC236}">
                      <a16:creationId xmlns:a16="http://schemas.microsoft.com/office/drawing/2014/main" id="{AA98AC94-57AF-BA69-F0F8-5ADCFF062F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4" name="Ellipse 4166">
                    <a:extLst>
                      <a:ext uri="{FF2B5EF4-FFF2-40B4-BE49-F238E27FC236}">
                        <a16:creationId xmlns:a16="http://schemas.microsoft.com/office/drawing/2014/main" id="{7E101555-AE83-ED2E-AE1C-228DBBEFF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5" name="Additionszeichen 4167">
                    <a:extLst>
                      <a:ext uri="{FF2B5EF4-FFF2-40B4-BE49-F238E27FC236}">
                        <a16:creationId xmlns:a16="http://schemas.microsoft.com/office/drawing/2014/main" id="{D9650BD3-297D-1D6C-1291-CFDA892D32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9" name="Gruppieren 9098">
                  <a:extLst>
                    <a:ext uri="{FF2B5EF4-FFF2-40B4-BE49-F238E27FC236}">
                      <a16:creationId xmlns:a16="http://schemas.microsoft.com/office/drawing/2014/main" id="{5737F7FF-25AB-5943-EC9A-B4F5EC4AB1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2" name="Ellipse 4164">
                    <a:extLst>
                      <a:ext uri="{FF2B5EF4-FFF2-40B4-BE49-F238E27FC236}">
                        <a16:creationId xmlns:a16="http://schemas.microsoft.com/office/drawing/2014/main" id="{EB486A72-DE82-4673-0FAD-FF67121E5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3" name="Additionszeichen 4165">
                    <a:extLst>
                      <a:ext uri="{FF2B5EF4-FFF2-40B4-BE49-F238E27FC236}">
                        <a16:creationId xmlns:a16="http://schemas.microsoft.com/office/drawing/2014/main" id="{7AE16214-4A82-CBAE-33FB-E7B10EAF2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00" name="Ellipse 4152">
                  <a:extLst>
                    <a:ext uri="{FF2B5EF4-FFF2-40B4-BE49-F238E27FC236}">
                      <a16:creationId xmlns:a16="http://schemas.microsoft.com/office/drawing/2014/main" id="{E50B32EB-34DD-C63A-EF6C-DE1A766161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1" name="Ellipse 4153">
                  <a:extLst>
                    <a:ext uri="{FF2B5EF4-FFF2-40B4-BE49-F238E27FC236}">
                      <a16:creationId xmlns:a16="http://schemas.microsoft.com/office/drawing/2014/main" id="{22243C70-2DED-8AB4-253D-275BC2D361C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2" name="Ellipse 4154">
                  <a:extLst>
                    <a:ext uri="{FF2B5EF4-FFF2-40B4-BE49-F238E27FC236}">
                      <a16:creationId xmlns:a16="http://schemas.microsoft.com/office/drawing/2014/main" id="{474B4A08-4889-95C8-0D20-2FA6DE9474F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3" name="Ellipse 4155">
                  <a:extLst>
                    <a:ext uri="{FF2B5EF4-FFF2-40B4-BE49-F238E27FC236}">
                      <a16:creationId xmlns:a16="http://schemas.microsoft.com/office/drawing/2014/main" id="{182AB1D6-956E-5B30-65D7-0C57E6B2405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4" name="Ellipse 4156">
                  <a:extLst>
                    <a:ext uri="{FF2B5EF4-FFF2-40B4-BE49-F238E27FC236}">
                      <a16:creationId xmlns:a16="http://schemas.microsoft.com/office/drawing/2014/main" id="{3277C824-387D-3D98-F6A9-1BA534B832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5" name="Ellipse 4157">
                  <a:extLst>
                    <a:ext uri="{FF2B5EF4-FFF2-40B4-BE49-F238E27FC236}">
                      <a16:creationId xmlns:a16="http://schemas.microsoft.com/office/drawing/2014/main" id="{47A15CAF-8405-7DF8-E897-0C2D0ED7DD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6" name="Ellipse 4158">
                  <a:extLst>
                    <a:ext uri="{FF2B5EF4-FFF2-40B4-BE49-F238E27FC236}">
                      <a16:creationId xmlns:a16="http://schemas.microsoft.com/office/drawing/2014/main" id="{B0BFBF14-7E04-305C-D62A-3FA9D4CABA0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7" name="Ellipse 4159">
                  <a:extLst>
                    <a:ext uri="{FF2B5EF4-FFF2-40B4-BE49-F238E27FC236}">
                      <a16:creationId xmlns:a16="http://schemas.microsoft.com/office/drawing/2014/main" id="{DCFBF1AA-8049-31F3-06D0-0EA8650C013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8" name="Ellipse 4160">
                  <a:extLst>
                    <a:ext uri="{FF2B5EF4-FFF2-40B4-BE49-F238E27FC236}">
                      <a16:creationId xmlns:a16="http://schemas.microsoft.com/office/drawing/2014/main" id="{FB95B1C0-984B-BE5A-33BE-E1FA8DEEF2F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9" name="Ellipse 4161">
                  <a:extLst>
                    <a:ext uri="{FF2B5EF4-FFF2-40B4-BE49-F238E27FC236}">
                      <a16:creationId xmlns:a16="http://schemas.microsoft.com/office/drawing/2014/main" id="{61739B61-8E7D-F3B8-A9F5-0C1C5E68BCB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0" name="Ellipse 4162">
                  <a:extLst>
                    <a:ext uri="{FF2B5EF4-FFF2-40B4-BE49-F238E27FC236}">
                      <a16:creationId xmlns:a16="http://schemas.microsoft.com/office/drawing/2014/main" id="{F6ED0C6D-7C40-2DC2-948B-5EA8ABCB6C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1" name="Ellipse 4163">
                  <a:extLst>
                    <a:ext uri="{FF2B5EF4-FFF2-40B4-BE49-F238E27FC236}">
                      <a16:creationId xmlns:a16="http://schemas.microsoft.com/office/drawing/2014/main" id="{30E64550-6DFB-B117-51DC-35441AF8C57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85" name="L-Schale">
                <a:extLst>
                  <a:ext uri="{FF2B5EF4-FFF2-40B4-BE49-F238E27FC236}">
                    <a16:creationId xmlns:a16="http://schemas.microsoft.com/office/drawing/2014/main" id="{4CE2D392-BD62-0521-199D-1899136240A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6" name="M-Schale">
                <a:extLst>
                  <a:ext uri="{FF2B5EF4-FFF2-40B4-BE49-F238E27FC236}">
                    <a16:creationId xmlns:a16="http://schemas.microsoft.com/office/drawing/2014/main" id="{E261D29E-D7F6-B8D8-DC91-0DC1B792FE0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7" name="Gruppieren 9046">
              <a:extLst>
                <a:ext uri="{FF2B5EF4-FFF2-40B4-BE49-F238E27FC236}">
                  <a16:creationId xmlns:a16="http://schemas.microsoft.com/office/drawing/2014/main" id="{94364F34-D79C-70F1-410A-52A99584368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081" name="Ellipse 4133">
                <a:extLst>
                  <a:ext uri="{FF2B5EF4-FFF2-40B4-BE49-F238E27FC236}">
                    <a16:creationId xmlns:a16="http://schemas.microsoft.com/office/drawing/2014/main" id="{80954BA4-4F82-F775-40C4-F781620841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2" name="Minuszeichen 4134">
                <a:extLst>
                  <a:ext uri="{FF2B5EF4-FFF2-40B4-BE49-F238E27FC236}">
                    <a16:creationId xmlns:a16="http://schemas.microsoft.com/office/drawing/2014/main" id="{234858C2-2DCC-D2FA-CD0A-33E0AA95D5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8" name="Gruppieren 9047">
              <a:extLst>
                <a:ext uri="{FF2B5EF4-FFF2-40B4-BE49-F238E27FC236}">
                  <a16:creationId xmlns:a16="http://schemas.microsoft.com/office/drawing/2014/main" id="{5530711F-A343-01E1-7E63-C63F50E2526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079" name="Ellipse 4131">
                <a:extLst>
                  <a:ext uri="{FF2B5EF4-FFF2-40B4-BE49-F238E27FC236}">
                    <a16:creationId xmlns:a16="http://schemas.microsoft.com/office/drawing/2014/main" id="{1415B7AE-B59C-DB33-BB32-D15C6E286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0" name="Minuszeichen 4132">
                <a:extLst>
                  <a:ext uri="{FF2B5EF4-FFF2-40B4-BE49-F238E27FC236}">
                    <a16:creationId xmlns:a16="http://schemas.microsoft.com/office/drawing/2014/main" id="{A74CF1EC-9AC4-5485-D7C5-90DAC9B50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9" name="Gruppieren 9048">
              <a:extLst>
                <a:ext uri="{FF2B5EF4-FFF2-40B4-BE49-F238E27FC236}">
                  <a16:creationId xmlns:a16="http://schemas.microsoft.com/office/drawing/2014/main" id="{D7F21179-B67A-E1EF-389C-52E362651E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077" name="Ellipse 4129">
                <a:extLst>
                  <a:ext uri="{FF2B5EF4-FFF2-40B4-BE49-F238E27FC236}">
                    <a16:creationId xmlns:a16="http://schemas.microsoft.com/office/drawing/2014/main" id="{1A9854DB-1128-7CB0-9CDB-F757DAADC8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8" name="Minuszeichen 4130">
                <a:extLst>
                  <a:ext uri="{FF2B5EF4-FFF2-40B4-BE49-F238E27FC236}">
                    <a16:creationId xmlns:a16="http://schemas.microsoft.com/office/drawing/2014/main" id="{C0204530-9CC6-B737-D7CC-190E986F7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0" name="Gruppieren 9049">
              <a:extLst>
                <a:ext uri="{FF2B5EF4-FFF2-40B4-BE49-F238E27FC236}">
                  <a16:creationId xmlns:a16="http://schemas.microsoft.com/office/drawing/2014/main" id="{AA40CA24-F3C3-93BE-9E12-A629E8E1743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075" name="Ellipse 4127">
                <a:extLst>
                  <a:ext uri="{FF2B5EF4-FFF2-40B4-BE49-F238E27FC236}">
                    <a16:creationId xmlns:a16="http://schemas.microsoft.com/office/drawing/2014/main" id="{A2AFB4CE-495F-7A6E-E061-A530CB7BB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6" name="Minuszeichen 4128">
                <a:extLst>
                  <a:ext uri="{FF2B5EF4-FFF2-40B4-BE49-F238E27FC236}">
                    <a16:creationId xmlns:a16="http://schemas.microsoft.com/office/drawing/2014/main" id="{22CF9148-00F2-0DDD-EB9A-894F97580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1" name="Gruppieren 9050">
              <a:extLst>
                <a:ext uri="{FF2B5EF4-FFF2-40B4-BE49-F238E27FC236}">
                  <a16:creationId xmlns:a16="http://schemas.microsoft.com/office/drawing/2014/main" id="{BACCB51C-A092-2A55-9914-154C5FA2A1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073" name="Ellipse 4125">
                <a:extLst>
                  <a:ext uri="{FF2B5EF4-FFF2-40B4-BE49-F238E27FC236}">
                    <a16:creationId xmlns:a16="http://schemas.microsoft.com/office/drawing/2014/main" id="{7ACA34F1-5936-A3A7-C3C5-23C9B5DBC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4" name="Minuszeichen 4126">
                <a:extLst>
                  <a:ext uri="{FF2B5EF4-FFF2-40B4-BE49-F238E27FC236}">
                    <a16:creationId xmlns:a16="http://schemas.microsoft.com/office/drawing/2014/main" id="{2A0C1565-406D-6639-566B-5C5AEFFCB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2" name="Gruppieren 9051">
              <a:extLst>
                <a:ext uri="{FF2B5EF4-FFF2-40B4-BE49-F238E27FC236}">
                  <a16:creationId xmlns:a16="http://schemas.microsoft.com/office/drawing/2014/main" id="{A1463467-481C-5496-8A59-285D5E7680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071" name="Ellipse 4123">
                <a:extLst>
                  <a:ext uri="{FF2B5EF4-FFF2-40B4-BE49-F238E27FC236}">
                    <a16:creationId xmlns:a16="http://schemas.microsoft.com/office/drawing/2014/main" id="{3227F4F9-B050-DD3E-CB04-B227659240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2" name="Minuszeichen 4124">
                <a:extLst>
                  <a:ext uri="{FF2B5EF4-FFF2-40B4-BE49-F238E27FC236}">
                    <a16:creationId xmlns:a16="http://schemas.microsoft.com/office/drawing/2014/main" id="{F838D6E2-C6CB-E611-6C66-1BBD55F26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3" name="Gruppieren 9052">
              <a:extLst>
                <a:ext uri="{FF2B5EF4-FFF2-40B4-BE49-F238E27FC236}">
                  <a16:creationId xmlns:a16="http://schemas.microsoft.com/office/drawing/2014/main" id="{D9D5944A-3E8A-8AAA-12E4-49F586FF07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069" name="Ellipse 4121">
                <a:extLst>
                  <a:ext uri="{FF2B5EF4-FFF2-40B4-BE49-F238E27FC236}">
                    <a16:creationId xmlns:a16="http://schemas.microsoft.com/office/drawing/2014/main" id="{DA89F1FB-91E8-8A34-4F3E-FBB8CFC6C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0" name="Minuszeichen 4122">
                <a:extLst>
                  <a:ext uri="{FF2B5EF4-FFF2-40B4-BE49-F238E27FC236}">
                    <a16:creationId xmlns:a16="http://schemas.microsoft.com/office/drawing/2014/main" id="{66FE6068-B9F6-66E8-BE02-9AFCD350B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4" name="Gruppieren 9053">
              <a:extLst>
                <a:ext uri="{FF2B5EF4-FFF2-40B4-BE49-F238E27FC236}">
                  <a16:creationId xmlns:a16="http://schemas.microsoft.com/office/drawing/2014/main" id="{931F4A60-744D-D1F6-E963-5C6BB25D1CB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7" name="Ellipse 4119">
                <a:extLst>
                  <a:ext uri="{FF2B5EF4-FFF2-40B4-BE49-F238E27FC236}">
                    <a16:creationId xmlns:a16="http://schemas.microsoft.com/office/drawing/2014/main" id="{B90D4533-F72B-A1DE-5D15-86C2CB31B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8" name="Minuszeichen 4120">
                <a:extLst>
                  <a:ext uri="{FF2B5EF4-FFF2-40B4-BE49-F238E27FC236}">
                    <a16:creationId xmlns:a16="http://schemas.microsoft.com/office/drawing/2014/main" id="{36990617-6234-E2C4-1507-DF29E23C21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5" name="Gruppieren 9054">
              <a:extLst>
                <a:ext uri="{FF2B5EF4-FFF2-40B4-BE49-F238E27FC236}">
                  <a16:creationId xmlns:a16="http://schemas.microsoft.com/office/drawing/2014/main" id="{AEE06434-B71E-E360-ABD7-9F2A19640FB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065" name="Ellipse 4117">
                <a:extLst>
                  <a:ext uri="{FF2B5EF4-FFF2-40B4-BE49-F238E27FC236}">
                    <a16:creationId xmlns:a16="http://schemas.microsoft.com/office/drawing/2014/main" id="{9FA005E2-7FEA-B54D-881F-A0B67B442A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6" name="Minuszeichen 4118">
                <a:extLst>
                  <a:ext uri="{FF2B5EF4-FFF2-40B4-BE49-F238E27FC236}">
                    <a16:creationId xmlns:a16="http://schemas.microsoft.com/office/drawing/2014/main" id="{6BA1C227-E72B-ECA5-B475-9BC1E61AD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6" name="Gruppieren 9055">
              <a:extLst>
                <a:ext uri="{FF2B5EF4-FFF2-40B4-BE49-F238E27FC236}">
                  <a16:creationId xmlns:a16="http://schemas.microsoft.com/office/drawing/2014/main" id="{EC85527B-5AE4-850F-EFA9-BE8CF5AD66F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063" name="Ellipse 4115">
                <a:extLst>
                  <a:ext uri="{FF2B5EF4-FFF2-40B4-BE49-F238E27FC236}">
                    <a16:creationId xmlns:a16="http://schemas.microsoft.com/office/drawing/2014/main" id="{D3E78B14-C250-A097-1733-3E805BB634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4" name="Minuszeichen 4116">
                <a:extLst>
                  <a:ext uri="{FF2B5EF4-FFF2-40B4-BE49-F238E27FC236}">
                    <a16:creationId xmlns:a16="http://schemas.microsoft.com/office/drawing/2014/main" id="{DDDC6476-220F-718D-09C3-C3F917BE27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7" name="Gruppieren 9056">
              <a:extLst>
                <a:ext uri="{FF2B5EF4-FFF2-40B4-BE49-F238E27FC236}">
                  <a16:creationId xmlns:a16="http://schemas.microsoft.com/office/drawing/2014/main" id="{A77909B2-EF1D-18A3-F6FA-D9A1DF7D30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1" name="Ellipse 4113">
                <a:extLst>
                  <a:ext uri="{FF2B5EF4-FFF2-40B4-BE49-F238E27FC236}">
                    <a16:creationId xmlns:a16="http://schemas.microsoft.com/office/drawing/2014/main" id="{04ECB45A-85B8-109C-68E3-7AA7D0CCD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2" name="Minuszeichen 4114">
                <a:extLst>
                  <a:ext uri="{FF2B5EF4-FFF2-40B4-BE49-F238E27FC236}">
                    <a16:creationId xmlns:a16="http://schemas.microsoft.com/office/drawing/2014/main" id="{9E8761B3-676A-CE06-C9FF-E024C69CE3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8" name="Gruppieren 9057">
              <a:extLst>
                <a:ext uri="{FF2B5EF4-FFF2-40B4-BE49-F238E27FC236}">
                  <a16:creationId xmlns:a16="http://schemas.microsoft.com/office/drawing/2014/main" id="{077A9FBA-596D-C48C-9D4E-061889E6A68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059" name="Ellipse 4111">
                <a:extLst>
                  <a:ext uri="{FF2B5EF4-FFF2-40B4-BE49-F238E27FC236}">
                    <a16:creationId xmlns:a16="http://schemas.microsoft.com/office/drawing/2014/main" id="{E56CA876-35F7-EB43-2746-BC10E7B2F5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0" name="Minuszeichen 4112">
                <a:extLst>
                  <a:ext uri="{FF2B5EF4-FFF2-40B4-BE49-F238E27FC236}">
                    <a16:creationId xmlns:a16="http://schemas.microsoft.com/office/drawing/2014/main" id="{083E1381-AC9E-8F24-AD38-E28D637F9E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6" name="Gruppieren 9135">
            <a:extLst>
              <a:ext uri="{FF2B5EF4-FFF2-40B4-BE49-F238E27FC236}">
                <a16:creationId xmlns:a16="http://schemas.microsoft.com/office/drawing/2014/main" id="{2F5DB4CD-E015-FAF0-DAD5-64B05F73E3FA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9137" name="Magnesium ohne e-">
              <a:extLst>
                <a:ext uri="{FF2B5EF4-FFF2-40B4-BE49-F238E27FC236}">
                  <a16:creationId xmlns:a16="http://schemas.microsoft.com/office/drawing/2014/main" id="{72F62755-F06C-AF72-33FB-A792C70A81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174" name="K-Schale">
                <a:extLst>
                  <a:ext uri="{FF2B5EF4-FFF2-40B4-BE49-F238E27FC236}">
                    <a16:creationId xmlns:a16="http://schemas.microsoft.com/office/drawing/2014/main" id="{B7921375-33FB-F795-0DB7-BB622A20C89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175" name="Atomkern mit Protonen und Neutronen">
                <a:extLst>
                  <a:ext uri="{FF2B5EF4-FFF2-40B4-BE49-F238E27FC236}">
                    <a16:creationId xmlns:a16="http://schemas.microsoft.com/office/drawing/2014/main" id="{508590D1-D43F-6A89-F35E-D61D12F0B8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178" name="Atomkern">
                  <a:extLst>
                    <a:ext uri="{FF2B5EF4-FFF2-40B4-BE49-F238E27FC236}">
                      <a16:creationId xmlns:a16="http://schemas.microsoft.com/office/drawing/2014/main" id="{441CAF22-A69F-CEDC-8867-21C2B488A4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179" name="Gruppieren 9178">
                  <a:extLst>
                    <a:ext uri="{FF2B5EF4-FFF2-40B4-BE49-F238E27FC236}">
                      <a16:creationId xmlns:a16="http://schemas.microsoft.com/office/drawing/2014/main" id="{38EDFF9C-CB0E-6215-34E7-E818A165BE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5" name="Ellipse 3549">
                    <a:extLst>
                      <a:ext uri="{FF2B5EF4-FFF2-40B4-BE49-F238E27FC236}">
                        <a16:creationId xmlns:a16="http://schemas.microsoft.com/office/drawing/2014/main" id="{1B0EA82F-CDCE-0DE6-B15D-4B40589D6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6" name="Additionszeichen 3550">
                    <a:extLst>
                      <a:ext uri="{FF2B5EF4-FFF2-40B4-BE49-F238E27FC236}">
                        <a16:creationId xmlns:a16="http://schemas.microsoft.com/office/drawing/2014/main" id="{AC9BD172-E36B-5080-53BC-1B44523FB7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0" name="Gruppieren 9179">
                  <a:extLst>
                    <a:ext uri="{FF2B5EF4-FFF2-40B4-BE49-F238E27FC236}">
                      <a16:creationId xmlns:a16="http://schemas.microsoft.com/office/drawing/2014/main" id="{B3F444A5-25BB-7121-4C58-14D4F06164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3" name="Ellipse 3547">
                    <a:extLst>
                      <a:ext uri="{FF2B5EF4-FFF2-40B4-BE49-F238E27FC236}">
                        <a16:creationId xmlns:a16="http://schemas.microsoft.com/office/drawing/2014/main" id="{3A51D044-F342-DFDC-AABF-E78F83E0B2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4" name="Additionszeichen 3548">
                    <a:extLst>
                      <a:ext uri="{FF2B5EF4-FFF2-40B4-BE49-F238E27FC236}">
                        <a16:creationId xmlns:a16="http://schemas.microsoft.com/office/drawing/2014/main" id="{ABC3A985-4548-37CF-724F-75A484BFAC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1" name="Gruppieren 9180">
                  <a:extLst>
                    <a:ext uri="{FF2B5EF4-FFF2-40B4-BE49-F238E27FC236}">
                      <a16:creationId xmlns:a16="http://schemas.microsoft.com/office/drawing/2014/main" id="{9ACA9F0C-4A80-8A61-8586-B500185F3F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1" name="Ellipse 3545">
                    <a:extLst>
                      <a:ext uri="{FF2B5EF4-FFF2-40B4-BE49-F238E27FC236}">
                        <a16:creationId xmlns:a16="http://schemas.microsoft.com/office/drawing/2014/main" id="{F471558F-86A7-AF2C-BB7D-F9135E0AA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2" name="Additionszeichen 3546">
                    <a:extLst>
                      <a:ext uri="{FF2B5EF4-FFF2-40B4-BE49-F238E27FC236}">
                        <a16:creationId xmlns:a16="http://schemas.microsoft.com/office/drawing/2014/main" id="{56D739B0-EBA4-8FD3-A17F-DB532CB5D6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2" name="Gruppieren 9181">
                  <a:extLst>
                    <a:ext uri="{FF2B5EF4-FFF2-40B4-BE49-F238E27FC236}">
                      <a16:creationId xmlns:a16="http://schemas.microsoft.com/office/drawing/2014/main" id="{D47800F1-AB17-38CC-A004-571795DA2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9" name="Ellipse 3543">
                    <a:extLst>
                      <a:ext uri="{FF2B5EF4-FFF2-40B4-BE49-F238E27FC236}">
                        <a16:creationId xmlns:a16="http://schemas.microsoft.com/office/drawing/2014/main" id="{B7F05ACA-6B24-4114-533A-C66017A266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0" name="Additionszeichen 3544">
                    <a:extLst>
                      <a:ext uri="{FF2B5EF4-FFF2-40B4-BE49-F238E27FC236}">
                        <a16:creationId xmlns:a16="http://schemas.microsoft.com/office/drawing/2014/main" id="{13523856-7153-AD15-BCB1-B6374E4E7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3" name="Gruppieren 9182">
                  <a:extLst>
                    <a:ext uri="{FF2B5EF4-FFF2-40B4-BE49-F238E27FC236}">
                      <a16:creationId xmlns:a16="http://schemas.microsoft.com/office/drawing/2014/main" id="{C10B36AB-B13D-56AE-1952-175490903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7" name="Ellipse 3541">
                    <a:extLst>
                      <a:ext uri="{FF2B5EF4-FFF2-40B4-BE49-F238E27FC236}">
                        <a16:creationId xmlns:a16="http://schemas.microsoft.com/office/drawing/2014/main" id="{C0BFDB24-F65B-D3DD-7570-02746EF3CB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8" name="Additionszeichen 3542">
                    <a:extLst>
                      <a:ext uri="{FF2B5EF4-FFF2-40B4-BE49-F238E27FC236}">
                        <a16:creationId xmlns:a16="http://schemas.microsoft.com/office/drawing/2014/main" id="{8FAE2C83-DDC1-B474-55E0-FC5984A684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4" name="Gruppieren 9183">
                  <a:extLst>
                    <a:ext uri="{FF2B5EF4-FFF2-40B4-BE49-F238E27FC236}">
                      <a16:creationId xmlns:a16="http://schemas.microsoft.com/office/drawing/2014/main" id="{59F145C8-F81F-D476-4127-0A64D79628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5" name="Ellipse 3539">
                    <a:extLst>
                      <a:ext uri="{FF2B5EF4-FFF2-40B4-BE49-F238E27FC236}">
                        <a16:creationId xmlns:a16="http://schemas.microsoft.com/office/drawing/2014/main" id="{2DDA26ED-C0F9-D921-567F-E0DB7B947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6" name="Additionszeichen 3540">
                    <a:extLst>
                      <a:ext uri="{FF2B5EF4-FFF2-40B4-BE49-F238E27FC236}">
                        <a16:creationId xmlns:a16="http://schemas.microsoft.com/office/drawing/2014/main" id="{6B55E48E-EB31-1ACF-E162-2042F80E3F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5" name="Gruppieren 9184">
                  <a:extLst>
                    <a:ext uri="{FF2B5EF4-FFF2-40B4-BE49-F238E27FC236}">
                      <a16:creationId xmlns:a16="http://schemas.microsoft.com/office/drawing/2014/main" id="{8BB0B1FE-4B04-971D-53DB-82D86B1191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3" name="Ellipse 3537">
                    <a:extLst>
                      <a:ext uri="{FF2B5EF4-FFF2-40B4-BE49-F238E27FC236}">
                        <a16:creationId xmlns:a16="http://schemas.microsoft.com/office/drawing/2014/main" id="{4459F726-8A21-F838-F068-CCD8227204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4" name="Additionszeichen 3538">
                    <a:extLst>
                      <a:ext uri="{FF2B5EF4-FFF2-40B4-BE49-F238E27FC236}">
                        <a16:creationId xmlns:a16="http://schemas.microsoft.com/office/drawing/2014/main" id="{F812194D-3BB4-FCFA-7104-8C7C26ABA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6" name="Gruppieren 9185">
                  <a:extLst>
                    <a:ext uri="{FF2B5EF4-FFF2-40B4-BE49-F238E27FC236}">
                      <a16:creationId xmlns:a16="http://schemas.microsoft.com/office/drawing/2014/main" id="{AD89C477-DF38-009D-601B-4BA5B0589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1" name="Ellipse 3535">
                    <a:extLst>
                      <a:ext uri="{FF2B5EF4-FFF2-40B4-BE49-F238E27FC236}">
                        <a16:creationId xmlns:a16="http://schemas.microsoft.com/office/drawing/2014/main" id="{F442AD65-1463-1057-9C73-1B1FFBE090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2" name="Additionszeichen 3536">
                    <a:extLst>
                      <a:ext uri="{FF2B5EF4-FFF2-40B4-BE49-F238E27FC236}">
                        <a16:creationId xmlns:a16="http://schemas.microsoft.com/office/drawing/2014/main" id="{A4B07019-54A2-B75B-0D0D-9CDDA4035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7" name="Gruppieren 9186">
                  <a:extLst>
                    <a:ext uri="{FF2B5EF4-FFF2-40B4-BE49-F238E27FC236}">
                      <a16:creationId xmlns:a16="http://schemas.microsoft.com/office/drawing/2014/main" id="{55C26657-08D8-5236-71F7-F8108C633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9" name="Ellipse 3533">
                    <a:extLst>
                      <a:ext uri="{FF2B5EF4-FFF2-40B4-BE49-F238E27FC236}">
                        <a16:creationId xmlns:a16="http://schemas.microsoft.com/office/drawing/2014/main" id="{339F9242-6F2C-2216-43E8-A6A17AB0E4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0" name="Additionszeichen 3534">
                    <a:extLst>
                      <a:ext uri="{FF2B5EF4-FFF2-40B4-BE49-F238E27FC236}">
                        <a16:creationId xmlns:a16="http://schemas.microsoft.com/office/drawing/2014/main" id="{5D5F06A8-0777-B59D-8F7D-0E40F1052E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8" name="Gruppieren 9187">
                  <a:extLst>
                    <a:ext uri="{FF2B5EF4-FFF2-40B4-BE49-F238E27FC236}">
                      <a16:creationId xmlns:a16="http://schemas.microsoft.com/office/drawing/2014/main" id="{4CF8F3DD-9F4B-7C58-5E9C-0AFF5687B9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7" name="Ellipse 3531">
                    <a:extLst>
                      <a:ext uri="{FF2B5EF4-FFF2-40B4-BE49-F238E27FC236}">
                        <a16:creationId xmlns:a16="http://schemas.microsoft.com/office/drawing/2014/main" id="{DAF7B25F-2774-F48C-A9AA-8881337A8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8" name="Additionszeichen 3532">
                    <a:extLst>
                      <a:ext uri="{FF2B5EF4-FFF2-40B4-BE49-F238E27FC236}">
                        <a16:creationId xmlns:a16="http://schemas.microsoft.com/office/drawing/2014/main" id="{95E84F98-6615-B87E-A560-5084F0C10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9" name="Gruppieren 9188">
                  <a:extLst>
                    <a:ext uri="{FF2B5EF4-FFF2-40B4-BE49-F238E27FC236}">
                      <a16:creationId xmlns:a16="http://schemas.microsoft.com/office/drawing/2014/main" id="{14DD3462-AD68-FCA0-969A-6AE59B88F9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5" name="Ellipse 3529">
                    <a:extLst>
                      <a:ext uri="{FF2B5EF4-FFF2-40B4-BE49-F238E27FC236}">
                        <a16:creationId xmlns:a16="http://schemas.microsoft.com/office/drawing/2014/main" id="{3FA074E8-8398-4901-D56B-94BC179A8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6" name="Additionszeichen 3530">
                    <a:extLst>
                      <a:ext uri="{FF2B5EF4-FFF2-40B4-BE49-F238E27FC236}">
                        <a16:creationId xmlns:a16="http://schemas.microsoft.com/office/drawing/2014/main" id="{87E19013-F02B-CF26-DD65-953C3EA686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90" name="Gruppieren 9189">
                  <a:extLst>
                    <a:ext uri="{FF2B5EF4-FFF2-40B4-BE49-F238E27FC236}">
                      <a16:creationId xmlns:a16="http://schemas.microsoft.com/office/drawing/2014/main" id="{0DA42507-2AD1-EE6E-8EE2-C75024FED6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3" name="Ellipse 3527">
                    <a:extLst>
                      <a:ext uri="{FF2B5EF4-FFF2-40B4-BE49-F238E27FC236}">
                        <a16:creationId xmlns:a16="http://schemas.microsoft.com/office/drawing/2014/main" id="{5FB7F857-8055-7017-5377-500699417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4" name="Additionszeichen 3528">
                    <a:extLst>
                      <a:ext uri="{FF2B5EF4-FFF2-40B4-BE49-F238E27FC236}">
                        <a16:creationId xmlns:a16="http://schemas.microsoft.com/office/drawing/2014/main" id="{5E780B87-100A-4D11-FCB9-53765976D4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91" name="Ellipse 3515">
                  <a:extLst>
                    <a:ext uri="{FF2B5EF4-FFF2-40B4-BE49-F238E27FC236}">
                      <a16:creationId xmlns:a16="http://schemas.microsoft.com/office/drawing/2014/main" id="{6DF99CD8-4FB7-9935-B046-CE8F399161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2" name="Ellipse 3516">
                  <a:extLst>
                    <a:ext uri="{FF2B5EF4-FFF2-40B4-BE49-F238E27FC236}">
                      <a16:creationId xmlns:a16="http://schemas.microsoft.com/office/drawing/2014/main" id="{C706EABD-DDFC-AA26-A9EF-FEE91BE1319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3" name="Ellipse 3517">
                  <a:extLst>
                    <a:ext uri="{FF2B5EF4-FFF2-40B4-BE49-F238E27FC236}">
                      <a16:creationId xmlns:a16="http://schemas.microsoft.com/office/drawing/2014/main" id="{E1703DEB-A938-400F-2A28-7587DE032E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4" name="Ellipse 3518">
                  <a:extLst>
                    <a:ext uri="{FF2B5EF4-FFF2-40B4-BE49-F238E27FC236}">
                      <a16:creationId xmlns:a16="http://schemas.microsoft.com/office/drawing/2014/main" id="{919EBCA2-68C0-F634-3E88-68FB9D25FEF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5" name="Ellipse 3519">
                  <a:extLst>
                    <a:ext uri="{FF2B5EF4-FFF2-40B4-BE49-F238E27FC236}">
                      <a16:creationId xmlns:a16="http://schemas.microsoft.com/office/drawing/2014/main" id="{2E2D8CD2-5387-9B1B-234C-397CAF547A5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6" name="Ellipse 3520">
                  <a:extLst>
                    <a:ext uri="{FF2B5EF4-FFF2-40B4-BE49-F238E27FC236}">
                      <a16:creationId xmlns:a16="http://schemas.microsoft.com/office/drawing/2014/main" id="{3C312C9F-4AB8-5A47-9E77-9C9CD40CFEA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7" name="Ellipse 3521">
                  <a:extLst>
                    <a:ext uri="{FF2B5EF4-FFF2-40B4-BE49-F238E27FC236}">
                      <a16:creationId xmlns:a16="http://schemas.microsoft.com/office/drawing/2014/main" id="{F594CE91-871D-5ED7-EE6B-AD10C698DCB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8" name="Ellipse 3522">
                  <a:extLst>
                    <a:ext uri="{FF2B5EF4-FFF2-40B4-BE49-F238E27FC236}">
                      <a16:creationId xmlns:a16="http://schemas.microsoft.com/office/drawing/2014/main" id="{8B7EEF32-D9B1-A9D5-35C0-2DDF5DF0DC7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9" name="Ellipse 3523">
                  <a:extLst>
                    <a:ext uri="{FF2B5EF4-FFF2-40B4-BE49-F238E27FC236}">
                      <a16:creationId xmlns:a16="http://schemas.microsoft.com/office/drawing/2014/main" id="{206F909A-B2A5-66CE-05ED-0D7043D42F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0" name="Ellipse 3524">
                  <a:extLst>
                    <a:ext uri="{FF2B5EF4-FFF2-40B4-BE49-F238E27FC236}">
                      <a16:creationId xmlns:a16="http://schemas.microsoft.com/office/drawing/2014/main" id="{91AD6627-CE85-7F27-BE2B-89FF0B1C3D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1" name="Ellipse 3525">
                  <a:extLst>
                    <a:ext uri="{FF2B5EF4-FFF2-40B4-BE49-F238E27FC236}">
                      <a16:creationId xmlns:a16="http://schemas.microsoft.com/office/drawing/2014/main" id="{3BD90152-C745-152F-632C-26304374006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2" name="Ellipse 3526">
                  <a:extLst>
                    <a:ext uri="{FF2B5EF4-FFF2-40B4-BE49-F238E27FC236}">
                      <a16:creationId xmlns:a16="http://schemas.microsoft.com/office/drawing/2014/main" id="{C350F20E-913C-93D9-0197-5C5A0D77E88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176" name="L-Schale">
                <a:extLst>
                  <a:ext uri="{FF2B5EF4-FFF2-40B4-BE49-F238E27FC236}">
                    <a16:creationId xmlns:a16="http://schemas.microsoft.com/office/drawing/2014/main" id="{11F51D73-24FE-C7AF-A93E-24A2F7B5301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7" name="M-Schale">
                <a:extLst>
                  <a:ext uri="{FF2B5EF4-FFF2-40B4-BE49-F238E27FC236}">
                    <a16:creationId xmlns:a16="http://schemas.microsoft.com/office/drawing/2014/main" id="{74609413-441A-9125-FCCF-7B5547AB53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8" name="Gruppieren 9137">
              <a:extLst>
                <a:ext uri="{FF2B5EF4-FFF2-40B4-BE49-F238E27FC236}">
                  <a16:creationId xmlns:a16="http://schemas.microsoft.com/office/drawing/2014/main" id="{8F0D86DB-0CDE-EE96-2072-C00B10553A9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172" name="Ellipse 3496">
                <a:extLst>
                  <a:ext uri="{FF2B5EF4-FFF2-40B4-BE49-F238E27FC236}">
                    <a16:creationId xmlns:a16="http://schemas.microsoft.com/office/drawing/2014/main" id="{716A38D5-C98D-6C7D-5884-C05767DA0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3" name="Minuszeichen 3497">
                <a:extLst>
                  <a:ext uri="{FF2B5EF4-FFF2-40B4-BE49-F238E27FC236}">
                    <a16:creationId xmlns:a16="http://schemas.microsoft.com/office/drawing/2014/main" id="{3ED8BBA3-249E-0AFA-98DA-A874FE80C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9" name="Gruppieren 9138">
              <a:extLst>
                <a:ext uri="{FF2B5EF4-FFF2-40B4-BE49-F238E27FC236}">
                  <a16:creationId xmlns:a16="http://schemas.microsoft.com/office/drawing/2014/main" id="{986F967E-36E7-77A8-691D-1A4554B188F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170" name="Ellipse 3494">
                <a:extLst>
                  <a:ext uri="{FF2B5EF4-FFF2-40B4-BE49-F238E27FC236}">
                    <a16:creationId xmlns:a16="http://schemas.microsoft.com/office/drawing/2014/main" id="{9A30B1C6-0B57-48EA-77B0-5C81A5716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1" name="Minuszeichen 3495">
                <a:extLst>
                  <a:ext uri="{FF2B5EF4-FFF2-40B4-BE49-F238E27FC236}">
                    <a16:creationId xmlns:a16="http://schemas.microsoft.com/office/drawing/2014/main" id="{70938D04-E38F-ED54-0096-0F3FCB2BB2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0" name="Gruppieren 9139">
              <a:extLst>
                <a:ext uri="{FF2B5EF4-FFF2-40B4-BE49-F238E27FC236}">
                  <a16:creationId xmlns:a16="http://schemas.microsoft.com/office/drawing/2014/main" id="{F5B3DD78-13FC-95D8-0F27-B64886E5921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168" name="Ellipse 3492">
                <a:extLst>
                  <a:ext uri="{FF2B5EF4-FFF2-40B4-BE49-F238E27FC236}">
                    <a16:creationId xmlns:a16="http://schemas.microsoft.com/office/drawing/2014/main" id="{8DF06AD5-D362-943E-601E-5A3E66B9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9" name="Minuszeichen 3493">
                <a:extLst>
                  <a:ext uri="{FF2B5EF4-FFF2-40B4-BE49-F238E27FC236}">
                    <a16:creationId xmlns:a16="http://schemas.microsoft.com/office/drawing/2014/main" id="{87A3EB47-971F-77B2-64B3-35CBB842EC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1" name="Gruppieren 9140">
              <a:extLst>
                <a:ext uri="{FF2B5EF4-FFF2-40B4-BE49-F238E27FC236}">
                  <a16:creationId xmlns:a16="http://schemas.microsoft.com/office/drawing/2014/main" id="{51230ED8-6513-110B-7216-317E23783D1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166" name="Ellipse 3490">
                <a:extLst>
                  <a:ext uri="{FF2B5EF4-FFF2-40B4-BE49-F238E27FC236}">
                    <a16:creationId xmlns:a16="http://schemas.microsoft.com/office/drawing/2014/main" id="{266F9246-81CE-B9AF-1FA6-2C49130AB8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7" name="Minuszeichen 3491">
                <a:extLst>
                  <a:ext uri="{FF2B5EF4-FFF2-40B4-BE49-F238E27FC236}">
                    <a16:creationId xmlns:a16="http://schemas.microsoft.com/office/drawing/2014/main" id="{8C384942-0327-A34C-6BDA-7E19A88737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2" name="Gruppieren 9141">
              <a:extLst>
                <a:ext uri="{FF2B5EF4-FFF2-40B4-BE49-F238E27FC236}">
                  <a16:creationId xmlns:a16="http://schemas.microsoft.com/office/drawing/2014/main" id="{099241C0-376F-6D36-1FAA-EEDD86067AC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164" name="Ellipse 3488">
                <a:extLst>
                  <a:ext uri="{FF2B5EF4-FFF2-40B4-BE49-F238E27FC236}">
                    <a16:creationId xmlns:a16="http://schemas.microsoft.com/office/drawing/2014/main" id="{393251C1-5C0D-21E8-CAE2-0E9C03280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5" name="Minuszeichen 3489">
                <a:extLst>
                  <a:ext uri="{FF2B5EF4-FFF2-40B4-BE49-F238E27FC236}">
                    <a16:creationId xmlns:a16="http://schemas.microsoft.com/office/drawing/2014/main" id="{E516E2BB-4602-9A74-D05F-C1CCECA78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3" name="Gruppieren 9142">
              <a:extLst>
                <a:ext uri="{FF2B5EF4-FFF2-40B4-BE49-F238E27FC236}">
                  <a16:creationId xmlns:a16="http://schemas.microsoft.com/office/drawing/2014/main" id="{CEDBFA06-90D6-46E1-58BB-C41CFD3E1C1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162" name="Ellipse 3486">
                <a:extLst>
                  <a:ext uri="{FF2B5EF4-FFF2-40B4-BE49-F238E27FC236}">
                    <a16:creationId xmlns:a16="http://schemas.microsoft.com/office/drawing/2014/main" id="{4D200F4F-9112-B111-16B1-EC86C84FA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3" name="Minuszeichen 3487">
                <a:extLst>
                  <a:ext uri="{FF2B5EF4-FFF2-40B4-BE49-F238E27FC236}">
                    <a16:creationId xmlns:a16="http://schemas.microsoft.com/office/drawing/2014/main" id="{2FE2A311-043F-F133-162E-B0D150148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4" name="Gruppieren 9143">
              <a:extLst>
                <a:ext uri="{FF2B5EF4-FFF2-40B4-BE49-F238E27FC236}">
                  <a16:creationId xmlns:a16="http://schemas.microsoft.com/office/drawing/2014/main" id="{39221FA2-E230-06F5-CE58-504C72F9EE1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160" name="Ellipse 3484">
                <a:extLst>
                  <a:ext uri="{FF2B5EF4-FFF2-40B4-BE49-F238E27FC236}">
                    <a16:creationId xmlns:a16="http://schemas.microsoft.com/office/drawing/2014/main" id="{AF958524-CA08-78C9-EF70-5C1924D79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1" name="Minuszeichen 3485">
                <a:extLst>
                  <a:ext uri="{FF2B5EF4-FFF2-40B4-BE49-F238E27FC236}">
                    <a16:creationId xmlns:a16="http://schemas.microsoft.com/office/drawing/2014/main" id="{6F04E0F3-1ED1-3B9B-9D38-721C097971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5" name="Gruppieren 9144">
              <a:extLst>
                <a:ext uri="{FF2B5EF4-FFF2-40B4-BE49-F238E27FC236}">
                  <a16:creationId xmlns:a16="http://schemas.microsoft.com/office/drawing/2014/main" id="{5754865F-0884-C493-4866-FAEB0906C8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8" name="Ellipse 3482">
                <a:extLst>
                  <a:ext uri="{FF2B5EF4-FFF2-40B4-BE49-F238E27FC236}">
                    <a16:creationId xmlns:a16="http://schemas.microsoft.com/office/drawing/2014/main" id="{8839D3BF-D86E-0C3B-9137-A3359302F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9" name="Minuszeichen 3483">
                <a:extLst>
                  <a:ext uri="{FF2B5EF4-FFF2-40B4-BE49-F238E27FC236}">
                    <a16:creationId xmlns:a16="http://schemas.microsoft.com/office/drawing/2014/main" id="{96490665-9974-F5EF-E56A-95A43DB255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6" name="Gruppieren 9145">
              <a:extLst>
                <a:ext uri="{FF2B5EF4-FFF2-40B4-BE49-F238E27FC236}">
                  <a16:creationId xmlns:a16="http://schemas.microsoft.com/office/drawing/2014/main" id="{17960EF1-839D-AE5D-52B1-2B0B5959A6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156" name="Ellipse 3480">
                <a:extLst>
                  <a:ext uri="{FF2B5EF4-FFF2-40B4-BE49-F238E27FC236}">
                    <a16:creationId xmlns:a16="http://schemas.microsoft.com/office/drawing/2014/main" id="{B3626DA1-47E0-501B-CC94-E2B0A70EB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7" name="Minuszeichen 3481">
                <a:extLst>
                  <a:ext uri="{FF2B5EF4-FFF2-40B4-BE49-F238E27FC236}">
                    <a16:creationId xmlns:a16="http://schemas.microsoft.com/office/drawing/2014/main" id="{663A00BD-FE66-86FA-971B-B6F7E1C39A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7" name="Gruppieren 9146">
              <a:extLst>
                <a:ext uri="{FF2B5EF4-FFF2-40B4-BE49-F238E27FC236}">
                  <a16:creationId xmlns:a16="http://schemas.microsoft.com/office/drawing/2014/main" id="{D8642500-0C64-046B-500E-967CEDC2C0A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154" name="Ellipse 3478">
                <a:extLst>
                  <a:ext uri="{FF2B5EF4-FFF2-40B4-BE49-F238E27FC236}">
                    <a16:creationId xmlns:a16="http://schemas.microsoft.com/office/drawing/2014/main" id="{542919B4-D58A-CD17-53E8-B472F85F23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5" name="Minuszeichen 3479">
                <a:extLst>
                  <a:ext uri="{FF2B5EF4-FFF2-40B4-BE49-F238E27FC236}">
                    <a16:creationId xmlns:a16="http://schemas.microsoft.com/office/drawing/2014/main" id="{B755C3F3-79E1-D12D-61CF-37624F455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8" name="Gruppieren 9147">
              <a:extLst>
                <a:ext uri="{FF2B5EF4-FFF2-40B4-BE49-F238E27FC236}">
                  <a16:creationId xmlns:a16="http://schemas.microsoft.com/office/drawing/2014/main" id="{41166139-7775-F1DC-D355-7E6218CDDF1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2" name="Ellipse 3476">
                <a:extLst>
                  <a:ext uri="{FF2B5EF4-FFF2-40B4-BE49-F238E27FC236}">
                    <a16:creationId xmlns:a16="http://schemas.microsoft.com/office/drawing/2014/main" id="{02AC77C2-28F1-3C71-5F19-77DA1AD35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3" name="Minuszeichen 3477">
                <a:extLst>
                  <a:ext uri="{FF2B5EF4-FFF2-40B4-BE49-F238E27FC236}">
                    <a16:creationId xmlns:a16="http://schemas.microsoft.com/office/drawing/2014/main" id="{30B9E37A-3892-4903-F8B9-1B1F03688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9" name="Gruppieren 9148">
              <a:extLst>
                <a:ext uri="{FF2B5EF4-FFF2-40B4-BE49-F238E27FC236}">
                  <a16:creationId xmlns:a16="http://schemas.microsoft.com/office/drawing/2014/main" id="{9BFFBFBE-F1BF-21E7-C789-0F6C93B7F00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150" name="Ellipse 3474">
                <a:extLst>
                  <a:ext uri="{FF2B5EF4-FFF2-40B4-BE49-F238E27FC236}">
                    <a16:creationId xmlns:a16="http://schemas.microsoft.com/office/drawing/2014/main" id="{8B6C6A43-48E2-6C1D-1C07-75A719E41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1" name="Minuszeichen 3475">
                <a:extLst>
                  <a:ext uri="{FF2B5EF4-FFF2-40B4-BE49-F238E27FC236}">
                    <a16:creationId xmlns:a16="http://schemas.microsoft.com/office/drawing/2014/main" id="{DCEF451E-4506-DD5D-4110-311B95D86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227" name="Gruppieren 9226">
            <a:extLst>
              <a:ext uri="{FF2B5EF4-FFF2-40B4-BE49-F238E27FC236}">
                <a16:creationId xmlns:a16="http://schemas.microsoft.com/office/drawing/2014/main" id="{ED1A6FDC-E9BD-BFD0-A0F6-24420483645F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9228" name="Magnesium ohne e-">
              <a:extLst>
                <a:ext uri="{FF2B5EF4-FFF2-40B4-BE49-F238E27FC236}">
                  <a16:creationId xmlns:a16="http://schemas.microsoft.com/office/drawing/2014/main" id="{5E2B5491-5CB5-1D4B-E465-81841C094B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265" name="K-Schale">
                <a:extLst>
                  <a:ext uri="{FF2B5EF4-FFF2-40B4-BE49-F238E27FC236}">
                    <a16:creationId xmlns:a16="http://schemas.microsoft.com/office/drawing/2014/main" id="{B5AA9635-F633-07FA-CA54-5D7A3034F8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266" name="Atomkern mit Protonen und Neutronen">
                <a:extLst>
                  <a:ext uri="{FF2B5EF4-FFF2-40B4-BE49-F238E27FC236}">
                    <a16:creationId xmlns:a16="http://schemas.microsoft.com/office/drawing/2014/main" id="{8C89ADC8-EBFF-D6E8-0E7D-7D9223A03FA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269" name="Atomkern">
                  <a:extLst>
                    <a:ext uri="{FF2B5EF4-FFF2-40B4-BE49-F238E27FC236}">
                      <a16:creationId xmlns:a16="http://schemas.microsoft.com/office/drawing/2014/main" id="{5184B422-5EDA-BAFE-AC1B-0DDB868537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270" name="Gruppieren 9269">
                  <a:extLst>
                    <a:ext uri="{FF2B5EF4-FFF2-40B4-BE49-F238E27FC236}">
                      <a16:creationId xmlns:a16="http://schemas.microsoft.com/office/drawing/2014/main" id="{D85B91C8-C182-2AB9-4CB5-DB25865A78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6" name="Ellipse 3640">
                    <a:extLst>
                      <a:ext uri="{FF2B5EF4-FFF2-40B4-BE49-F238E27FC236}">
                        <a16:creationId xmlns:a16="http://schemas.microsoft.com/office/drawing/2014/main" id="{22165275-8A7D-D42C-CAFB-7B9556514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7" name="Additionszeichen 3641">
                    <a:extLst>
                      <a:ext uri="{FF2B5EF4-FFF2-40B4-BE49-F238E27FC236}">
                        <a16:creationId xmlns:a16="http://schemas.microsoft.com/office/drawing/2014/main" id="{83498A0D-AF30-89AD-4A6C-1BCBB4CB61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1" name="Gruppieren 9270">
                  <a:extLst>
                    <a:ext uri="{FF2B5EF4-FFF2-40B4-BE49-F238E27FC236}">
                      <a16:creationId xmlns:a16="http://schemas.microsoft.com/office/drawing/2014/main" id="{2ECEEE6E-6A69-9EE7-56A0-344A7AED13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4" name="Ellipse 3638">
                    <a:extLst>
                      <a:ext uri="{FF2B5EF4-FFF2-40B4-BE49-F238E27FC236}">
                        <a16:creationId xmlns:a16="http://schemas.microsoft.com/office/drawing/2014/main" id="{EA2CD393-1B86-4571-BA4E-11E076F6BF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5" name="Additionszeichen 3639">
                    <a:extLst>
                      <a:ext uri="{FF2B5EF4-FFF2-40B4-BE49-F238E27FC236}">
                        <a16:creationId xmlns:a16="http://schemas.microsoft.com/office/drawing/2014/main" id="{994A7584-C5FD-518B-619E-3FF4D1FC0E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2" name="Gruppieren 9271">
                  <a:extLst>
                    <a:ext uri="{FF2B5EF4-FFF2-40B4-BE49-F238E27FC236}">
                      <a16:creationId xmlns:a16="http://schemas.microsoft.com/office/drawing/2014/main" id="{F8BC6CEB-0A0E-2FFA-7E12-501C6BFAFA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2" name="Ellipse 3636">
                    <a:extLst>
                      <a:ext uri="{FF2B5EF4-FFF2-40B4-BE49-F238E27FC236}">
                        <a16:creationId xmlns:a16="http://schemas.microsoft.com/office/drawing/2014/main" id="{ACEF1FC0-10D2-DC80-C815-6B1A98033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3" name="Additionszeichen 3637">
                    <a:extLst>
                      <a:ext uri="{FF2B5EF4-FFF2-40B4-BE49-F238E27FC236}">
                        <a16:creationId xmlns:a16="http://schemas.microsoft.com/office/drawing/2014/main" id="{F13F60BB-9070-AE2C-2CE1-0F4F4FC042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3" name="Gruppieren 9272">
                  <a:extLst>
                    <a:ext uri="{FF2B5EF4-FFF2-40B4-BE49-F238E27FC236}">
                      <a16:creationId xmlns:a16="http://schemas.microsoft.com/office/drawing/2014/main" id="{C4851799-0449-E912-76AB-3EBAF8620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0" name="Ellipse 3634">
                    <a:extLst>
                      <a:ext uri="{FF2B5EF4-FFF2-40B4-BE49-F238E27FC236}">
                        <a16:creationId xmlns:a16="http://schemas.microsoft.com/office/drawing/2014/main" id="{04D4FFFA-B267-DB57-28C9-DA1359F480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1" name="Additionszeichen 3635">
                    <a:extLst>
                      <a:ext uri="{FF2B5EF4-FFF2-40B4-BE49-F238E27FC236}">
                        <a16:creationId xmlns:a16="http://schemas.microsoft.com/office/drawing/2014/main" id="{8654DC88-1C31-8476-7C5F-DBA4E3BEB3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4" name="Gruppieren 9273">
                  <a:extLst>
                    <a:ext uri="{FF2B5EF4-FFF2-40B4-BE49-F238E27FC236}">
                      <a16:creationId xmlns:a16="http://schemas.microsoft.com/office/drawing/2014/main" id="{DF7644BA-48CD-8DD9-8E4C-5AF1C169CB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8" name="Ellipse 3632">
                    <a:extLst>
                      <a:ext uri="{FF2B5EF4-FFF2-40B4-BE49-F238E27FC236}">
                        <a16:creationId xmlns:a16="http://schemas.microsoft.com/office/drawing/2014/main" id="{9A6FECD4-BBF3-3F69-351D-990BDB4C6B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9" name="Additionszeichen 3633">
                    <a:extLst>
                      <a:ext uri="{FF2B5EF4-FFF2-40B4-BE49-F238E27FC236}">
                        <a16:creationId xmlns:a16="http://schemas.microsoft.com/office/drawing/2014/main" id="{5B27D7AB-CC39-7873-38AC-19D7ED33D1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5" name="Gruppieren 9274">
                  <a:extLst>
                    <a:ext uri="{FF2B5EF4-FFF2-40B4-BE49-F238E27FC236}">
                      <a16:creationId xmlns:a16="http://schemas.microsoft.com/office/drawing/2014/main" id="{0DE64A26-175E-5589-B83A-2E29A81E38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6" name="Ellipse 3630">
                    <a:extLst>
                      <a:ext uri="{FF2B5EF4-FFF2-40B4-BE49-F238E27FC236}">
                        <a16:creationId xmlns:a16="http://schemas.microsoft.com/office/drawing/2014/main" id="{5D55D9DE-203F-34F5-A60E-23FBAB32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7" name="Additionszeichen 3631">
                    <a:extLst>
                      <a:ext uri="{FF2B5EF4-FFF2-40B4-BE49-F238E27FC236}">
                        <a16:creationId xmlns:a16="http://schemas.microsoft.com/office/drawing/2014/main" id="{3CE4844D-D2D9-C82C-2182-7C365EA152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6" name="Gruppieren 9275">
                  <a:extLst>
                    <a:ext uri="{FF2B5EF4-FFF2-40B4-BE49-F238E27FC236}">
                      <a16:creationId xmlns:a16="http://schemas.microsoft.com/office/drawing/2014/main" id="{6DBFD27E-06F7-2FC7-E902-096E0C8EE1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4" name="Ellipse 3628">
                    <a:extLst>
                      <a:ext uri="{FF2B5EF4-FFF2-40B4-BE49-F238E27FC236}">
                        <a16:creationId xmlns:a16="http://schemas.microsoft.com/office/drawing/2014/main" id="{E35573E2-0EAF-BDE3-9351-BF756A02A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5" name="Additionszeichen 3629">
                    <a:extLst>
                      <a:ext uri="{FF2B5EF4-FFF2-40B4-BE49-F238E27FC236}">
                        <a16:creationId xmlns:a16="http://schemas.microsoft.com/office/drawing/2014/main" id="{9A382B40-4608-E494-86C8-251AA6E007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7" name="Gruppieren 9276">
                  <a:extLst>
                    <a:ext uri="{FF2B5EF4-FFF2-40B4-BE49-F238E27FC236}">
                      <a16:creationId xmlns:a16="http://schemas.microsoft.com/office/drawing/2014/main" id="{4B759701-07CC-70CF-A3C2-2AB32BB244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2" name="Ellipse 3626">
                    <a:extLst>
                      <a:ext uri="{FF2B5EF4-FFF2-40B4-BE49-F238E27FC236}">
                        <a16:creationId xmlns:a16="http://schemas.microsoft.com/office/drawing/2014/main" id="{30271F55-1939-D054-6D63-9577012DBF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3" name="Additionszeichen 3627">
                    <a:extLst>
                      <a:ext uri="{FF2B5EF4-FFF2-40B4-BE49-F238E27FC236}">
                        <a16:creationId xmlns:a16="http://schemas.microsoft.com/office/drawing/2014/main" id="{E251866E-6806-344B-E2B2-25368FB59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8" name="Gruppieren 9277">
                  <a:extLst>
                    <a:ext uri="{FF2B5EF4-FFF2-40B4-BE49-F238E27FC236}">
                      <a16:creationId xmlns:a16="http://schemas.microsoft.com/office/drawing/2014/main" id="{D4EFAD26-9294-4585-D163-C876D1C86B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0" name="Ellipse 3624">
                    <a:extLst>
                      <a:ext uri="{FF2B5EF4-FFF2-40B4-BE49-F238E27FC236}">
                        <a16:creationId xmlns:a16="http://schemas.microsoft.com/office/drawing/2014/main" id="{736BF604-CABC-2260-DDD6-D5A70A0695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1" name="Additionszeichen 3625">
                    <a:extLst>
                      <a:ext uri="{FF2B5EF4-FFF2-40B4-BE49-F238E27FC236}">
                        <a16:creationId xmlns:a16="http://schemas.microsoft.com/office/drawing/2014/main" id="{FE187C69-74D9-10A2-C5F0-84D64EFEC3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9" name="Gruppieren 9278">
                  <a:extLst>
                    <a:ext uri="{FF2B5EF4-FFF2-40B4-BE49-F238E27FC236}">
                      <a16:creationId xmlns:a16="http://schemas.microsoft.com/office/drawing/2014/main" id="{26A53D3B-0A30-099E-ACA7-63FD8294C7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8" name="Ellipse 3622">
                    <a:extLst>
                      <a:ext uri="{FF2B5EF4-FFF2-40B4-BE49-F238E27FC236}">
                        <a16:creationId xmlns:a16="http://schemas.microsoft.com/office/drawing/2014/main" id="{629DED8B-34CD-6D52-1091-CC3BAD36B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9" name="Additionszeichen 3623">
                    <a:extLst>
                      <a:ext uri="{FF2B5EF4-FFF2-40B4-BE49-F238E27FC236}">
                        <a16:creationId xmlns:a16="http://schemas.microsoft.com/office/drawing/2014/main" id="{BFA36C03-02EE-9A03-E4A9-4E06DECEF0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0" name="Gruppieren 9279">
                  <a:extLst>
                    <a:ext uri="{FF2B5EF4-FFF2-40B4-BE49-F238E27FC236}">
                      <a16:creationId xmlns:a16="http://schemas.microsoft.com/office/drawing/2014/main" id="{5B7B7760-97A9-4782-943B-F580DF1B0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6" name="Ellipse 3620">
                    <a:extLst>
                      <a:ext uri="{FF2B5EF4-FFF2-40B4-BE49-F238E27FC236}">
                        <a16:creationId xmlns:a16="http://schemas.microsoft.com/office/drawing/2014/main" id="{B583B67F-959B-EA72-A629-ABEA52A3D3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7" name="Additionszeichen 3621">
                    <a:extLst>
                      <a:ext uri="{FF2B5EF4-FFF2-40B4-BE49-F238E27FC236}">
                        <a16:creationId xmlns:a16="http://schemas.microsoft.com/office/drawing/2014/main" id="{18C4FE5E-ABC4-2BF6-9EBF-0046BF53BD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1" name="Gruppieren 9280">
                  <a:extLst>
                    <a:ext uri="{FF2B5EF4-FFF2-40B4-BE49-F238E27FC236}">
                      <a16:creationId xmlns:a16="http://schemas.microsoft.com/office/drawing/2014/main" id="{2602F350-8277-51CE-CB7D-4793CD3A8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4" name="Ellipse 3618">
                    <a:extLst>
                      <a:ext uri="{FF2B5EF4-FFF2-40B4-BE49-F238E27FC236}">
                        <a16:creationId xmlns:a16="http://schemas.microsoft.com/office/drawing/2014/main" id="{0F568B3B-569C-A14F-25CF-C88F5AB8D6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5" name="Additionszeichen 3619">
                    <a:extLst>
                      <a:ext uri="{FF2B5EF4-FFF2-40B4-BE49-F238E27FC236}">
                        <a16:creationId xmlns:a16="http://schemas.microsoft.com/office/drawing/2014/main" id="{DDD2A715-4696-4B64-377D-26269547B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282" name="Ellipse 3606">
                  <a:extLst>
                    <a:ext uri="{FF2B5EF4-FFF2-40B4-BE49-F238E27FC236}">
                      <a16:creationId xmlns:a16="http://schemas.microsoft.com/office/drawing/2014/main" id="{919BD4A5-AC85-4FE2-39D5-657BCC29843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3" name="Ellipse 3607">
                  <a:extLst>
                    <a:ext uri="{FF2B5EF4-FFF2-40B4-BE49-F238E27FC236}">
                      <a16:creationId xmlns:a16="http://schemas.microsoft.com/office/drawing/2014/main" id="{5905B02A-FC79-511E-8CD3-6B013234C8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4" name="Ellipse 3608">
                  <a:extLst>
                    <a:ext uri="{FF2B5EF4-FFF2-40B4-BE49-F238E27FC236}">
                      <a16:creationId xmlns:a16="http://schemas.microsoft.com/office/drawing/2014/main" id="{AD6C05D9-B570-ABE5-F786-209D8A928E9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5" name="Ellipse 3609">
                  <a:extLst>
                    <a:ext uri="{FF2B5EF4-FFF2-40B4-BE49-F238E27FC236}">
                      <a16:creationId xmlns:a16="http://schemas.microsoft.com/office/drawing/2014/main" id="{5634EBC0-068B-9EAE-E4A6-D11C438C12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6" name="Ellipse 3610">
                  <a:extLst>
                    <a:ext uri="{FF2B5EF4-FFF2-40B4-BE49-F238E27FC236}">
                      <a16:creationId xmlns:a16="http://schemas.microsoft.com/office/drawing/2014/main" id="{E5E6BC00-F287-04B9-76E4-6CA98B42CE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7" name="Ellipse 3611">
                  <a:extLst>
                    <a:ext uri="{FF2B5EF4-FFF2-40B4-BE49-F238E27FC236}">
                      <a16:creationId xmlns:a16="http://schemas.microsoft.com/office/drawing/2014/main" id="{404A64C1-3308-67FE-7710-803BBF0593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8" name="Ellipse 3612">
                  <a:extLst>
                    <a:ext uri="{FF2B5EF4-FFF2-40B4-BE49-F238E27FC236}">
                      <a16:creationId xmlns:a16="http://schemas.microsoft.com/office/drawing/2014/main" id="{3941382B-E312-E697-0EB2-35117C0F6CA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9" name="Ellipse 3613">
                  <a:extLst>
                    <a:ext uri="{FF2B5EF4-FFF2-40B4-BE49-F238E27FC236}">
                      <a16:creationId xmlns:a16="http://schemas.microsoft.com/office/drawing/2014/main" id="{F85EAFC0-5DCF-0181-F439-C680CF25B2A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0" name="Ellipse 3614">
                  <a:extLst>
                    <a:ext uri="{FF2B5EF4-FFF2-40B4-BE49-F238E27FC236}">
                      <a16:creationId xmlns:a16="http://schemas.microsoft.com/office/drawing/2014/main" id="{3811B18E-9ACD-05A1-42A1-E68065EE78D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1" name="Ellipse 3615">
                  <a:extLst>
                    <a:ext uri="{FF2B5EF4-FFF2-40B4-BE49-F238E27FC236}">
                      <a16:creationId xmlns:a16="http://schemas.microsoft.com/office/drawing/2014/main" id="{42370D8D-C9A4-F610-56BD-A3F1E140C17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2" name="Ellipse 3616">
                  <a:extLst>
                    <a:ext uri="{FF2B5EF4-FFF2-40B4-BE49-F238E27FC236}">
                      <a16:creationId xmlns:a16="http://schemas.microsoft.com/office/drawing/2014/main" id="{74310D27-43C0-2FC4-41FE-5060B760AE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3" name="Ellipse 3617">
                  <a:extLst>
                    <a:ext uri="{FF2B5EF4-FFF2-40B4-BE49-F238E27FC236}">
                      <a16:creationId xmlns:a16="http://schemas.microsoft.com/office/drawing/2014/main" id="{75F62E04-92F4-C458-9916-3043E7437F6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267" name="L-Schale">
                <a:extLst>
                  <a:ext uri="{FF2B5EF4-FFF2-40B4-BE49-F238E27FC236}">
                    <a16:creationId xmlns:a16="http://schemas.microsoft.com/office/drawing/2014/main" id="{696A4C19-00CE-60FF-5E9F-FC2E0C4120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8" name="M-Schale">
                <a:extLst>
                  <a:ext uri="{FF2B5EF4-FFF2-40B4-BE49-F238E27FC236}">
                    <a16:creationId xmlns:a16="http://schemas.microsoft.com/office/drawing/2014/main" id="{A5DDA0EE-F580-2EAD-7C61-A51AFD4674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9" name="Gruppieren 9228">
              <a:extLst>
                <a:ext uri="{FF2B5EF4-FFF2-40B4-BE49-F238E27FC236}">
                  <a16:creationId xmlns:a16="http://schemas.microsoft.com/office/drawing/2014/main" id="{F00A7A96-B2CB-9744-DD82-483919C02F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263" name="Ellipse 3587">
                <a:extLst>
                  <a:ext uri="{FF2B5EF4-FFF2-40B4-BE49-F238E27FC236}">
                    <a16:creationId xmlns:a16="http://schemas.microsoft.com/office/drawing/2014/main" id="{60B27CFE-01B3-6408-CF2B-0813BCD8B3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4" name="Minuszeichen 3588">
                <a:extLst>
                  <a:ext uri="{FF2B5EF4-FFF2-40B4-BE49-F238E27FC236}">
                    <a16:creationId xmlns:a16="http://schemas.microsoft.com/office/drawing/2014/main" id="{702B0D00-CFBF-8A90-C543-5A513960F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0" name="Gruppieren 9229">
              <a:extLst>
                <a:ext uri="{FF2B5EF4-FFF2-40B4-BE49-F238E27FC236}">
                  <a16:creationId xmlns:a16="http://schemas.microsoft.com/office/drawing/2014/main" id="{E30A5B2F-2272-5FE9-3D1D-01DA924350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261" name="Ellipse 3585">
                <a:extLst>
                  <a:ext uri="{FF2B5EF4-FFF2-40B4-BE49-F238E27FC236}">
                    <a16:creationId xmlns:a16="http://schemas.microsoft.com/office/drawing/2014/main" id="{20D6128E-E250-D608-F2A0-494E2F4BC0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2" name="Minuszeichen 3586">
                <a:extLst>
                  <a:ext uri="{FF2B5EF4-FFF2-40B4-BE49-F238E27FC236}">
                    <a16:creationId xmlns:a16="http://schemas.microsoft.com/office/drawing/2014/main" id="{F754D907-2BE1-1900-CEED-C66E37851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1" name="Gruppieren 9230">
              <a:extLst>
                <a:ext uri="{FF2B5EF4-FFF2-40B4-BE49-F238E27FC236}">
                  <a16:creationId xmlns:a16="http://schemas.microsoft.com/office/drawing/2014/main" id="{4B8B48D0-24CB-51D7-9C74-99A58A73EF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259" name="Ellipse 3583">
                <a:extLst>
                  <a:ext uri="{FF2B5EF4-FFF2-40B4-BE49-F238E27FC236}">
                    <a16:creationId xmlns:a16="http://schemas.microsoft.com/office/drawing/2014/main" id="{886517FE-F715-F6F7-EDB4-8205AC130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0" name="Minuszeichen 3584">
                <a:extLst>
                  <a:ext uri="{FF2B5EF4-FFF2-40B4-BE49-F238E27FC236}">
                    <a16:creationId xmlns:a16="http://schemas.microsoft.com/office/drawing/2014/main" id="{B2E3CFA5-9884-2EBC-A882-A431664EFF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2" name="Gruppieren 9231">
              <a:extLst>
                <a:ext uri="{FF2B5EF4-FFF2-40B4-BE49-F238E27FC236}">
                  <a16:creationId xmlns:a16="http://schemas.microsoft.com/office/drawing/2014/main" id="{0B686A56-3EF6-4475-5B37-3384739AD2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257" name="Ellipse 3581">
                <a:extLst>
                  <a:ext uri="{FF2B5EF4-FFF2-40B4-BE49-F238E27FC236}">
                    <a16:creationId xmlns:a16="http://schemas.microsoft.com/office/drawing/2014/main" id="{C196848A-40CA-F3E3-BCE4-4C6C1BFCA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8" name="Minuszeichen 3582">
                <a:extLst>
                  <a:ext uri="{FF2B5EF4-FFF2-40B4-BE49-F238E27FC236}">
                    <a16:creationId xmlns:a16="http://schemas.microsoft.com/office/drawing/2014/main" id="{DCAD871F-65C5-5A33-0E2B-C0BD63BE6E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3" name="Gruppieren 9232">
              <a:extLst>
                <a:ext uri="{FF2B5EF4-FFF2-40B4-BE49-F238E27FC236}">
                  <a16:creationId xmlns:a16="http://schemas.microsoft.com/office/drawing/2014/main" id="{B3E5AEC6-0E8A-F0D2-8724-B4EE5465DC0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255" name="Ellipse 3579">
                <a:extLst>
                  <a:ext uri="{FF2B5EF4-FFF2-40B4-BE49-F238E27FC236}">
                    <a16:creationId xmlns:a16="http://schemas.microsoft.com/office/drawing/2014/main" id="{9932AFCB-E1F9-FBC0-7FBF-ED216FF3CD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6" name="Minuszeichen 3580">
                <a:extLst>
                  <a:ext uri="{FF2B5EF4-FFF2-40B4-BE49-F238E27FC236}">
                    <a16:creationId xmlns:a16="http://schemas.microsoft.com/office/drawing/2014/main" id="{39F8840F-855C-3F1C-DD83-7821B69AE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4" name="Gruppieren 9233">
              <a:extLst>
                <a:ext uri="{FF2B5EF4-FFF2-40B4-BE49-F238E27FC236}">
                  <a16:creationId xmlns:a16="http://schemas.microsoft.com/office/drawing/2014/main" id="{B2B16516-85DC-6F13-FF1A-9D0414A80CE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253" name="Ellipse 3577">
                <a:extLst>
                  <a:ext uri="{FF2B5EF4-FFF2-40B4-BE49-F238E27FC236}">
                    <a16:creationId xmlns:a16="http://schemas.microsoft.com/office/drawing/2014/main" id="{00E03501-AF6A-2940-DAA1-9B16DF78E2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4" name="Minuszeichen 3578">
                <a:extLst>
                  <a:ext uri="{FF2B5EF4-FFF2-40B4-BE49-F238E27FC236}">
                    <a16:creationId xmlns:a16="http://schemas.microsoft.com/office/drawing/2014/main" id="{A18B51BD-09F6-CC36-B287-CAC13091E1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5" name="Gruppieren 9234">
              <a:extLst>
                <a:ext uri="{FF2B5EF4-FFF2-40B4-BE49-F238E27FC236}">
                  <a16:creationId xmlns:a16="http://schemas.microsoft.com/office/drawing/2014/main" id="{59CC6EB8-3581-AF4F-5A42-0909062BAE8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51" name="Ellipse 3575">
                <a:extLst>
                  <a:ext uri="{FF2B5EF4-FFF2-40B4-BE49-F238E27FC236}">
                    <a16:creationId xmlns:a16="http://schemas.microsoft.com/office/drawing/2014/main" id="{401A343E-57A8-68C1-F549-6DD63F04B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2" name="Minuszeichen 3576">
                <a:extLst>
                  <a:ext uri="{FF2B5EF4-FFF2-40B4-BE49-F238E27FC236}">
                    <a16:creationId xmlns:a16="http://schemas.microsoft.com/office/drawing/2014/main" id="{DAB134C9-5426-21CA-B3B7-9EB48EFB56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6" name="Gruppieren 9235">
              <a:extLst>
                <a:ext uri="{FF2B5EF4-FFF2-40B4-BE49-F238E27FC236}">
                  <a16:creationId xmlns:a16="http://schemas.microsoft.com/office/drawing/2014/main" id="{056EFA9B-4B59-587D-4A9B-866AFED75BA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9" name="Ellipse 3573">
                <a:extLst>
                  <a:ext uri="{FF2B5EF4-FFF2-40B4-BE49-F238E27FC236}">
                    <a16:creationId xmlns:a16="http://schemas.microsoft.com/office/drawing/2014/main" id="{3E4BFC88-E349-E811-F8A3-A2B3290C47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0" name="Minuszeichen 3574">
                <a:extLst>
                  <a:ext uri="{FF2B5EF4-FFF2-40B4-BE49-F238E27FC236}">
                    <a16:creationId xmlns:a16="http://schemas.microsoft.com/office/drawing/2014/main" id="{7820BBDA-C87D-0141-A1E8-4C37083F1D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7" name="Gruppieren 9236">
              <a:extLst>
                <a:ext uri="{FF2B5EF4-FFF2-40B4-BE49-F238E27FC236}">
                  <a16:creationId xmlns:a16="http://schemas.microsoft.com/office/drawing/2014/main" id="{49248D9A-6E88-7106-1B25-1279AB4376F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247" name="Ellipse 3571">
                <a:extLst>
                  <a:ext uri="{FF2B5EF4-FFF2-40B4-BE49-F238E27FC236}">
                    <a16:creationId xmlns:a16="http://schemas.microsoft.com/office/drawing/2014/main" id="{897BC22E-0B55-7DDA-8884-4DF410759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8" name="Minuszeichen 3572">
                <a:extLst>
                  <a:ext uri="{FF2B5EF4-FFF2-40B4-BE49-F238E27FC236}">
                    <a16:creationId xmlns:a16="http://schemas.microsoft.com/office/drawing/2014/main" id="{62994A30-88E8-EA6E-CA90-3DBC65C431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8" name="Gruppieren 9237">
              <a:extLst>
                <a:ext uri="{FF2B5EF4-FFF2-40B4-BE49-F238E27FC236}">
                  <a16:creationId xmlns:a16="http://schemas.microsoft.com/office/drawing/2014/main" id="{40B22DA5-DACF-24DA-0A3A-4939B2A5D2F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245" name="Ellipse 3569">
                <a:extLst>
                  <a:ext uri="{FF2B5EF4-FFF2-40B4-BE49-F238E27FC236}">
                    <a16:creationId xmlns:a16="http://schemas.microsoft.com/office/drawing/2014/main" id="{3E5F9672-A810-2A0A-51F1-1F33814276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6" name="Minuszeichen 3570">
                <a:extLst>
                  <a:ext uri="{FF2B5EF4-FFF2-40B4-BE49-F238E27FC236}">
                    <a16:creationId xmlns:a16="http://schemas.microsoft.com/office/drawing/2014/main" id="{A7DED25E-396E-24C9-E083-252C5DD38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9" name="Gruppieren 9238">
              <a:extLst>
                <a:ext uri="{FF2B5EF4-FFF2-40B4-BE49-F238E27FC236}">
                  <a16:creationId xmlns:a16="http://schemas.microsoft.com/office/drawing/2014/main" id="{862EA6C3-B266-3927-6595-C5071CBFD30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3" name="Ellipse 3567">
                <a:extLst>
                  <a:ext uri="{FF2B5EF4-FFF2-40B4-BE49-F238E27FC236}">
                    <a16:creationId xmlns:a16="http://schemas.microsoft.com/office/drawing/2014/main" id="{E4530A34-7CB2-2E7A-E21B-2D70686B83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4" name="Minuszeichen 3568">
                <a:extLst>
                  <a:ext uri="{FF2B5EF4-FFF2-40B4-BE49-F238E27FC236}">
                    <a16:creationId xmlns:a16="http://schemas.microsoft.com/office/drawing/2014/main" id="{CA098122-AAB4-F7D9-A7DF-E84F71165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0" name="Gruppieren 9239">
              <a:extLst>
                <a:ext uri="{FF2B5EF4-FFF2-40B4-BE49-F238E27FC236}">
                  <a16:creationId xmlns:a16="http://schemas.microsoft.com/office/drawing/2014/main" id="{A50D8818-B328-2855-7808-5A4ACE3DF82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41" name="Ellipse 3565">
                <a:extLst>
                  <a:ext uri="{FF2B5EF4-FFF2-40B4-BE49-F238E27FC236}">
                    <a16:creationId xmlns:a16="http://schemas.microsoft.com/office/drawing/2014/main" id="{57907E20-2972-DFB0-805D-BD4FDEF028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2" name="Minuszeichen 3566">
                <a:extLst>
                  <a:ext uri="{FF2B5EF4-FFF2-40B4-BE49-F238E27FC236}">
                    <a16:creationId xmlns:a16="http://schemas.microsoft.com/office/drawing/2014/main" id="{B8BC7273-294E-4E03-5468-57A5683B8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318" name="Gruppieren 9317">
            <a:extLst>
              <a:ext uri="{FF2B5EF4-FFF2-40B4-BE49-F238E27FC236}">
                <a16:creationId xmlns:a16="http://schemas.microsoft.com/office/drawing/2014/main" id="{C12B0EBB-8269-637D-63A5-62337CED3944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9319" name="Magnesium ohne e-">
              <a:extLst>
                <a:ext uri="{FF2B5EF4-FFF2-40B4-BE49-F238E27FC236}">
                  <a16:creationId xmlns:a16="http://schemas.microsoft.com/office/drawing/2014/main" id="{812E8476-3333-1466-3EE2-711FD69B0A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356" name="K-Schale">
                <a:extLst>
                  <a:ext uri="{FF2B5EF4-FFF2-40B4-BE49-F238E27FC236}">
                    <a16:creationId xmlns:a16="http://schemas.microsoft.com/office/drawing/2014/main" id="{531C4D75-8818-4C18-A1FE-2ED63AF65B3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357" name="Atomkern mit Protonen und Neutronen">
                <a:extLst>
                  <a:ext uri="{FF2B5EF4-FFF2-40B4-BE49-F238E27FC236}">
                    <a16:creationId xmlns:a16="http://schemas.microsoft.com/office/drawing/2014/main" id="{0D21717C-A5F7-3FA6-827E-C629A2D7DD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360" name="Atomkern">
                  <a:extLst>
                    <a:ext uri="{FF2B5EF4-FFF2-40B4-BE49-F238E27FC236}">
                      <a16:creationId xmlns:a16="http://schemas.microsoft.com/office/drawing/2014/main" id="{A3860CD8-64A9-1AE8-DACE-CFCDF44FE8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361" name="Gruppieren 9360">
                  <a:extLst>
                    <a:ext uri="{FF2B5EF4-FFF2-40B4-BE49-F238E27FC236}">
                      <a16:creationId xmlns:a16="http://schemas.microsoft.com/office/drawing/2014/main" id="{C6C524AF-DF89-8C63-D008-E26ED28AA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7" name="Ellipse 3731">
                    <a:extLst>
                      <a:ext uri="{FF2B5EF4-FFF2-40B4-BE49-F238E27FC236}">
                        <a16:creationId xmlns:a16="http://schemas.microsoft.com/office/drawing/2014/main" id="{566A2008-FB31-1EB0-7819-11AAA0852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8" name="Additionszeichen 3732">
                    <a:extLst>
                      <a:ext uri="{FF2B5EF4-FFF2-40B4-BE49-F238E27FC236}">
                        <a16:creationId xmlns:a16="http://schemas.microsoft.com/office/drawing/2014/main" id="{D8BE4317-07C9-D94B-904D-A722A8498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2" name="Gruppieren 9361">
                  <a:extLst>
                    <a:ext uri="{FF2B5EF4-FFF2-40B4-BE49-F238E27FC236}">
                      <a16:creationId xmlns:a16="http://schemas.microsoft.com/office/drawing/2014/main" id="{DFBB1D12-6DC7-5C2E-452A-0C30C214B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5" name="Ellipse 3729">
                    <a:extLst>
                      <a:ext uri="{FF2B5EF4-FFF2-40B4-BE49-F238E27FC236}">
                        <a16:creationId xmlns:a16="http://schemas.microsoft.com/office/drawing/2014/main" id="{E9A0A24A-1F7E-3CDA-5888-30031915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6" name="Additionszeichen 3730">
                    <a:extLst>
                      <a:ext uri="{FF2B5EF4-FFF2-40B4-BE49-F238E27FC236}">
                        <a16:creationId xmlns:a16="http://schemas.microsoft.com/office/drawing/2014/main" id="{19180E6F-4D54-28C4-F5A4-DDBBF8272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3" name="Gruppieren 9362">
                  <a:extLst>
                    <a:ext uri="{FF2B5EF4-FFF2-40B4-BE49-F238E27FC236}">
                      <a16:creationId xmlns:a16="http://schemas.microsoft.com/office/drawing/2014/main" id="{45AAD10B-C58D-F2FF-3366-005C528206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3" name="Ellipse 3727">
                    <a:extLst>
                      <a:ext uri="{FF2B5EF4-FFF2-40B4-BE49-F238E27FC236}">
                        <a16:creationId xmlns:a16="http://schemas.microsoft.com/office/drawing/2014/main" id="{9212ED71-709D-BE66-8E92-BE2AFDE244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4" name="Additionszeichen 3728">
                    <a:extLst>
                      <a:ext uri="{FF2B5EF4-FFF2-40B4-BE49-F238E27FC236}">
                        <a16:creationId xmlns:a16="http://schemas.microsoft.com/office/drawing/2014/main" id="{D698ABB4-82B3-9844-7C8E-DEBAB4CA7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4" name="Gruppieren 9363">
                  <a:extLst>
                    <a:ext uri="{FF2B5EF4-FFF2-40B4-BE49-F238E27FC236}">
                      <a16:creationId xmlns:a16="http://schemas.microsoft.com/office/drawing/2014/main" id="{38726F6A-3061-9A53-EE9E-9E9C9CD0A4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1" name="Ellipse 3725">
                    <a:extLst>
                      <a:ext uri="{FF2B5EF4-FFF2-40B4-BE49-F238E27FC236}">
                        <a16:creationId xmlns:a16="http://schemas.microsoft.com/office/drawing/2014/main" id="{954600C1-B6F5-0B65-B4E7-E00D4FCD1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2" name="Additionszeichen 3726">
                    <a:extLst>
                      <a:ext uri="{FF2B5EF4-FFF2-40B4-BE49-F238E27FC236}">
                        <a16:creationId xmlns:a16="http://schemas.microsoft.com/office/drawing/2014/main" id="{F386EA04-310F-AAD5-F063-18CE03E14D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5" name="Gruppieren 9364">
                  <a:extLst>
                    <a:ext uri="{FF2B5EF4-FFF2-40B4-BE49-F238E27FC236}">
                      <a16:creationId xmlns:a16="http://schemas.microsoft.com/office/drawing/2014/main" id="{EF79A4D4-C6C3-889C-6487-B3EF09CE7C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9" name="Ellipse 3723">
                    <a:extLst>
                      <a:ext uri="{FF2B5EF4-FFF2-40B4-BE49-F238E27FC236}">
                        <a16:creationId xmlns:a16="http://schemas.microsoft.com/office/drawing/2014/main" id="{CD4768B7-2FE4-62C9-D023-EF1E359A02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0" name="Additionszeichen 3724">
                    <a:extLst>
                      <a:ext uri="{FF2B5EF4-FFF2-40B4-BE49-F238E27FC236}">
                        <a16:creationId xmlns:a16="http://schemas.microsoft.com/office/drawing/2014/main" id="{EB141F0F-D36F-8041-07DD-A5289013E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6" name="Gruppieren 9365">
                  <a:extLst>
                    <a:ext uri="{FF2B5EF4-FFF2-40B4-BE49-F238E27FC236}">
                      <a16:creationId xmlns:a16="http://schemas.microsoft.com/office/drawing/2014/main" id="{A318C927-5473-D3E9-EF6E-A7A5155C5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7" name="Ellipse 3721">
                    <a:extLst>
                      <a:ext uri="{FF2B5EF4-FFF2-40B4-BE49-F238E27FC236}">
                        <a16:creationId xmlns:a16="http://schemas.microsoft.com/office/drawing/2014/main" id="{D4BCC6D2-D9F3-5B63-B91A-C19C837EA0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8" name="Additionszeichen 3722">
                    <a:extLst>
                      <a:ext uri="{FF2B5EF4-FFF2-40B4-BE49-F238E27FC236}">
                        <a16:creationId xmlns:a16="http://schemas.microsoft.com/office/drawing/2014/main" id="{715ED244-FEBF-E2B2-E5B1-270255ABE7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7" name="Gruppieren 9366">
                  <a:extLst>
                    <a:ext uri="{FF2B5EF4-FFF2-40B4-BE49-F238E27FC236}">
                      <a16:creationId xmlns:a16="http://schemas.microsoft.com/office/drawing/2014/main" id="{9CAFE50A-317C-BF11-A247-96C06186E5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5" name="Ellipse 3719">
                    <a:extLst>
                      <a:ext uri="{FF2B5EF4-FFF2-40B4-BE49-F238E27FC236}">
                        <a16:creationId xmlns:a16="http://schemas.microsoft.com/office/drawing/2014/main" id="{F4494448-C915-C8A8-0947-4197BC96D3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6" name="Additionszeichen 3720">
                    <a:extLst>
                      <a:ext uri="{FF2B5EF4-FFF2-40B4-BE49-F238E27FC236}">
                        <a16:creationId xmlns:a16="http://schemas.microsoft.com/office/drawing/2014/main" id="{C9E1D103-D41A-9C60-9B33-14A05CF85E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8" name="Gruppieren 9367">
                  <a:extLst>
                    <a:ext uri="{FF2B5EF4-FFF2-40B4-BE49-F238E27FC236}">
                      <a16:creationId xmlns:a16="http://schemas.microsoft.com/office/drawing/2014/main" id="{79269732-2E03-C3C0-6180-04CCF3719D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3" name="Ellipse 3717">
                    <a:extLst>
                      <a:ext uri="{FF2B5EF4-FFF2-40B4-BE49-F238E27FC236}">
                        <a16:creationId xmlns:a16="http://schemas.microsoft.com/office/drawing/2014/main" id="{47077E72-2EA9-B3F1-16EA-FA339E976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4" name="Additionszeichen 3718">
                    <a:extLst>
                      <a:ext uri="{FF2B5EF4-FFF2-40B4-BE49-F238E27FC236}">
                        <a16:creationId xmlns:a16="http://schemas.microsoft.com/office/drawing/2014/main" id="{1853439E-D32D-86C5-E653-F96EF3F79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9" name="Gruppieren 9368">
                  <a:extLst>
                    <a:ext uri="{FF2B5EF4-FFF2-40B4-BE49-F238E27FC236}">
                      <a16:creationId xmlns:a16="http://schemas.microsoft.com/office/drawing/2014/main" id="{5B43D302-085F-4E7C-68F3-7FE54EE79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1" name="Ellipse 3715">
                    <a:extLst>
                      <a:ext uri="{FF2B5EF4-FFF2-40B4-BE49-F238E27FC236}">
                        <a16:creationId xmlns:a16="http://schemas.microsoft.com/office/drawing/2014/main" id="{E57885DB-C16E-9B38-2192-BDE9109379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2" name="Additionszeichen 3716">
                    <a:extLst>
                      <a:ext uri="{FF2B5EF4-FFF2-40B4-BE49-F238E27FC236}">
                        <a16:creationId xmlns:a16="http://schemas.microsoft.com/office/drawing/2014/main" id="{6BC199ED-0D64-EAE5-9A1C-ADDA79B51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0" name="Gruppieren 9369">
                  <a:extLst>
                    <a:ext uri="{FF2B5EF4-FFF2-40B4-BE49-F238E27FC236}">
                      <a16:creationId xmlns:a16="http://schemas.microsoft.com/office/drawing/2014/main" id="{513B94FA-20EF-4745-4DDB-8C976F9E1F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9" name="Ellipse 3713">
                    <a:extLst>
                      <a:ext uri="{FF2B5EF4-FFF2-40B4-BE49-F238E27FC236}">
                        <a16:creationId xmlns:a16="http://schemas.microsoft.com/office/drawing/2014/main" id="{48950EBC-D614-C33A-2EDA-02B6897A5D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0" name="Additionszeichen 3714">
                    <a:extLst>
                      <a:ext uri="{FF2B5EF4-FFF2-40B4-BE49-F238E27FC236}">
                        <a16:creationId xmlns:a16="http://schemas.microsoft.com/office/drawing/2014/main" id="{5CF607A9-D73F-8A48-93F7-9546AF520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1" name="Gruppieren 9370">
                  <a:extLst>
                    <a:ext uri="{FF2B5EF4-FFF2-40B4-BE49-F238E27FC236}">
                      <a16:creationId xmlns:a16="http://schemas.microsoft.com/office/drawing/2014/main" id="{8057801A-9B83-1FCE-D8B6-921C20429A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7" name="Ellipse 3711">
                    <a:extLst>
                      <a:ext uri="{FF2B5EF4-FFF2-40B4-BE49-F238E27FC236}">
                        <a16:creationId xmlns:a16="http://schemas.microsoft.com/office/drawing/2014/main" id="{A17EDA6A-9334-C2A8-8B19-2E844F1781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8" name="Additionszeichen 3712">
                    <a:extLst>
                      <a:ext uri="{FF2B5EF4-FFF2-40B4-BE49-F238E27FC236}">
                        <a16:creationId xmlns:a16="http://schemas.microsoft.com/office/drawing/2014/main" id="{2D5794F6-CCEF-4119-C329-DB8D81066A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2" name="Gruppieren 9371">
                  <a:extLst>
                    <a:ext uri="{FF2B5EF4-FFF2-40B4-BE49-F238E27FC236}">
                      <a16:creationId xmlns:a16="http://schemas.microsoft.com/office/drawing/2014/main" id="{9A74224A-BD40-B743-F864-A7FF46FB29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5" name="Ellipse 3709">
                    <a:extLst>
                      <a:ext uri="{FF2B5EF4-FFF2-40B4-BE49-F238E27FC236}">
                        <a16:creationId xmlns:a16="http://schemas.microsoft.com/office/drawing/2014/main" id="{F964C276-ECC6-FBD3-7237-169458209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6" name="Additionszeichen 3710">
                    <a:extLst>
                      <a:ext uri="{FF2B5EF4-FFF2-40B4-BE49-F238E27FC236}">
                        <a16:creationId xmlns:a16="http://schemas.microsoft.com/office/drawing/2014/main" id="{FE237583-4816-B2DC-3B19-9E011FE8CF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373" name="Ellipse 3697">
                  <a:extLst>
                    <a:ext uri="{FF2B5EF4-FFF2-40B4-BE49-F238E27FC236}">
                      <a16:creationId xmlns:a16="http://schemas.microsoft.com/office/drawing/2014/main" id="{3D904521-D83B-9CBA-E7D6-F6FE170FC6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4" name="Ellipse 3698">
                  <a:extLst>
                    <a:ext uri="{FF2B5EF4-FFF2-40B4-BE49-F238E27FC236}">
                      <a16:creationId xmlns:a16="http://schemas.microsoft.com/office/drawing/2014/main" id="{E3645DE0-695A-C162-33AD-0B69D335982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5" name="Ellipse 3699">
                  <a:extLst>
                    <a:ext uri="{FF2B5EF4-FFF2-40B4-BE49-F238E27FC236}">
                      <a16:creationId xmlns:a16="http://schemas.microsoft.com/office/drawing/2014/main" id="{C5CB6768-1B95-4429-1291-D87ED9298E5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6" name="Ellipse 3700">
                  <a:extLst>
                    <a:ext uri="{FF2B5EF4-FFF2-40B4-BE49-F238E27FC236}">
                      <a16:creationId xmlns:a16="http://schemas.microsoft.com/office/drawing/2014/main" id="{0EDDDB21-970C-EA1D-BCD7-5CB20DD8FB9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7" name="Ellipse 3701">
                  <a:extLst>
                    <a:ext uri="{FF2B5EF4-FFF2-40B4-BE49-F238E27FC236}">
                      <a16:creationId xmlns:a16="http://schemas.microsoft.com/office/drawing/2014/main" id="{DCE8445F-7704-82DC-10E6-9697FBDC4AA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8" name="Ellipse 3702">
                  <a:extLst>
                    <a:ext uri="{FF2B5EF4-FFF2-40B4-BE49-F238E27FC236}">
                      <a16:creationId xmlns:a16="http://schemas.microsoft.com/office/drawing/2014/main" id="{4A9997CB-8E40-CAC3-6613-A8F6D700173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9" name="Ellipse 3703">
                  <a:extLst>
                    <a:ext uri="{FF2B5EF4-FFF2-40B4-BE49-F238E27FC236}">
                      <a16:creationId xmlns:a16="http://schemas.microsoft.com/office/drawing/2014/main" id="{1343B862-9CA3-0544-5075-BF12E726B52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0" name="Ellipse 3704">
                  <a:extLst>
                    <a:ext uri="{FF2B5EF4-FFF2-40B4-BE49-F238E27FC236}">
                      <a16:creationId xmlns:a16="http://schemas.microsoft.com/office/drawing/2014/main" id="{717038AD-89B3-0241-3DB3-1129D8E64A9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1" name="Ellipse 3705">
                  <a:extLst>
                    <a:ext uri="{FF2B5EF4-FFF2-40B4-BE49-F238E27FC236}">
                      <a16:creationId xmlns:a16="http://schemas.microsoft.com/office/drawing/2014/main" id="{9C5AFE31-8D60-8C8A-59BA-632C095542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2" name="Ellipse 3706">
                  <a:extLst>
                    <a:ext uri="{FF2B5EF4-FFF2-40B4-BE49-F238E27FC236}">
                      <a16:creationId xmlns:a16="http://schemas.microsoft.com/office/drawing/2014/main" id="{AF461E3F-390D-A09A-FA0A-3378A47BE3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3" name="Ellipse 3707">
                  <a:extLst>
                    <a:ext uri="{FF2B5EF4-FFF2-40B4-BE49-F238E27FC236}">
                      <a16:creationId xmlns:a16="http://schemas.microsoft.com/office/drawing/2014/main" id="{61B8B0BC-B2CE-5B74-9BD0-E4D6B699AAA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4" name="Ellipse 3708">
                  <a:extLst>
                    <a:ext uri="{FF2B5EF4-FFF2-40B4-BE49-F238E27FC236}">
                      <a16:creationId xmlns:a16="http://schemas.microsoft.com/office/drawing/2014/main" id="{9A7D2BFD-A09C-59C8-C998-8BF49AB479B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358" name="L-Schale">
                <a:extLst>
                  <a:ext uri="{FF2B5EF4-FFF2-40B4-BE49-F238E27FC236}">
                    <a16:creationId xmlns:a16="http://schemas.microsoft.com/office/drawing/2014/main" id="{AA793570-9565-C3C7-D718-6B0950D51F4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9" name="M-Schale">
                <a:extLst>
                  <a:ext uri="{FF2B5EF4-FFF2-40B4-BE49-F238E27FC236}">
                    <a16:creationId xmlns:a16="http://schemas.microsoft.com/office/drawing/2014/main" id="{5885D527-4D85-5762-0EA6-6A269AC3F7B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0" name="Gruppieren 9319">
              <a:extLst>
                <a:ext uri="{FF2B5EF4-FFF2-40B4-BE49-F238E27FC236}">
                  <a16:creationId xmlns:a16="http://schemas.microsoft.com/office/drawing/2014/main" id="{ABE986F3-E815-9FC3-5467-8D9DB7412D9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354" name="Ellipse 3678">
                <a:extLst>
                  <a:ext uri="{FF2B5EF4-FFF2-40B4-BE49-F238E27FC236}">
                    <a16:creationId xmlns:a16="http://schemas.microsoft.com/office/drawing/2014/main" id="{5A0F52E0-0C3D-527B-5AE5-BD5B7D9B66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5" name="Minuszeichen 3679">
                <a:extLst>
                  <a:ext uri="{FF2B5EF4-FFF2-40B4-BE49-F238E27FC236}">
                    <a16:creationId xmlns:a16="http://schemas.microsoft.com/office/drawing/2014/main" id="{3DDA1DD8-AAEC-CF0E-F0A5-2E7D092C7B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1" name="Gruppieren 9320">
              <a:extLst>
                <a:ext uri="{FF2B5EF4-FFF2-40B4-BE49-F238E27FC236}">
                  <a16:creationId xmlns:a16="http://schemas.microsoft.com/office/drawing/2014/main" id="{5BDA5CE4-FE7D-C954-4F8E-B69C961C5C8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352" name="Ellipse 3676">
                <a:extLst>
                  <a:ext uri="{FF2B5EF4-FFF2-40B4-BE49-F238E27FC236}">
                    <a16:creationId xmlns:a16="http://schemas.microsoft.com/office/drawing/2014/main" id="{C6945027-307F-3B82-45B2-1B9BD06DD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3" name="Minuszeichen 3677">
                <a:extLst>
                  <a:ext uri="{FF2B5EF4-FFF2-40B4-BE49-F238E27FC236}">
                    <a16:creationId xmlns:a16="http://schemas.microsoft.com/office/drawing/2014/main" id="{E0955B19-767A-BC91-F62A-DB5984AD05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2" name="Gruppieren 9321">
              <a:extLst>
                <a:ext uri="{FF2B5EF4-FFF2-40B4-BE49-F238E27FC236}">
                  <a16:creationId xmlns:a16="http://schemas.microsoft.com/office/drawing/2014/main" id="{88E868B9-F331-08CB-5AA2-1DBE6E2E4FD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350" name="Ellipse 3674">
                <a:extLst>
                  <a:ext uri="{FF2B5EF4-FFF2-40B4-BE49-F238E27FC236}">
                    <a16:creationId xmlns:a16="http://schemas.microsoft.com/office/drawing/2014/main" id="{33D7687F-ADD5-3195-B399-B2695FAFD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1" name="Minuszeichen 3675">
                <a:extLst>
                  <a:ext uri="{FF2B5EF4-FFF2-40B4-BE49-F238E27FC236}">
                    <a16:creationId xmlns:a16="http://schemas.microsoft.com/office/drawing/2014/main" id="{AB288786-110F-92CF-D7FC-294A48D4E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3" name="Gruppieren 9322">
              <a:extLst>
                <a:ext uri="{FF2B5EF4-FFF2-40B4-BE49-F238E27FC236}">
                  <a16:creationId xmlns:a16="http://schemas.microsoft.com/office/drawing/2014/main" id="{8B28EE02-41C4-E527-768B-ECC786D8C3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348" name="Ellipse 3672">
                <a:extLst>
                  <a:ext uri="{FF2B5EF4-FFF2-40B4-BE49-F238E27FC236}">
                    <a16:creationId xmlns:a16="http://schemas.microsoft.com/office/drawing/2014/main" id="{DDEAF00C-EC38-02E5-E7C5-6093756BCD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9" name="Minuszeichen 3673">
                <a:extLst>
                  <a:ext uri="{FF2B5EF4-FFF2-40B4-BE49-F238E27FC236}">
                    <a16:creationId xmlns:a16="http://schemas.microsoft.com/office/drawing/2014/main" id="{1B636C90-28FD-FC7E-C7EF-44FFEE010A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4" name="Gruppieren 9323">
              <a:extLst>
                <a:ext uri="{FF2B5EF4-FFF2-40B4-BE49-F238E27FC236}">
                  <a16:creationId xmlns:a16="http://schemas.microsoft.com/office/drawing/2014/main" id="{885492BD-2535-C306-6E34-5EDCCFD4B1F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346" name="Ellipse 3670">
                <a:extLst>
                  <a:ext uri="{FF2B5EF4-FFF2-40B4-BE49-F238E27FC236}">
                    <a16:creationId xmlns:a16="http://schemas.microsoft.com/office/drawing/2014/main" id="{5B16D4E2-A83F-0BAC-455F-8438D81998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7" name="Minuszeichen 3671">
                <a:extLst>
                  <a:ext uri="{FF2B5EF4-FFF2-40B4-BE49-F238E27FC236}">
                    <a16:creationId xmlns:a16="http://schemas.microsoft.com/office/drawing/2014/main" id="{B588DBAB-8F5E-B35E-6D65-72582FD48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5" name="Gruppieren 9324">
              <a:extLst>
                <a:ext uri="{FF2B5EF4-FFF2-40B4-BE49-F238E27FC236}">
                  <a16:creationId xmlns:a16="http://schemas.microsoft.com/office/drawing/2014/main" id="{63CFAE68-6068-4DBA-5DC1-840C047471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44" name="Ellipse 3668">
                <a:extLst>
                  <a:ext uri="{FF2B5EF4-FFF2-40B4-BE49-F238E27FC236}">
                    <a16:creationId xmlns:a16="http://schemas.microsoft.com/office/drawing/2014/main" id="{7BA714A9-1D48-9615-831B-E6843F70E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5" name="Minuszeichen 3669">
                <a:extLst>
                  <a:ext uri="{FF2B5EF4-FFF2-40B4-BE49-F238E27FC236}">
                    <a16:creationId xmlns:a16="http://schemas.microsoft.com/office/drawing/2014/main" id="{BC5C7B2E-1565-C388-EF67-3DDB208A8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6" name="Gruppieren 9325">
              <a:extLst>
                <a:ext uri="{FF2B5EF4-FFF2-40B4-BE49-F238E27FC236}">
                  <a16:creationId xmlns:a16="http://schemas.microsoft.com/office/drawing/2014/main" id="{E818C165-BFBD-11F4-3BEA-04BC841A3AC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42" name="Ellipse 3666">
                <a:extLst>
                  <a:ext uri="{FF2B5EF4-FFF2-40B4-BE49-F238E27FC236}">
                    <a16:creationId xmlns:a16="http://schemas.microsoft.com/office/drawing/2014/main" id="{9492339F-DE62-D8E8-B77F-3E40BDDA6F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3" name="Minuszeichen 3667">
                <a:extLst>
                  <a:ext uri="{FF2B5EF4-FFF2-40B4-BE49-F238E27FC236}">
                    <a16:creationId xmlns:a16="http://schemas.microsoft.com/office/drawing/2014/main" id="{8D11A004-4A15-C885-BDF7-D0B29AC3BE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7" name="Gruppieren 9326">
              <a:extLst>
                <a:ext uri="{FF2B5EF4-FFF2-40B4-BE49-F238E27FC236}">
                  <a16:creationId xmlns:a16="http://schemas.microsoft.com/office/drawing/2014/main" id="{BE19E29C-934D-B7CA-A041-7F25326F133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40" name="Ellipse 3664">
                <a:extLst>
                  <a:ext uri="{FF2B5EF4-FFF2-40B4-BE49-F238E27FC236}">
                    <a16:creationId xmlns:a16="http://schemas.microsoft.com/office/drawing/2014/main" id="{C489D390-90B4-218C-7DFE-DDD81D5D75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1" name="Minuszeichen 3665">
                <a:extLst>
                  <a:ext uri="{FF2B5EF4-FFF2-40B4-BE49-F238E27FC236}">
                    <a16:creationId xmlns:a16="http://schemas.microsoft.com/office/drawing/2014/main" id="{CFA51071-EEAF-78F1-68C0-5FAA80D36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8" name="Gruppieren 9327">
              <a:extLst>
                <a:ext uri="{FF2B5EF4-FFF2-40B4-BE49-F238E27FC236}">
                  <a16:creationId xmlns:a16="http://schemas.microsoft.com/office/drawing/2014/main" id="{C4C598B8-179A-80AC-EE23-F7398033953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8" name="Ellipse 3662">
                <a:extLst>
                  <a:ext uri="{FF2B5EF4-FFF2-40B4-BE49-F238E27FC236}">
                    <a16:creationId xmlns:a16="http://schemas.microsoft.com/office/drawing/2014/main" id="{73A225EB-1CAA-1CF1-32E6-73062862E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9" name="Minuszeichen 3663">
                <a:extLst>
                  <a:ext uri="{FF2B5EF4-FFF2-40B4-BE49-F238E27FC236}">
                    <a16:creationId xmlns:a16="http://schemas.microsoft.com/office/drawing/2014/main" id="{359ECDDE-A7A0-5851-A33A-EDFB41A2F6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9" name="Gruppieren 9328">
              <a:extLst>
                <a:ext uri="{FF2B5EF4-FFF2-40B4-BE49-F238E27FC236}">
                  <a16:creationId xmlns:a16="http://schemas.microsoft.com/office/drawing/2014/main" id="{11E4A6A3-757E-597F-5C12-0BC56743CD2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36" name="Ellipse 3660">
                <a:extLst>
                  <a:ext uri="{FF2B5EF4-FFF2-40B4-BE49-F238E27FC236}">
                    <a16:creationId xmlns:a16="http://schemas.microsoft.com/office/drawing/2014/main" id="{E8A90DAF-F2DD-3FFC-CC26-418545ED77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7" name="Minuszeichen 3661">
                <a:extLst>
                  <a:ext uri="{FF2B5EF4-FFF2-40B4-BE49-F238E27FC236}">
                    <a16:creationId xmlns:a16="http://schemas.microsoft.com/office/drawing/2014/main" id="{C40EF27E-6E8C-34CB-7EC2-358CAB74B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0" name="Gruppieren 9329">
              <a:extLst>
                <a:ext uri="{FF2B5EF4-FFF2-40B4-BE49-F238E27FC236}">
                  <a16:creationId xmlns:a16="http://schemas.microsoft.com/office/drawing/2014/main" id="{19933554-425D-6935-F175-2DC6B82CEAB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334" name="Ellipse 3658">
                <a:extLst>
                  <a:ext uri="{FF2B5EF4-FFF2-40B4-BE49-F238E27FC236}">
                    <a16:creationId xmlns:a16="http://schemas.microsoft.com/office/drawing/2014/main" id="{C5D8B41D-3464-33EE-8AF7-91375FF01C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5" name="Minuszeichen 3659">
                <a:extLst>
                  <a:ext uri="{FF2B5EF4-FFF2-40B4-BE49-F238E27FC236}">
                    <a16:creationId xmlns:a16="http://schemas.microsoft.com/office/drawing/2014/main" id="{1E5EB6C7-8945-B37E-D5DA-7DB12F98CC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1" name="Gruppieren 9330">
              <a:extLst>
                <a:ext uri="{FF2B5EF4-FFF2-40B4-BE49-F238E27FC236}">
                  <a16:creationId xmlns:a16="http://schemas.microsoft.com/office/drawing/2014/main" id="{DD89D671-4333-9612-80AF-0E71B391405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332" name="Ellipse 3656">
                <a:extLst>
                  <a:ext uri="{FF2B5EF4-FFF2-40B4-BE49-F238E27FC236}">
                    <a16:creationId xmlns:a16="http://schemas.microsoft.com/office/drawing/2014/main" id="{10529A4A-5E15-F09C-52BD-003C45A522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3" name="Minuszeichen 3657">
                <a:extLst>
                  <a:ext uri="{FF2B5EF4-FFF2-40B4-BE49-F238E27FC236}">
                    <a16:creationId xmlns:a16="http://schemas.microsoft.com/office/drawing/2014/main" id="{9CE10967-EEBC-B050-C92A-4CA35318F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409" name="Gruppieren 9408">
            <a:extLst>
              <a:ext uri="{FF2B5EF4-FFF2-40B4-BE49-F238E27FC236}">
                <a16:creationId xmlns:a16="http://schemas.microsoft.com/office/drawing/2014/main" id="{B2175346-02A5-5727-F1C5-C2FCF3BDC4F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9410" name="Magnesium ohne e-">
              <a:extLst>
                <a:ext uri="{FF2B5EF4-FFF2-40B4-BE49-F238E27FC236}">
                  <a16:creationId xmlns:a16="http://schemas.microsoft.com/office/drawing/2014/main" id="{7B86B90C-CA05-DC5F-6202-51A32610DE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447" name="K-Schale">
                <a:extLst>
                  <a:ext uri="{FF2B5EF4-FFF2-40B4-BE49-F238E27FC236}">
                    <a16:creationId xmlns:a16="http://schemas.microsoft.com/office/drawing/2014/main" id="{6F3C991B-923E-0D65-1D77-64817570A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448" name="Atomkern mit Protonen und Neutronen">
                <a:extLst>
                  <a:ext uri="{FF2B5EF4-FFF2-40B4-BE49-F238E27FC236}">
                    <a16:creationId xmlns:a16="http://schemas.microsoft.com/office/drawing/2014/main" id="{7579C93E-147B-9C73-8011-665CDB73AE9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451" name="Atomkern">
                  <a:extLst>
                    <a:ext uri="{FF2B5EF4-FFF2-40B4-BE49-F238E27FC236}">
                      <a16:creationId xmlns:a16="http://schemas.microsoft.com/office/drawing/2014/main" id="{649D6007-1A9F-38E3-8718-AA3743DF418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52" name="Gruppieren 9451">
                  <a:extLst>
                    <a:ext uri="{FF2B5EF4-FFF2-40B4-BE49-F238E27FC236}">
                      <a16:creationId xmlns:a16="http://schemas.microsoft.com/office/drawing/2014/main" id="{4E4704EB-2874-E1D0-8ACC-9AABA58FC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8" name="Ellipse 3822">
                    <a:extLst>
                      <a:ext uri="{FF2B5EF4-FFF2-40B4-BE49-F238E27FC236}">
                        <a16:creationId xmlns:a16="http://schemas.microsoft.com/office/drawing/2014/main" id="{BEB12064-6AB2-08F1-62F7-7A7B34E06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9" name="Additionszeichen 3823">
                    <a:extLst>
                      <a:ext uri="{FF2B5EF4-FFF2-40B4-BE49-F238E27FC236}">
                        <a16:creationId xmlns:a16="http://schemas.microsoft.com/office/drawing/2014/main" id="{7F38241C-B782-5EE4-B8CA-3EAC50A555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3" name="Gruppieren 9452">
                  <a:extLst>
                    <a:ext uri="{FF2B5EF4-FFF2-40B4-BE49-F238E27FC236}">
                      <a16:creationId xmlns:a16="http://schemas.microsoft.com/office/drawing/2014/main" id="{2DC51085-F8E3-F5E0-D2B2-40F13982A9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6" name="Ellipse 3820">
                    <a:extLst>
                      <a:ext uri="{FF2B5EF4-FFF2-40B4-BE49-F238E27FC236}">
                        <a16:creationId xmlns:a16="http://schemas.microsoft.com/office/drawing/2014/main" id="{032CEAFB-593D-BE05-0E78-D2CE9465BE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7" name="Additionszeichen 3821">
                    <a:extLst>
                      <a:ext uri="{FF2B5EF4-FFF2-40B4-BE49-F238E27FC236}">
                        <a16:creationId xmlns:a16="http://schemas.microsoft.com/office/drawing/2014/main" id="{AD09BA6B-980A-B995-6FE2-B2BA5B1E8E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4" name="Gruppieren 9453">
                  <a:extLst>
                    <a:ext uri="{FF2B5EF4-FFF2-40B4-BE49-F238E27FC236}">
                      <a16:creationId xmlns:a16="http://schemas.microsoft.com/office/drawing/2014/main" id="{123A6615-B0A5-25E3-E828-592F931691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4" name="Ellipse 3818">
                    <a:extLst>
                      <a:ext uri="{FF2B5EF4-FFF2-40B4-BE49-F238E27FC236}">
                        <a16:creationId xmlns:a16="http://schemas.microsoft.com/office/drawing/2014/main" id="{83715590-EFED-EDA2-850C-8D1519177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5" name="Additionszeichen 3819">
                    <a:extLst>
                      <a:ext uri="{FF2B5EF4-FFF2-40B4-BE49-F238E27FC236}">
                        <a16:creationId xmlns:a16="http://schemas.microsoft.com/office/drawing/2014/main" id="{44F4B052-30B6-341B-35C9-C759EC1E5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5" name="Gruppieren 9454">
                  <a:extLst>
                    <a:ext uri="{FF2B5EF4-FFF2-40B4-BE49-F238E27FC236}">
                      <a16:creationId xmlns:a16="http://schemas.microsoft.com/office/drawing/2014/main" id="{FD16EF95-F913-295D-1F86-3D635A4847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2" name="Ellipse 3816">
                    <a:extLst>
                      <a:ext uri="{FF2B5EF4-FFF2-40B4-BE49-F238E27FC236}">
                        <a16:creationId xmlns:a16="http://schemas.microsoft.com/office/drawing/2014/main" id="{B4D44FCE-8848-36B0-94BB-5C2913A723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3" name="Additionszeichen 3817">
                    <a:extLst>
                      <a:ext uri="{FF2B5EF4-FFF2-40B4-BE49-F238E27FC236}">
                        <a16:creationId xmlns:a16="http://schemas.microsoft.com/office/drawing/2014/main" id="{AA943B06-6469-D8DC-5B2E-752BEC901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6" name="Gruppieren 9455">
                  <a:extLst>
                    <a:ext uri="{FF2B5EF4-FFF2-40B4-BE49-F238E27FC236}">
                      <a16:creationId xmlns:a16="http://schemas.microsoft.com/office/drawing/2014/main" id="{245E0AAA-79EF-40DA-31BA-6274F4653E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0" name="Ellipse 3814">
                    <a:extLst>
                      <a:ext uri="{FF2B5EF4-FFF2-40B4-BE49-F238E27FC236}">
                        <a16:creationId xmlns:a16="http://schemas.microsoft.com/office/drawing/2014/main" id="{A006FD36-7FE0-6017-7B31-F80635F45E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1" name="Additionszeichen 3815">
                    <a:extLst>
                      <a:ext uri="{FF2B5EF4-FFF2-40B4-BE49-F238E27FC236}">
                        <a16:creationId xmlns:a16="http://schemas.microsoft.com/office/drawing/2014/main" id="{F2BCD75B-8826-D50D-7A01-885A1BD2E4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7" name="Gruppieren 9456">
                  <a:extLst>
                    <a:ext uri="{FF2B5EF4-FFF2-40B4-BE49-F238E27FC236}">
                      <a16:creationId xmlns:a16="http://schemas.microsoft.com/office/drawing/2014/main" id="{23C35715-E708-12EF-727A-33C3B82E2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8" name="Ellipse 3812">
                    <a:extLst>
                      <a:ext uri="{FF2B5EF4-FFF2-40B4-BE49-F238E27FC236}">
                        <a16:creationId xmlns:a16="http://schemas.microsoft.com/office/drawing/2014/main" id="{F5CB5D7D-C9C1-D13B-7F33-D0C56FDD1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9" name="Additionszeichen 3813">
                    <a:extLst>
                      <a:ext uri="{FF2B5EF4-FFF2-40B4-BE49-F238E27FC236}">
                        <a16:creationId xmlns:a16="http://schemas.microsoft.com/office/drawing/2014/main" id="{238E3729-E49D-1446-4156-2F6AD913D5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8" name="Gruppieren 9457">
                  <a:extLst>
                    <a:ext uri="{FF2B5EF4-FFF2-40B4-BE49-F238E27FC236}">
                      <a16:creationId xmlns:a16="http://schemas.microsoft.com/office/drawing/2014/main" id="{66B20D71-1BDA-8DE4-41BD-05EAC7221D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6" name="Ellipse 3810">
                    <a:extLst>
                      <a:ext uri="{FF2B5EF4-FFF2-40B4-BE49-F238E27FC236}">
                        <a16:creationId xmlns:a16="http://schemas.microsoft.com/office/drawing/2014/main" id="{635E720B-9B36-CC72-5A67-6CBD927391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7" name="Additionszeichen 3811">
                    <a:extLst>
                      <a:ext uri="{FF2B5EF4-FFF2-40B4-BE49-F238E27FC236}">
                        <a16:creationId xmlns:a16="http://schemas.microsoft.com/office/drawing/2014/main" id="{FD187029-1A8D-A596-054A-7CFEF27083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9" name="Gruppieren 9458">
                  <a:extLst>
                    <a:ext uri="{FF2B5EF4-FFF2-40B4-BE49-F238E27FC236}">
                      <a16:creationId xmlns:a16="http://schemas.microsoft.com/office/drawing/2014/main" id="{5E53AAC2-812F-5EEF-6510-BDD1922CE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4" name="Ellipse 3808">
                    <a:extLst>
                      <a:ext uri="{FF2B5EF4-FFF2-40B4-BE49-F238E27FC236}">
                        <a16:creationId xmlns:a16="http://schemas.microsoft.com/office/drawing/2014/main" id="{A01CFBC2-ECE0-001B-AD30-D056D10E37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5" name="Additionszeichen 3809">
                    <a:extLst>
                      <a:ext uri="{FF2B5EF4-FFF2-40B4-BE49-F238E27FC236}">
                        <a16:creationId xmlns:a16="http://schemas.microsoft.com/office/drawing/2014/main" id="{5FE6C2F7-6C24-57D4-A412-99799F793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0" name="Gruppieren 9459">
                  <a:extLst>
                    <a:ext uri="{FF2B5EF4-FFF2-40B4-BE49-F238E27FC236}">
                      <a16:creationId xmlns:a16="http://schemas.microsoft.com/office/drawing/2014/main" id="{8EB3BA27-9BCF-C7F4-6849-5640D270D3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2" name="Ellipse 3806">
                    <a:extLst>
                      <a:ext uri="{FF2B5EF4-FFF2-40B4-BE49-F238E27FC236}">
                        <a16:creationId xmlns:a16="http://schemas.microsoft.com/office/drawing/2014/main" id="{B27000A1-9E6F-8A36-D088-569E39E52C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3" name="Additionszeichen 3807">
                    <a:extLst>
                      <a:ext uri="{FF2B5EF4-FFF2-40B4-BE49-F238E27FC236}">
                        <a16:creationId xmlns:a16="http://schemas.microsoft.com/office/drawing/2014/main" id="{0B611C54-3911-D942-9C4A-B996DE69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1" name="Gruppieren 9460">
                  <a:extLst>
                    <a:ext uri="{FF2B5EF4-FFF2-40B4-BE49-F238E27FC236}">
                      <a16:creationId xmlns:a16="http://schemas.microsoft.com/office/drawing/2014/main" id="{17B8C0FD-6A56-A902-0D3B-9EFB7DEF4A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0" name="Ellipse 3804">
                    <a:extLst>
                      <a:ext uri="{FF2B5EF4-FFF2-40B4-BE49-F238E27FC236}">
                        <a16:creationId xmlns:a16="http://schemas.microsoft.com/office/drawing/2014/main" id="{19CA5496-564A-8D53-1320-825460B14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1" name="Additionszeichen 3805">
                    <a:extLst>
                      <a:ext uri="{FF2B5EF4-FFF2-40B4-BE49-F238E27FC236}">
                        <a16:creationId xmlns:a16="http://schemas.microsoft.com/office/drawing/2014/main" id="{24287446-72A2-AEB2-4293-7537AA22A1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2" name="Gruppieren 9461">
                  <a:extLst>
                    <a:ext uri="{FF2B5EF4-FFF2-40B4-BE49-F238E27FC236}">
                      <a16:creationId xmlns:a16="http://schemas.microsoft.com/office/drawing/2014/main" id="{30E64B33-6370-11CA-F3E9-28B789E13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8" name="Ellipse 3802">
                    <a:extLst>
                      <a:ext uri="{FF2B5EF4-FFF2-40B4-BE49-F238E27FC236}">
                        <a16:creationId xmlns:a16="http://schemas.microsoft.com/office/drawing/2014/main" id="{22370C87-31E9-3D95-E3D6-7E661AFC9F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9" name="Additionszeichen 3803">
                    <a:extLst>
                      <a:ext uri="{FF2B5EF4-FFF2-40B4-BE49-F238E27FC236}">
                        <a16:creationId xmlns:a16="http://schemas.microsoft.com/office/drawing/2014/main" id="{D2913451-8BE4-6E55-FE0A-B062C7DE0E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3" name="Gruppieren 9462">
                  <a:extLst>
                    <a:ext uri="{FF2B5EF4-FFF2-40B4-BE49-F238E27FC236}">
                      <a16:creationId xmlns:a16="http://schemas.microsoft.com/office/drawing/2014/main" id="{8EE8E4BF-A98A-4FDF-AFAC-9DEE74052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6" name="Ellipse 3800">
                    <a:extLst>
                      <a:ext uri="{FF2B5EF4-FFF2-40B4-BE49-F238E27FC236}">
                        <a16:creationId xmlns:a16="http://schemas.microsoft.com/office/drawing/2014/main" id="{FEF23363-942B-87EB-5AE1-5EE2C8F5B9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7" name="Additionszeichen 3801">
                    <a:extLst>
                      <a:ext uri="{FF2B5EF4-FFF2-40B4-BE49-F238E27FC236}">
                        <a16:creationId xmlns:a16="http://schemas.microsoft.com/office/drawing/2014/main" id="{D44ED82B-7BC3-E771-8C20-9C38EA4785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464" name="Ellipse 3788">
                  <a:extLst>
                    <a:ext uri="{FF2B5EF4-FFF2-40B4-BE49-F238E27FC236}">
                      <a16:creationId xmlns:a16="http://schemas.microsoft.com/office/drawing/2014/main" id="{4F2520FC-70CD-B92D-47B3-F11EF892C3D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5" name="Ellipse 3789">
                  <a:extLst>
                    <a:ext uri="{FF2B5EF4-FFF2-40B4-BE49-F238E27FC236}">
                      <a16:creationId xmlns:a16="http://schemas.microsoft.com/office/drawing/2014/main" id="{103E7B73-D2C3-BA81-97FD-E3066342CB7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6" name="Ellipse 3790">
                  <a:extLst>
                    <a:ext uri="{FF2B5EF4-FFF2-40B4-BE49-F238E27FC236}">
                      <a16:creationId xmlns:a16="http://schemas.microsoft.com/office/drawing/2014/main" id="{423E23DA-DDE7-66F7-6426-970CB64F86F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7" name="Ellipse 3791">
                  <a:extLst>
                    <a:ext uri="{FF2B5EF4-FFF2-40B4-BE49-F238E27FC236}">
                      <a16:creationId xmlns:a16="http://schemas.microsoft.com/office/drawing/2014/main" id="{7ED78B86-E8C6-5376-A2FB-A994790178D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8" name="Ellipse 3792">
                  <a:extLst>
                    <a:ext uri="{FF2B5EF4-FFF2-40B4-BE49-F238E27FC236}">
                      <a16:creationId xmlns:a16="http://schemas.microsoft.com/office/drawing/2014/main" id="{5417F308-32AC-2808-91DF-E66776884F4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9" name="Ellipse 3793">
                  <a:extLst>
                    <a:ext uri="{FF2B5EF4-FFF2-40B4-BE49-F238E27FC236}">
                      <a16:creationId xmlns:a16="http://schemas.microsoft.com/office/drawing/2014/main" id="{73A9392E-9425-03C7-D298-5A545F7EC8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0" name="Ellipse 3794">
                  <a:extLst>
                    <a:ext uri="{FF2B5EF4-FFF2-40B4-BE49-F238E27FC236}">
                      <a16:creationId xmlns:a16="http://schemas.microsoft.com/office/drawing/2014/main" id="{4DCF5167-0625-0872-CA4F-E1F14442611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1" name="Ellipse 3795">
                  <a:extLst>
                    <a:ext uri="{FF2B5EF4-FFF2-40B4-BE49-F238E27FC236}">
                      <a16:creationId xmlns:a16="http://schemas.microsoft.com/office/drawing/2014/main" id="{CD46CC60-1D34-0E2C-8009-2EEDE2678D8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2" name="Ellipse 3796">
                  <a:extLst>
                    <a:ext uri="{FF2B5EF4-FFF2-40B4-BE49-F238E27FC236}">
                      <a16:creationId xmlns:a16="http://schemas.microsoft.com/office/drawing/2014/main" id="{76CA959E-6A4B-71F4-3691-623A5FAA2E0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3" name="Ellipse 3797">
                  <a:extLst>
                    <a:ext uri="{FF2B5EF4-FFF2-40B4-BE49-F238E27FC236}">
                      <a16:creationId xmlns:a16="http://schemas.microsoft.com/office/drawing/2014/main" id="{567042FD-E5DA-EE2A-63BB-605B0B1F841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4" name="Ellipse 3798">
                  <a:extLst>
                    <a:ext uri="{FF2B5EF4-FFF2-40B4-BE49-F238E27FC236}">
                      <a16:creationId xmlns:a16="http://schemas.microsoft.com/office/drawing/2014/main" id="{70BF1207-4D68-65C1-840F-30304D5AA57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5" name="Ellipse 3799">
                  <a:extLst>
                    <a:ext uri="{FF2B5EF4-FFF2-40B4-BE49-F238E27FC236}">
                      <a16:creationId xmlns:a16="http://schemas.microsoft.com/office/drawing/2014/main" id="{CF061741-9BEE-65F9-CFA5-870BD6D805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449" name="L-Schale">
                <a:extLst>
                  <a:ext uri="{FF2B5EF4-FFF2-40B4-BE49-F238E27FC236}">
                    <a16:creationId xmlns:a16="http://schemas.microsoft.com/office/drawing/2014/main" id="{19A23BA6-0207-AD04-FD35-A3DD0987EA2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0" name="M-Schale">
                <a:extLst>
                  <a:ext uri="{FF2B5EF4-FFF2-40B4-BE49-F238E27FC236}">
                    <a16:creationId xmlns:a16="http://schemas.microsoft.com/office/drawing/2014/main" id="{E466695F-ACEA-CECF-C95F-218005BEE9B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1" name="Gruppieren 9410">
              <a:extLst>
                <a:ext uri="{FF2B5EF4-FFF2-40B4-BE49-F238E27FC236}">
                  <a16:creationId xmlns:a16="http://schemas.microsoft.com/office/drawing/2014/main" id="{4704980D-0029-9B08-63F8-2BF01151E9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45" name="Ellipse 3769">
                <a:extLst>
                  <a:ext uri="{FF2B5EF4-FFF2-40B4-BE49-F238E27FC236}">
                    <a16:creationId xmlns:a16="http://schemas.microsoft.com/office/drawing/2014/main" id="{417BD2A6-BC10-4ED1-23D3-F0EA57269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6" name="Minuszeichen 3770">
                <a:extLst>
                  <a:ext uri="{FF2B5EF4-FFF2-40B4-BE49-F238E27FC236}">
                    <a16:creationId xmlns:a16="http://schemas.microsoft.com/office/drawing/2014/main" id="{36256C4C-CD59-3B9A-D927-26310EC06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2" name="Gruppieren 9411">
              <a:extLst>
                <a:ext uri="{FF2B5EF4-FFF2-40B4-BE49-F238E27FC236}">
                  <a16:creationId xmlns:a16="http://schemas.microsoft.com/office/drawing/2014/main" id="{E31F2098-4362-8F2B-621E-0BDB4A13A55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43" name="Ellipse 3767">
                <a:extLst>
                  <a:ext uri="{FF2B5EF4-FFF2-40B4-BE49-F238E27FC236}">
                    <a16:creationId xmlns:a16="http://schemas.microsoft.com/office/drawing/2014/main" id="{E86B6BFA-F425-D6BE-4030-27BB1F6B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4" name="Minuszeichen 3768">
                <a:extLst>
                  <a:ext uri="{FF2B5EF4-FFF2-40B4-BE49-F238E27FC236}">
                    <a16:creationId xmlns:a16="http://schemas.microsoft.com/office/drawing/2014/main" id="{CB403801-6161-C002-E74B-66525A6FBB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3" name="Gruppieren 9412">
              <a:extLst>
                <a:ext uri="{FF2B5EF4-FFF2-40B4-BE49-F238E27FC236}">
                  <a16:creationId xmlns:a16="http://schemas.microsoft.com/office/drawing/2014/main" id="{EB60F9C5-C9A9-2D38-CDCD-7FFC402DC06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41" name="Ellipse 3765">
                <a:extLst>
                  <a:ext uri="{FF2B5EF4-FFF2-40B4-BE49-F238E27FC236}">
                    <a16:creationId xmlns:a16="http://schemas.microsoft.com/office/drawing/2014/main" id="{06E23642-BC7C-ECC4-1244-D5572C2C02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2" name="Minuszeichen 3766">
                <a:extLst>
                  <a:ext uri="{FF2B5EF4-FFF2-40B4-BE49-F238E27FC236}">
                    <a16:creationId xmlns:a16="http://schemas.microsoft.com/office/drawing/2014/main" id="{08D98B8B-93EE-2EF8-DE4C-30DE625C60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4" name="Gruppieren 9413">
              <a:extLst>
                <a:ext uri="{FF2B5EF4-FFF2-40B4-BE49-F238E27FC236}">
                  <a16:creationId xmlns:a16="http://schemas.microsoft.com/office/drawing/2014/main" id="{8B1856CB-06DE-C08E-63E1-012027EFE03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9" name="Ellipse 3763">
                <a:extLst>
                  <a:ext uri="{FF2B5EF4-FFF2-40B4-BE49-F238E27FC236}">
                    <a16:creationId xmlns:a16="http://schemas.microsoft.com/office/drawing/2014/main" id="{EBCE816A-3AA8-206E-5342-F2D46D55A4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0" name="Minuszeichen 3764">
                <a:extLst>
                  <a:ext uri="{FF2B5EF4-FFF2-40B4-BE49-F238E27FC236}">
                    <a16:creationId xmlns:a16="http://schemas.microsoft.com/office/drawing/2014/main" id="{24BF3F0F-DC85-9179-33E0-511F3A4F4B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5" name="Gruppieren 9414">
              <a:extLst>
                <a:ext uri="{FF2B5EF4-FFF2-40B4-BE49-F238E27FC236}">
                  <a16:creationId xmlns:a16="http://schemas.microsoft.com/office/drawing/2014/main" id="{383AFACF-2EBA-FE7D-5E7C-BE0ECD2D5BA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37" name="Ellipse 3761">
                <a:extLst>
                  <a:ext uri="{FF2B5EF4-FFF2-40B4-BE49-F238E27FC236}">
                    <a16:creationId xmlns:a16="http://schemas.microsoft.com/office/drawing/2014/main" id="{7643336D-84F2-8ECD-7DEE-2D713C8E0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8" name="Minuszeichen 3762">
                <a:extLst>
                  <a:ext uri="{FF2B5EF4-FFF2-40B4-BE49-F238E27FC236}">
                    <a16:creationId xmlns:a16="http://schemas.microsoft.com/office/drawing/2014/main" id="{5789FE7C-1154-166C-F1E3-C4E882B614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6" name="Gruppieren 9415">
              <a:extLst>
                <a:ext uri="{FF2B5EF4-FFF2-40B4-BE49-F238E27FC236}">
                  <a16:creationId xmlns:a16="http://schemas.microsoft.com/office/drawing/2014/main" id="{9EF653B3-3445-1C54-430C-45AF429A23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435" name="Ellipse 3759">
                <a:extLst>
                  <a:ext uri="{FF2B5EF4-FFF2-40B4-BE49-F238E27FC236}">
                    <a16:creationId xmlns:a16="http://schemas.microsoft.com/office/drawing/2014/main" id="{7A9F4208-6F4E-269F-5DF3-046DADE8F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6" name="Minuszeichen 3760">
                <a:extLst>
                  <a:ext uri="{FF2B5EF4-FFF2-40B4-BE49-F238E27FC236}">
                    <a16:creationId xmlns:a16="http://schemas.microsoft.com/office/drawing/2014/main" id="{F3A3E998-9CBB-2362-AC56-95B367D2BD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7" name="Gruppieren 9416">
              <a:extLst>
                <a:ext uri="{FF2B5EF4-FFF2-40B4-BE49-F238E27FC236}">
                  <a16:creationId xmlns:a16="http://schemas.microsoft.com/office/drawing/2014/main" id="{6BA23699-0DD6-E576-0A6D-611D651C14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433" name="Ellipse 3757">
                <a:extLst>
                  <a:ext uri="{FF2B5EF4-FFF2-40B4-BE49-F238E27FC236}">
                    <a16:creationId xmlns:a16="http://schemas.microsoft.com/office/drawing/2014/main" id="{38738A76-E0F8-4C06-ECFC-5057CEB4E7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4" name="Minuszeichen 3758">
                <a:extLst>
                  <a:ext uri="{FF2B5EF4-FFF2-40B4-BE49-F238E27FC236}">
                    <a16:creationId xmlns:a16="http://schemas.microsoft.com/office/drawing/2014/main" id="{01607D78-EB82-288F-6F4E-1C7B713560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8" name="Gruppieren 9417">
              <a:extLst>
                <a:ext uri="{FF2B5EF4-FFF2-40B4-BE49-F238E27FC236}">
                  <a16:creationId xmlns:a16="http://schemas.microsoft.com/office/drawing/2014/main" id="{A5B2452E-D8FB-C537-167D-20FA9A303AC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431" name="Ellipse 3755">
                <a:extLst>
                  <a:ext uri="{FF2B5EF4-FFF2-40B4-BE49-F238E27FC236}">
                    <a16:creationId xmlns:a16="http://schemas.microsoft.com/office/drawing/2014/main" id="{8DE25A24-0C57-E857-0B81-08AB32C2CF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2" name="Minuszeichen 3756">
                <a:extLst>
                  <a:ext uri="{FF2B5EF4-FFF2-40B4-BE49-F238E27FC236}">
                    <a16:creationId xmlns:a16="http://schemas.microsoft.com/office/drawing/2014/main" id="{6EF0F545-4329-BF58-DC5A-08CA33D1C4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9" name="Gruppieren 9418">
              <a:extLst>
                <a:ext uri="{FF2B5EF4-FFF2-40B4-BE49-F238E27FC236}">
                  <a16:creationId xmlns:a16="http://schemas.microsoft.com/office/drawing/2014/main" id="{027B0F73-A970-4B62-113C-310159FE9F5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429" name="Ellipse 3753">
                <a:extLst>
                  <a:ext uri="{FF2B5EF4-FFF2-40B4-BE49-F238E27FC236}">
                    <a16:creationId xmlns:a16="http://schemas.microsoft.com/office/drawing/2014/main" id="{E83841B8-37EC-893B-1371-97A881391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0" name="Minuszeichen 3754">
                <a:extLst>
                  <a:ext uri="{FF2B5EF4-FFF2-40B4-BE49-F238E27FC236}">
                    <a16:creationId xmlns:a16="http://schemas.microsoft.com/office/drawing/2014/main" id="{E7BC18DE-5126-3482-FBFF-9317A604EE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0" name="Gruppieren 9419">
              <a:extLst>
                <a:ext uri="{FF2B5EF4-FFF2-40B4-BE49-F238E27FC236}">
                  <a16:creationId xmlns:a16="http://schemas.microsoft.com/office/drawing/2014/main" id="{C81AFA6E-0746-C61C-A931-2A99FEDF26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427" name="Ellipse 3751">
                <a:extLst>
                  <a:ext uri="{FF2B5EF4-FFF2-40B4-BE49-F238E27FC236}">
                    <a16:creationId xmlns:a16="http://schemas.microsoft.com/office/drawing/2014/main" id="{00679443-126E-2F51-C62F-A6D9D2B103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8" name="Minuszeichen 3752">
                <a:extLst>
                  <a:ext uri="{FF2B5EF4-FFF2-40B4-BE49-F238E27FC236}">
                    <a16:creationId xmlns:a16="http://schemas.microsoft.com/office/drawing/2014/main" id="{845E0282-1970-39C2-D467-C3C516DBF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1" name="Gruppieren 9420">
              <a:extLst>
                <a:ext uri="{FF2B5EF4-FFF2-40B4-BE49-F238E27FC236}">
                  <a16:creationId xmlns:a16="http://schemas.microsoft.com/office/drawing/2014/main" id="{09846A58-DE41-9E9C-5624-0ACEC85371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425" name="Ellipse 3749">
                <a:extLst>
                  <a:ext uri="{FF2B5EF4-FFF2-40B4-BE49-F238E27FC236}">
                    <a16:creationId xmlns:a16="http://schemas.microsoft.com/office/drawing/2014/main" id="{7784629E-16B4-051F-A159-F36C90228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6" name="Minuszeichen 3750">
                <a:extLst>
                  <a:ext uri="{FF2B5EF4-FFF2-40B4-BE49-F238E27FC236}">
                    <a16:creationId xmlns:a16="http://schemas.microsoft.com/office/drawing/2014/main" id="{9444D175-B9A4-08FB-0588-000E31288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2" name="Gruppieren 9421">
              <a:extLst>
                <a:ext uri="{FF2B5EF4-FFF2-40B4-BE49-F238E27FC236}">
                  <a16:creationId xmlns:a16="http://schemas.microsoft.com/office/drawing/2014/main" id="{D43FDFC6-A743-9855-8A5A-4ACA2D1ED90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423" name="Ellipse 3747">
                <a:extLst>
                  <a:ext uri="{FF2B5EF4-FFF2-40B4-BE49-F238E27FC236}">
                    <a16:creationId xmlns:a16="http://schemas.microsoft.com/office/drawing/2014/main" id="{E9BA0744-AC46-4EE3-84E2-534CE95284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4" name="Minuszeichen 3748">
                <a:extLst>
                  <a:ext uri="{FF2B5EF4-FFF2-40B4-BE49-F238E27FC236}">
                    <a16:creationId xmlns:a16="http://schemas.microsoft.com/office/drawing/2014/main" id="{D6DB8596-78A0-E8C9-6F2F-25FDE17628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00" name="Gruppieren 9499">
            <a:extLst>
              <a:ext uri="{FF2B5EF4-FFF2-40B4-BE49-F238E27FC236}">
                <a16:creationId xmlns:a16="http://schemas.microsoft.com/office/drawing/2014/main" id="{CCDEDCC6-875F-CC0A-6CA3-571D1A251D60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9501" name="Magnesium ohne e-">
              <a:extLst>
                <a:ext uri="{FF2B5EF4-FFF2-40B4-BE49-F238E27FC236}">
                  <a16:creationId xmlns:a16="http://schemas.microsoft.com/office/drawing/2014/main" id="{639BCCFC-0A8D-F174-4CE5-E4839FC0D24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38" name="K-Schale">
                <a:extLst>
                  <a:ext uri="{FF2B5EF4-FFF2-40B4-BE49-F238E27FC236}">
                    <a16:creationId xmlns:a16="http://schemas.microsoft.com/office/drawing/2014/main" id="{109415A9-1A5F-808D-AC85-D2AC71BEEEC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39" name="Atomkern mit Protonen und Neutronen">
                <a:extLst>
                  <a:ext uri="{FF2B5EF4-FFF2-40B4-BE49-F238E27FC236}">
                    <a16:creationId xmlns:a16="http://schemas.microsoft.com/office/drawing/2014/main" id="{6B16DBBD-8283-BA38-3616-DFABE0E6429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42" name="Atomkern">
                  <a:extLst>
                    <a:ext uri="{FF2B5EF4-FFF2-40B4-BE49-F238E27FC236}">
                      <a16:creationId xmlns:a16="http://schemas.microsoft.com/office/drawing/2014/main" id="{DD2577B4-CAD9-C367-3BA4-B54F22CBEC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43" name="Gruppieren 9542">
                  <a:extLst>
                    <a:ext uri="{FF2B5EF4-FFF2-40B4-BE49-F238E27FC236}">
                      <a16:creationId xmlns:a16="http://schemas.microsoft.com/office/drawing/2014/main" id="{E1F25DDF-A5D1-AF20-9549-A35E4BAFFC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9" name="Ellipse 3913">
                    <a:extLst>
                      <a:ext uri="{FF2B5EF4-FFF2-40B4-BE49-F238E27FC236}">
                        <a16:creationId xmlns:a16="http://schemas.microsoft.com/office/drawing/2014/main" id="{FA5D9DBC-1067-430C-6FEC-DA13219C3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0" name="Additionszeichen 3914">
                    <a:extLst>
                      <a:ext uri="{FF2B5EF4-FFF2-40B4-BE49-F238E27FC236}">
                        <a16:creationId xmlns:a16="http://schemas.microsoft.com/office/drawing/2014/main" id="{5B0705D1-EF99-DA5C-8BEB-F1D02A69FF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4" name="Gruppieren 9543">
                  <a:extLst>
                    <a:ext uri="{FF2B5EF4-FFF2-40B4-BE49-F238E27FC236}">
                      <a16:creationId xmlns:a16="http://schemas.microsoft.com/office/drawing/2014/main" id="{BF712D38-5270-E7B8-F4AE-54BAA9870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7" name="Ellipse 3911">
                    <a:extLst>
                      <a:ext uri="{FF2B5EF4-FFF2-40B4-BE49-F238E27FC236}">
                        <a16:creationId xmlns:a16="http://schemas.microsoft.com/office/drawing/2014/main" id="{17738302-A859-DC6A-BA72-1541CD210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8" name="Additionszeichen 3912">
                    <a:extLst>
                      <a:ext uri="{FF2B5EF4-FFF2-40B4-BE49-F238E27FC236}">
                        <a16:creationId xmlns:a16="http://schemas.microsoft.com/office/drawing/2014/main" id="{5F413431-664C-3F58-C669-B23111F5F0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5" name="Gruppieren 9544">
                  <a:extLst>
                    <a:ext uri="{FF2B5EF4-FFF2-40B4-BE49-F238E27FC236}">
                      <a16:creationId xmlns:a16="http://schemas.microsoft.com/office/drawing/2014/main" id="{6C656C74-58E6-F2BB-C938-AA7AD4959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5" name="Ellipse 3909">
                    <a:extLst>
                      <a:ext uri="{FF2B5EF4-FFF2-40B4-BE49-F238E27FC236}">
                        <a16:creationId xmlns:a16="http://schemas.microsoft.com/office/drawing/2014/main" id="{DB343524-6252-8A7C-422C-C9CCCD218B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6" name="Additionszeichen 3910">
                    <a:extLst>
                      <a:ext uri="{FF2B5EF4-FFF2-40B4-BE49-F238E27FC236}">
                        <a16:creationId xmlns:a16="http://schemas.microsoft.com/office/drawing/2014/main" id="{BD4097E4-4CCB-2379-71D7-0CD0A8450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6" name="Gruppieren 9545">
                  <a:extLst>
                    <a:ext uri="{FF2B5EF4-FFF2-40B4-BE49-F238E27FC236}">
                      <a16:creationId xmlns:a16="http://schemas.microsoft.com/office/drawing/2014/main" id="{8696E4B2-E0A3-EECF-7FCB-536A6DDB9D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3" name="Ellipse 3907">
                    <a:extLst>
                      <a:ext uri="{FF2B5EF4-FFF2-40B4-BE49-F238E27FC236}">
                        <a16:creationId xmlns:a16="http://schemas.microsoft.com/office/drawing/2014/main" id="{39073691-6D55-714D-CE44-0B06327E7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4" name="Additionszeichen 3908">
                    <a:extLst>
                      <a:ext uri="{FF2B5EF4-FFF2-40B4-BE49-F238E27FC236}">
                        <a16:creationId xmlns:a16="http://schemas.microsoft.com/office/drawing/2014/main" id="{406BA4CA-101D-5736-8093-2515D9884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7" name="Gruppieren 9546">
                  <a:extLst>
                    <a:ext uri="{FF2B5EF4-FFF2-40B4-BE49-F238E27FC236}">
                      <a16:creationId xmlns:a16="http://schemas.microsoft.com/office/drawing/2014/main" id="{5741C9FC-AC3B-DDC1-051A-BB99231F1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1" name="Ellipse 3905">
                    <a:extLst>
                      <a:ext uri="{FF2B5EF4-FFF2-40B4-BE49-F238E27FC236}">
                        <a16:creationId xmlns:a16="http://schemas.microsoft.com/office/drawing/2014/main" id="{455145B2-0748-EF19-023E-F5A80E9B7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2" name="Additionszeichen 3906">
                    <a:extLst>
                      <a:ext uri="{FF2B5EF4-FFF2-40B4-BE49-F238E27FC236}">
                        <a16:creationId xmlns:a16="http://schemas.microsoft.com/office/drawing/2014/main" id="{B6A08078-7C39-CC31-2663-A16D3FFE4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8" name="Gruppieren 9547">
                  <a:extLst>
                    <a:ext uri="{FF2B5EF4-FFF2-40B4-BE49-F238E27FC236}">
                      <a16:creationId xmlns:a16="http://schemas.microsoft.com/office/drawing/2014/main" id="{03BCDF81-20A5-AB07-402A-AC0950286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9" name="Ellipse 3903">
                    <a:extLst>
                      <a:ext uri="{FF2B5EF4-FFF2-40B4-BE49-F238E27FC236}">
                        <a16:creationId xmlns:a16="http://schemas.microsoft.com/office/drawing/2014/main" id="{C858BEC8-A8F1-F301-A56B-8AB02F8CE7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0" name="Additionszeichen 3904">
                    <a:extLst>
                      <a:ext uri="{FF2B5EF4-FFF2-40B4-BE49-F238E27FC236}">
                        <a16:creationId xmlns:a16="http://schemas.microsoft.com/office/drawing/2014/main" id="{B7A5C580-FD46-CB5B-902F-A59C27BD0E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9" name="Gruppieren 9548">
                  <a:extLst>
                    <a:ext uri="{FF2B5EF4-FFF2-40B4-BE49-F238E27FC236}">
                      <a16:creationId xmlns:a16="http://schemas.microsoft.com/office/drawing/2014/main" id="{A12B5F93-D284-E880-AEAD-778DB78142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7" name="Ellipse 3901">
                    <a:extLst>
                      <a:ext uri="{FF2B5EF4-FFF2-40B4-BE49-F238E27FC236}">
                        <a16:creationId xmlns:a16="http://schemas.microsoft.com/office/drawing/2014/main" id="{CD712DD8-53FA-A09E-463F-AB4FFEC7F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8" name="Additionszeichen 3902">
                    <a:extLst>
                      <a:ext uri="{FF2B5EF4-FFF2-40B4-BE49-F238E27FC236}">
                        <a16:creationId xmlns:a16="http://schemas.microsoft.com/office/drawing/2014/main" id="{3ADFE374-70FC-C0F4-0A66-821760D87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0" name="Gruppieren 9549">
                  <a:extLst>
                    <a:ext uri="{FF2B5EF4-FFF2-40B4-BE49-F238E27FC236}">
                      <a16:creationId xmlns:a16="http://schemas.microsoft.com/office/drawing/2014/main" id="{1E956647-BF39-4C70-09B0-D8FE44E53C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5" name="Ellipse 3899">
                    <a:extLst>
                      <a:ext uri="{FF2B5EF4-FFF2-40B4-BE49-F238E27FC236}">
                        <a16:creationId xmlns:a16="http://schemas.microsoft.com/office/drawing/2014/main" id="{6147B2E9-6483-D5CB-33C0-338D27E38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6" name="Additionszeichen 3900">
                    <a:extLst>
                      <a:ext uri="{FF2B5EF4-FFF2-40B4-BE49-F238E27FC236}">
                        <a16:creationId xmlns:a16="http://schemas.microsoft.com/office/drawing/2014/main" id="{2FBB9B6D-D666-9F8D-5AFD-13C71917A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1" name="Gruppieren 9550">
                  <a:extLst>
                    <a:ext uri="{FF2B5EF4-FFF2-40B4-BE49-F238E27FC236}">
                      <a16:creationId xmlns:a16="http://schemas.microsoft.com/office/drawing/2014/main" id="{8DA7B8C9-93C5-FD84-7A4A-F15D390120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3" name="Ellipse 3897">
                    <a:extLst>
                      <a:ext uri="{FF2B5EF4-FFF2-40B4-BE49-F238E27FC236}">
                        <a16:creationId xmlns:a16="http://schemas.microsoft.com/office/drawing/2014/main" id="{6E00934F-C2DA-24BD-41A0-78E68A144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4" name="Additionszeichen 3898">
                    <a:extLst>
                      <a:ext uri="{FF2B5EF4-FFF2-40B4-BE49-F238E27FC236}">
                        <a16:creationId xmlns:a16="http://schemas.microsoft.com/office/drawing/2014/main" id="{4EF482DF-F0AB-0F2C-0041-DACF63EC70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2" name="Gruppieren 9551">
                  <a:extLst>
                    <a:ext uri="{FF2B5EF4-FFF2-40B4-BE49-F238E27FC236}">
                      <a16:creationId xmlns:a16="http://schemas.microsoft.com/office/drawing/2014/main" id="{F799738E-CACC-E3B1-0267-F3C3051F1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1" name="Ellipse 3895">
                    <a:extLst>
                      <a:ext uri="{FF2B5EF4-FFF2-40B4-BE49-F238E27FC236}">
                        <a16:creationId xmlns:a16="http://schemas.microsoft.com/office/drawing/2014/main" id="{16E1EAF7-EC35-84A8-5BE4-3BA4A68BB4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2" name="Additionszeichen 3896">
                    <a:extLst>
                      <a:ext uri="{FF2B5EF4-FFF2-40B4-BE49-F238E27FC236}">
                        <a16:creationId xmlns:a16="http://schemas.microsoft.com/office/drawing/2014/main" id="{5D87079B-4A35-AABB-A77C-35F8C32FC4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3" name="Gruppieren 9552">
                  <a:extLst>
                    <a:ext uri="{FF2B5EF4-FFF2-40B4-BE49-F238E27FC236}">
                      <a16:creationId xmlns:a16="http://schemas.microsoft.com/office/drawing/2014/main" id="{87B94185-1F11-668C-36A3-F5B4989E1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9" name="Ellipse 3893">
                    <a:extLst>
                      <a:ext uri="{FF2B5EF4-FFF2-40B4-BE49-F238E27FC236}">
                        <a16:creationId xmlns:a16="http://schemas.microsoft.com/office/drawing/2014/main" id="{E2CEC680-9695-A7A7-8F57-40556F922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0" name="Additionszeichen 3894">
                    <a:extLst>
                      <a:ext uri="{FF2B5EF4-FFF2-40B4-BE49-F238E27FC236}">
                        <a16:creationId xmlns:a16="http://schemas.microsoft.com/office/drawing/2014/main" id="{873ED713-D5AF-4F97-433E-19AB5A2A89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4" name="Gruppieren 9553">
                  <a:extLst>
                    <a:ext uri="{FF2B5EF4-FFF2-40B4-BE49-F238E27FC236}">
                      <a16:creationId xmlns:a16="http://schemas.microsoft.com/office/drawing/2014/main" id="{6C2EE20A-5C79-68EF-64F8-F85DF5BC73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7" name="Ellipse 3891">
                    <a:extLst>
                      <a:ext uri="{FF2B5EF4-FFF2-40B4-BE49-F238E27FC236}">
                        <a16:creationId xmlns:a16="http://schemas.microsoft.com/office/drawing/2014/main" id="{59430061-99D6-7DC8-F91C-A4E77E7BB7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68" name="Additionszeichen 3892">
                    <a:extLst>
                      <a:ext uri="{FF2B5EF4-FFF2-40B4-BE49-F238E27FC236}">
                        <a16:creationId xmlns:a16="http://schemas.microsoft.com/office/drawing/2014/main" id="{F4453069-6C29-BC05-F12E-0C6598479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555" name="Ellipse 3879">
                  <a:extLst>
                    <a:ext uri="{FF2B5EF4-FFF2-40B4-BE49-F238E27FC236}">
                      <a16:creationId xmlns:a16="http://schemas.microsoft.com/office/drawing/2014/main" id="{82E829BB-EED3-1007-9FFE-96A56D13815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6" name="Ellipse 3880">
                  <a:extLst>
                    <a:ext uri="{FF2B5EF4-FFF2-40B4-BE49-F238E27FC236}">
                      <a16:creationId xmlns:a16="http://schemas.microsoft.com/office/drawing/2014/main" id="{35643FF0-DEB4-69AC-E852-6DE4D5EBF58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7" name="Ellipse 3881">
                  <a:extLst>
                    <a:ext uri="{FF2B5EF4-FFF2-40B4-BE49-F238E27FC236}">
                      <a16:creationId xmlns:a16="http://schemas.microsoft.com/office/drawing/2014/main" id="{BC19E753-793A-74F8-2991-F1391FB0A9F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8" name="Ellipse 3882">
                  <a:extLst>
                    <a:ext uri="{FF2B5EF4-FFF2-40B4-BE49-F238E27FC236}">
                      <a16:creationId xmlns:a16="http://schemas.microsoft.com/office/drawing/2014/main" id="{4C22B801-3FFA-4764-6C7C-4B61375E3D0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9" name="Ellipse 3883">
                  <a:extLst>
                    <a:ext uri="{FF2B5EF4-FFF2-40B4-BE49-F238E27FC236}">
                      <a16:creationId xmlns:a16="http://schemas.microsoft.com/office/drawing/2014/main" id="{3C9383E0-3B26-0A43-C259-E9E3EC940CF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0" name="Ellipse 3884">
                  <a:extLst>
                    <a:ext uri="{FF2B5EF4-FFF2-40B4-BE49-F238E27FC236}">
                      <a16:creationId xmlns:a16="http://schemas.microsoft.com/office/drawing/2014/main" id="{52B6A545-66EF-F100-E2CC-108C768610D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1" name="Ellipse 3885">
                  <a:extLst>
                    <a:ext uri="{FF2B5EF4-FFF2-40B4-BE49-F238E27FC236}">
                      <a16:creationId xmlns:a16="http://schemas.microsoft.com/office/drawing/2014/main" id="{EF04E493-A629-B00C-5456-82AE3A1F4D2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2" name="Ellipse 3886">
                  <a:extLst>
                    <a:ext uri="{FF2B5EF4-FFF2-40B4-BE49-F238E27FC236}">
                      <a16:creationId xmlns:a16="http://schemas.microsoft.com/office/drawing/2014/main" id="{D319780F-AA9A-544B-7B55-E1A248615BC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3" name="Ellipse 3887">
                  <a:extLst>
                    <a:ext uri="{FF2B5EF4-FFF2-40B4-BE49-F238E27FC236}">
                      <a16:creationId xmlns:a16="http://schemas.microsoft.com/office/drawing/2014/main" id="{290DF5CA-1F88-C00A-1D34-72AB00EBD58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4" name="Ellipse 3888">
                  <a:extLst>
                    <a:ext uri="{FF2B5EF4-FFF2-40B4-BE49-F238E27FC236}">
                      <a16:creationId xmlns:a16="http://schemas.microsoft.com/office/drawing/2014/main" id="{421CF586-01EF-D3BE-F2BA-021BFB898D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5" name="Ellipse 3889">
                  <a:extLst>
                    <a:ext uri="{FF2B5EF4-FFF2-40B4-BE49-F238E27FC236}">
                      <a16:creationId xmlns:a16="http://schemas.microsoft.com/office/drawing/2014/main" id="{32BBBE67-729C-3FDF-ECAB-77B2555F242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6" name="Ellipse 3890">
                  <a:extLst>
                    <a:ext uri="{FF2B5EF4-FFF2-40B4-BE49-F238E27FC236}">
                      <a16:creationId xmlns:a16="http://schemas.microsoft.com/office/drawing/2014/main" id="{E9D79F29-59BF-16DE-C961-7CB86A5C9BF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40" name="L-Schale">
                <a:extLst>
                  <a:ext uri="{FF2B5EF4-FFF2-40B4-BE49-F238E27FC236}">
                    <a16:creationId xmlns:a16="http://schemas.microsoft.com/office/drawing/2014/main" id="{8B68D644-5FF5-EBC6-91F2-E031F7BCCA3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1" name="M-Schale">
                <a:extLst>
                  <a:ext uri="{FF2B5EF4-FFF2-40B4-BE49-F238E27FC236}">
                    <a16:creationId xmlns:a16="http://schemas.microsoft.com/office/drawing/2014/main" id="{46D14412-B90E-0C12-21A9-F59EE53B533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2" name="Gruppieren 9501">
              <a:extLst>
                <a:ext uri="{FF2B5EF4-FFF2-40B4-BE49-F238E27FC236}">
                  <a16:creationId xmlns:a16="http://schemas.microsoft.com/office/drawing/2014/main" id="{ED2726F8-6B4A-1DD0-83EE-C3394A09DF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536" name="Ellipse 3860">
                <a:extLst>
                  <a:ext uri="{FF2B5EF4-FFF2-40B4-BE49-F238E27FC236}">
                    <a16:creationId xmlns:a16="http://schemas.microsoft.com/office/drawing/2014/main" id="{ACB1774D-2CAA-3E72-599E-46008D74FC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7" name="Minuszeichen 3861">
                <a:extLst>
                  <a:ext uri="{FF2B5EF4-FFF2-40B4-BE49-F238E27FC236}">
                    <a16:creationId xmlns:a16="http://schemas.microsoft.com/office/drawing/2014/main" id="{07792E75-FF39-8DA8-C26D-A61B53F191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3" name="Gruppieren 9502">
              <a:extLst>
                <a:ext uri="{FF2B5EF4-FFF2-40B4-BE49-F238E27FC236}">
                  <a16:creationId xmlns:a16="http://schemas.microsoft.com/office/drawing/2014/main" id="{5E2CC8D9-D58C-584A-077A-788B2A5A331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534" name="Ellipse 3858">
                <a:extLst>
                  <a:ext uri="{FF2B5EF4-FFF2-40B4-BE49-F238E27FC236}">
                    <a16:creationId xmlns:a16="http://schemas.microsoft.com/office/drawing/2014/main" id="{340ECB68-F4FF-5EB0-34B7-65ED130CB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5" name="Minuszeichen 3859">
                <a:extLst>
                  <a:ext uri="{FF2B5EF4-FFF2-40B4-BE49-F238E27FC236}">
                    <a16:creationId xmlns:a16="http://schemas.microsoft.com/office/drawing/2014/main" id="{620E241E-47D0-BFEC-6CB0-76EA71D41F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4" name="Gruppieren 9503">
              <a:extLst>
                <a:ext uri="{FF2B5EF4-FFF2-40B4-BE49-F238E27FC236}">
                  <a16:creationId xmlns:a16="http://schemas.microsoft.com/office/drawing/2014/main" id="{20B0ACE5-1111-C651-D79F-A0B8D32649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532" name="Ellipse 3856">
                <a:extLst>
                  <a:ext uri="{FF2B5EF4-FFF2-40B4-BE49-F238E27FC236}">
                    <a16:creationId xmlns:a16="http://schemas.microsoft.com/office/drawing/2014/main" id="{091ED1F1-3C04-CF72-362A-0378AB0A2B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3" name="Minuszeichen 3857">
                <a:extLst>
                  <a:ext uri="{FF2B5EF4-FFF2-40B4-BE49-F238E27FC236}">
                    <a16:creationId xmlns:a16="http://schemas.microsoft.com/office/drawing/2014/main" id="{414C1BEB-0499-FADA-CDAF-98CC5BF0D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5" name="Gruppieren 9504">
              <a:extLst>
                <a:ext uri="{FF2B5EF4-FFF2-40B4-BE49-F238E27FC236}">
                  <a16:creationId xmlns:a16="http://schemas.microsoft.com/office/drawing/2014/main" id="{83CC9841-6839-1A76-F485-D0933790722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530" name="Ellipse 3854">
                <a:extLst>
                  <a:ext uri="{FF2B5EF4-FFF2-40B4-BE49-F238E27FC236}">
                    <a16:creationId xmlns:a16="http://schemas.microsoft.com/office/drawing/2014/main" id="{159F0630-3DA2-E1FF-DA14-C640EDF70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1" name="Minuszeichen 3855">
                <a:extLst>
                  <a:ext uri="{FF2B5EF4-FFF2-40B4-BE49-F238E27FC236}">
                    <a16:creationId xmlns:a16="http://schemas.microsoft.com/office/drawing/2014/main" id="{1220CB0A-B60C-93FF-F1BA-17805EBF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6" name="Gruppieren 9505">
              <a:extLst>
                <a:ext uri="{FF2B5EF4-FFF2-40B4-BE49-F238E27FC236}">
                  <a16:creationId xmlns:a16="http://schemas.microsoft.com/office/drawing/2014/main" id="{95547782-560A-36AA-44AE-BA83316BE68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528" name="Ellipse 3852">
                <a:extLst>
                  <a:ext uri="{FF2B5EF4-FFF2-40B4-BE49-F238E27FC236}">
                    <a16:creationId xmlns:a16="http://schemas.microsoft.com/office/drawing/2014/main" id="{88CF618B-8AF3-245B-96B9-73FA6D5272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9" name="Minuszeichen 3853">
                <a:extLst>
                  <a:ext uri="{FF2B5EF4-FFF2-40B4-BE49-F238E27FC236}">
                    <a16:creationId xmlns:a16="http://schemas.microsoft.com/office/drawing/2014/main" id="{CC74F298-C90C-7805-E395-24F774DB53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7" name="Gruppieren 9506">
              <a:extLst>
                <a:ext uri="{FF2B5EF4-FFF2-40B4-BE49-F238E27FC236}">
                  <a16:creationId xmlns:a16="http://schemas.microsoft.com/office/drawing/2014/main" id="{CED0221C-BAFE-C8C7-CC7A-6BFC6FB2B6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526" name="Ellipse 3850">
                <a:extLst>
                  <a:ext uri="{FF2B5EF4-FFF2-40B4-BE49-F238E27FC236}">
                    <a16:creationId xmlns:a16="http://schemas.microsoft.com/office/drawing/2014/main" id="{44EF7B8A-F193-F306-A1BE-32E6BC7B06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7" name="Minuszeichen 3851">
                <a:extLst>
                  <a:ext uri="{FF2B5EF4-FFF2-40B4-BE49-F238E27FC236}">
                    <a16:creationId xmlns:a16="http://schemas.microsoft.com/office/drawing/2014/main" id="{DC9F0FEA-594D-06C8-7916-F63189336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8" name="Gruppieren 9507">
              <a:extLst>
                <a:ext uri="{FF2B5EF4-FFF2-40B4-BE49-F238E27FC236}">
                  <a16:creationId xmlns:a16="http://schemas.microsoft.com/office/drawing/2014/main" id="{6EF80B81-41B2-4E14-C5E0-4D422C27CFF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524" name="Ellipse 3848">
                <a:extLst>
                  <a:ext uri="{FF2B5EF4-FFF2-40B4-BE49-F238E27FC236}">
                    <a16:creationId xmlns:a16="http://schemas.microsoft.com/office/drawing/2014/main" id="{6AE54BA3-3C1F-1A1C-F144-EE56FC47B5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5" name="Minuszeichen 3849">
                <a:extLst>
                  <a:ext uri="{FF2B5EF4-FFF2-40B4-BE49-F238E27FC236}">
                    <a16:creationId xmlns:a16="http://schemas.microsoft.com/office/drawing/2014/main" id="{6E9D5BE9-1129-97E5-DBD3-063989D30A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9" name="Gruppieren 9508">
              <a:extLst>
                <a:ext uri="{FF2B5EF4-FFF2-40B4-BE49-F238E27FC236}">
                  <a16:creationId xmlns:a16="http://schemas.microsoft.com/office/drawing/2014/main" id="{23505B5E-32C4-4CE2-2E09-31031CB498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522" name="Ellipse 3846">
                <a:extLst>
                  <a:ext uri="{FF2B5EF4-FFF2-40B4-BE49-F238E27FC236}">
                    <a16:creationId xmlns:a16="http://schemas.microsoft.com/office/drawing/2014/main" id="{6B744B58-C720-35FC-7830-A48448EDB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3" name="Minuszeichen 3847">
                <a:extLst>
                  <a:ext uri="{FF2B5EF4-FFF2-40B4-BE49-F238E27FC236}">
                    <a16:creationId xmlns:a16="http://schemas.microsoft.com/office/drawing/2014/main" id="{3BCD99D0-8427-AEF8-C152-F4A13D4E5F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0" name="Gruppieren 9509">
              <a:extLst>
                <a:ext uri="{FF2B5EF4-FFF2-40B4-BE49-F238E27FC236}">
                  <a16:creationId xmlns:a16="http://schemas.microsoft.com/office/drawing/2014/main" id="{66512BA7-9CA2-E729-6B22-3F9C5438B62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520" name="Ellipse 3844">
                <a:extLst>
                  <a:ext uri="{FF2B5EF4-FFF2-40B4-BE49-F238E27FC236}">
                    <a16:creationId xmlns:a16="http://schemas.microsoft.com/office/drawing/2014/main" id="{CFA5CB9F-0E32-CF6D-E34E-20D379762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1" name="Minuszeichen 3845">
                <a:extLst>
                  <a:ext uri="{FF2B5EF4-FFF2-40B4-BE49-F238E27FC236}">
                    <a16:creationId xmlns:a16="http://schemas.microsoft.com/office/drawing/2014/main" id="{223CCA3C-123A-09A0-224B-CE0EAE690F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1" name="Gruppieren 9510">
              <a:extLst>
                <a:ext uri="{FF2B5EF4-FFF2-40B4-BE49-F238E27FC236}">
                  <a16:creationId xmlns:a16="http://schemas.microsoft.com/office/drawing/2014/main" id="{8361EF86-E32E-4B17-2BD0-87C1D3289B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518" name="Ellipse 3842">
                <a:extLst>
                  <a:ext uri="{FF2B5EF4-FFF2-40B4-BE49-F238E27FC236}">
                    <a16:creationId xmlns:a16="http://schemas.microsoft.com/office/drawing/2014/main" id="{A5B869DF-E508-3E04-753E-73EBC79DA9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9" name="Minuszeichen 3843">
                <a:extLst>
                  <a:ext uri="{FF2B5EF4-FFF2-40B4-BE49-F238E27FC236}">
                    <a16:creationId xmlns:a16="http://schemas.microsoft.com/office/drawing/2014/main" id="{F2F4D327-F99E-B7E2-BA2A-0BF0B36D8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2" name="Gruppieren 9511">
              <a:extLst>
                <a:ext uri="{FF2B5EF4-FFF2-40B4-BE49-F238E27FC236}">
                  <a16:creationId xmlns:a16="http://schemas.microsoft.com/office/drawing/2014/main" id="{AE341610-719C-3E7E-DDC0-6EF37CB3451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516" name="Ellipse 3840">
                <a:extLst>
                  <a:ext uri="{FF2B5EF4-FFF2-40B4-BE49-F238E27FC236}">
                    <a16:creationId xmlns:a16="http://schemas.microsoft.com/office/drawing/2014/main" id="{37308700-20D4-AF28-4874-C5123E146D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7" name="Minuszeichen 3841">
                <a:extLst>
                  <a:ext uri="{FF2B5EF4-FFF2-40B4-BE49-F238E27FC236}">
                    <a16:creationId xmlns:a16="http://schemas.microsoft.com/office/drawing/2014/main" id="{7A262E4A-205F-84CB-4964-2A0F82D83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3" name="Gruppieren 9512">
              <a:extLst>
                <a:ext uri="{FF2B5EF4-FFF2-40B4-BE49-F238E27FC236}">
                  <a16:creationId xmlns:a16="http://schemas.microsoft.com/office/drawing/2014/main" id="{95307D2C-A80F-AA9D-5EF7-FA4DDEC42FE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514" name="Ellipse 3838">
                <a:extLst>
                  <a:ext uri="{FF2B5EF4-FFF2-40B4-BE49-F238E27FC236}">
                    <a16:creationId xmlns:a16="http://schemas.microsoft.com/office/drawing/2014/main" id="{AE7DDBBF-ADAC-C92E-1CAD-D553617D4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5" name="Minuszeichen 3839">
                <a:extLst>
                  <a:ext uri="{FF2B5EF4-FFF2-40B4-BE49-F238E27FC236}">
                    <a16:creationId xmlns:a16="http://schemas.microsoft.com/office/drawing/2014/main" id="{9566F5A4-5753-E356-0738-2B00C2DB7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91" name="Gruppieren 9590">
            <a:extLst>
              <a:ext uri="{FF2B5EF4-FFF2-40B4-BE49-F238E27FC236}">
                <a16:creationId xmlns:a16="http://schemas.microsoft.com/office/drawing/2014/main" id="{2C354617-CF7A-61C4-E7A5-ECA5E18A4F84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9592" name="Magnesium ohne e-">
              <a:extLst>
                <a:ext uri="{FF2B5EF4-FFF2-40B4-BE49-F238E27FC236}">
                  <a16:creationId xmlns:a16="http://schemas.microsoft.com/office/drawing/2014/main" id="{637A6F59-8771-981F-8ABA-2C4ED9F142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629" name="K-Schale">
                <a:extLst>
                  <a:ext uri="{FF2B5EF4-FFF2-40B4-BE49-F238E27FC236}">
                    <a16:creationId xmlns:a16="http://schemas.microsoft.com/office/drawing/2014/main" id="{F734BA93-4318-AD8B-0B51-E2169B0F3FD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630" name="Atomkern mit Protonen und Neutronen">
                <a:extLst>
                  <a:ext uri="{FF2B5EF4-FFF2-40B4-BE49-F238E27FC236}">
                    <a16:creationId xmlns:a16="http://schemas.microsoft.com/office/drawing/2014/main" id="{40A1DEA2-D87E-177A-D402-B35528143B6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633" name="Atomkern">
                  <a:extLst>
                    <a:ext uri="{FF2B5EF4-FFF2-40B4-BE49-F238E27FC236}">
                      <a16:creationId xmlns:a16="http://schemas.microsoft.com/office/drawing/2014/main" id="{0E6F709D-860C-AC72-DF8D-89FEC77C5D7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634" name="Gruppieren 9633">
                  <a:extLst>
                    <a:ext uri="{FF2B5EF4-FFF2-40B4-BE49-F238E27FC236}">
                      <a16:creationId xmlns:a16="http://schemas.microsoft.com/office/drawing/2014/main" id="{E6CF193A-62B9-C29B-CDB6-AAE13D01F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80" name="Ellipse 4277">
                    <a:extLst>
                      <a:ext uri="{FF2B5EF4-FFF2-40B4-BE49-F238E27FC236}">
                        <a16:creationId xmlns:a16="http://schemas.microsoft.com/office/drawing/2014/main" id="{DBA8CB98-FA79-C04B-C835-07EA0A3B8E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81" name="Additionszeichen 4278">
                    <a:extLst>
                      <a:ext uri="{FF2B5EF4-FFF2-40B4-BE49-F238E27FC236}">
                        <a16:creationId xmlns:a16="http://schemas.microsoft.com/office/drawing/2014/main" id="{F9F64E06-4C3B-922B-3591-44E8E7642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5" name="Gruppieren 9634">
                  <a:extLst>
                    <a:ext uri="{FF2B5EF4-FFF2-40B4-BE49-F238E27FC236}">
                      <a16:creationId xmlns:a16="http://schemas.microsoft.com/office/drawing/2014/main" id="{F621B930-69F4-E0D1-B9E6-9CD806C764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8" name="Ellipse 4275">
                    <a:extLst>
                      <a:ext uri="{FF2B5EF4-FFF2-40B4-BE49-F238E27FC236}">
                        <a16:creationId xmlns:a16="http://schemas.microsoft.com/office/drawing/2014/main" id="{DDD565DC-5769-2F56-CB41-D055A94342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9" name="Additionszeichen 4276">
                    <a:extLst>
                      <a:ext uri="{FF2B5EF4-FFF2-40B4-BE49-F238E27FC236}">
                        <a16:creationId xmlns:a16="http://schemas.microsoft.com/office/drawing/2014/main" id="{C89A99E0-DF04-24E6-B7B7-C8DAA7565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6" name="Gruppieren 9635">
                  <a:extLst>
                    <a:ext uri="{FF2B5EF4-FFF2-40B4-BE49-F238E27FC236}">
                      <a16:creationId xmlns:a16="http://schemas.microsoft.com/office/drawing/2014/main" id="{C703A555-705E-52CD-C7AB-37CC9FD071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6" name="Ellipse 4273">
                    <a:extLst>
                      <a:ext uri="{FF2B5EF4-FFF2-40B4-BE49-F238E27FC236}">
                        <a16:creationId xmlns:a16="http://schemas.microsoft.com/office/drawing/2014/main" id="{B6405DA5-F1A5-1494-EEEF-F1CE779149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7" name="Additionszeichen 4274">
                    <a:extLst>
                      <a:ext uri="{FF2B5EF4-FFF2-40B4-BE49-F238E27FC236}">
                        <a16:creationId xmlns:a16="http://schemas.microsoft.com/office/drawing/2014/main" id="{0EB3F75F-5194-84EC-E721-B6876F12F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7" name="Gruppieren 9636">
                  <a:extLst>
                    <a:ext uri="{FF2B5EF4-FFF2-40B4-BE49-F238E27FC236}">
                      <a16:creationId xmlns:a16="http://schemas.microsoft.com/office/drawing/2014/main" id="{A8146098-20DE-5330-E90B-14FEB603D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4" name="Ellipse 4271">
                    <a:extLst>
                      <a:ext uri="{FF2B5EF4-FFF2-40B4-BE49-F238E27FC236}">
                        <a16:creationId xmlns:a16="http://schemas.microsoft.com/office/drawing/2014/main" id="{70D895E6-0027-521F-1B84-47FEDFB426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5" name="Additionszeichen 4272">
                    <a:extLst>
                      <a:ext uri="{FF2B5EF4-FFF2-40B4-BE49-F238E27FC236}">
                        <a16:creationId xmlns:a16="http://schemas.microsoft.com/office/drawing/2014/main" id="{78A4FC90-75C7-F7CE-904A-4181697964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8" name="Gruppieren 9637">
                  <a:extLst>
                    <a:ext uri="{FF2B5EF4-FFF2-40B4-BE49-F238E27FC236}">
                      <a16:creationId xmlns:a16="http://schemas.microsoft.com/office/drawing/2014/main" id="{35967268-DE8A-7D6E-9576-92DD0D652E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2" name="Ellipse 4269">
                    <a:extLst>
                      <a:ext uri="{FF2B5EF4-FFF2-40B4-BE49-F238E27FC236}">
                        <a16:creationId xmlns:a16="http://schemas.microsoft.com/office/drawing/2014/main" id="{A1E9E596-D38A-F381-0491-2F6EAE0C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3" name="Additionszeichen 4270">
                    <a:extLst>
                      <a:ext uri="{FF2B5EF4-FFF2-40B4-BE49-F238E27FC236}">
                        <a16:creationId xmlns:a16="http://schemas.microsoft.com/office/drawing/2014/main" id="{FB2F5E89-E048-5D89-687B-C5FD7DACF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9" name="Gruppieren 9638">
                  <a:extLst>
                    <a:ext uri="{FF2B5EF4-FFF2-40B4-BE49-F238E27FC236}">
                      <a16:creationId xmlns:a16="http://schemas.microsoft.com/office/drawing/2014/main" id="{375DB1EF-AD7B-5071-D711-1A48F711E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0" name="Ellipse 4267">
                    <a:extLst>
                      <a:ext uri="{FF2B5EF4-FFF2-40B4-BE49-F238E27FC236}">
                        <a16:creationId xmlns:a16="http://schemas.microsoft.com/office/drawing/2014/main" id="{5E8FB115-010C-EDA7-23D3-49BDFB0EAD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1" name="Additionszeichen 4268">
                    <a:extLst>
                      <a:ext uri="{FF2B5EF4-FFF2-40B4-BE49-F238E27FC236}">
                        <a16:creationId xmlns:a16="http://schemas.microsoft.com/office/drawing/2014/main" id="{1B882376-A69B-CED0-3C0E-EED8511FD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0" name="Gruppieren 9639">
                  <a:extLst>
                    <a:ext uri="{FF2B5EF4-FFF2-40B4-BE49-F238E27FC236}">
                      <a16:creationId xmlns:a16="http://schemas.microsoft.com/office/drawing/2014/main" id="{6DBFE1C0-99EC-3B08-D551-5262EDB8C6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8" name="Ellipse 4265">
                    <a:extLst>
                      <a:ext uri="{FF2B5EF4-FFF2-40B4-BE49-F238E27FC236}">
                        <a16:creationId xmlns:a16="http://schemas.microsoft.com/office/drawing/2014/main" id="{6AD87CD7-374B-9407-6612-CE6B66035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9" name="Additionszeichen 4266">
                    <a:extLst>
                      <a:ext uri="{FF2B5EF4-FFF2-40B4-BE49-F238E27FC236}">
                        <a16:creationId xmlns:a16="http://schemas.microsoft.com/office/drawing/2014/main" id="{41466427-ACB4-1948-9390-D69FBA03B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1" name="Gruppieren 9640">
                  <a:extLst>
                    <a:ext uri="{FF2B5EF4-FFF2-40B4-BE49-F238E27FC236}">
                      <a16:creationId xmlns:a16="http://schemas.microsoft.com/office/drawing/2014/main" id="{497B7922-C551-D862-65D8-FC41575BA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6" name="Ellipse 4263">
                    <a:extLst>
                      <a:ext uri="{FF2B5EF4-FFF2-40B4-BE49-F238E27FC236}">
                        <a16:creationId xmlns:a16="http://schemas.microsoft.com/office/drawing/2014/main" id="{905F0AA0-7B14-9787-4640-8B2E8CDBB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7" name="Additionszeichen 4264">
                    <a:extLst>
                      <a:ext uri="{FF2B5EF4-FFF2-40B4-BE49-F238E27FC236}">
                        <a16:creationId xmlns:a16="http://schemas.microsoft.com/office/drawing/2014/main" id="{B65AF4D5-78F3-C3B4-E31B-73DEEFE6AB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2" name="Gruppieren 9641">
                  <a:extLst>
                    <a:ext uri="{FF2B5EF4-FFF2-40B4-BE49-F238E27FC236}">
                      <a16:creationId xmlns:a16="http://schemas.microsoft.com/office/drawing/2014/main" id="{B78F535D-3FE6-E23A-52F3-D2FB8E18A7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4" name="Ellipse 4261">
                    <a:extLst>
                      <a:ext uri="{FF2B5EF4-FFF2-40B4-BE49-F238E27FC236}">
                        <a16:creationId xmlns:a16="http://schemas.microsoft.com/office/drawing/2014/main" id="{4C12C22A-6C91-086B-F77F-2762005B0E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5" name="Additionszeichen 4262">
                    <a:extLst>
                      <a:ext uri="{FF2B5EF4-FFF2-40B4-BE49-F238E27FC236}">
                        <a16:creationId xmlns:a16="http://schemas.microsoft.com/office/drawing/2014/main" id="{536BD388-2EFE-18D0-77FC-5FDB0B1FC7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3" name="Gruppieren 9642">
                  <a:extLst>
                    <a:ext uri="{FF2B5EF4-FFF2-40B4-BE49-F238E27FC236}">
                      <a16:creationId xmlns:a16="http://schemas.microsoft.com/office/drawing/2014/main" id="{E177D3C5-C601-0BF6-2403-E96AE7A628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2" name="Ellipse 4259">
                    <a:extLst>
                      <a:ext uri="{FF2B5EF4-FFF2-40B4-BE49-F238E27FC236}">
                        <a16:creationId xmlns:a16="http://schemas.microsoft.com/office/drawing/2014/main" id="{401DB523-ED18-503A-2EB7-9EA9FDFD4D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3" name="Additionszeichen 4260">
                    <a:extLst>
                      <a:ext uri="{FF2B5EF4-FFF2-40B4-BE49-F238E27FC236}">
                        <a16:creationId xmlns:a16="http://schemas.microsoft.com/office/drawing/2014/main" id="{5DC431D9-4B18-3296-DFD4-611A53909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4" name="Gruppieren 9643">
                  <a:extLst>
                    <a:ext uri="{FF2B5EF4-FFF2-40B4-BE49-F238E27FC236}">
                      <a16:creationId xmlns:a16="http://schemas.microsoft.com/office/drawing/2014/main" id="{369EB791-24AB-2CC1-CBDA-BCA2227B36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0" name="Ellipse 4257">
                    <a:extLst>
                      <a:ext uri="{FF2B5EF4-FFF2-40B4-BE49-F238E27FC236}">
                        <a16:creationId xmlns:a16="http://schemas.microsoft.com/office/drawing/2014/main" id="{C61E4204-FDFC-356C-DCFB-733FE4328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1" name="Additionszeichen 4258">
                    <a:extLst>
                      <a:ext uri="{FF2B5EF4-FFF2-40B4-BE49-F238E27FC236}">
                        <a16:creationId xmlns:a16="http://schemas.microsoft.com/office/drawing/2014/main" id="{D1F5FE37-27A5-8B51-1AC6-C729F4A101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5" name="Gruppieren 9644">
                  <a:extLst>
                    <a:ext uri="{FF2B5EF4-FFF2-40B4-BE49-F238E27FC236}">
                      <a16:creationId xmlns:a16="http://schemas.microsoft.com/office/drawing/2014/main" id="{DC14EC68-A075-E7B8-9333-6F017860C0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58" name="Ellipse 4255">
                    <a:extLst>
                      <a:ext uri="{FF2B5EF4-FFF2-40B4-BE49-F238E27FC236}">
                        <a16:creationId xmlns:a16="http://schemas.microsoft.com/office/drawing/2014/main" id="{1659E82F-BA28-F296-C655-D5B538FE7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9" name="Additionszeichen 4256">
                    <a:extLst>
                      <a:ext uri="{FF2B5EF4-FFF2-40B4-BE49-F238E27FC236}">
                        <a16:creationId xmlns:a16="http://schemas.microsoft.com/office/drawing/2014/main" id="{6FC543E5-C7CA-F600-823A-3E2920B9C2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46" name="Ellipse 4243">
                  <a:extLst>
                    <a:ext uri="{FF2B5EF4-FFF2-40B4-BE49-F238E27FC236}">
                      <a16:creationId xmlns:a16="http://schemas.microsoft.com/office/drawing/2014/main" id="{A5AAD6C8-B9D7-4C39-CD74-4A6D9203639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7" name="Ellipse 4244">
                  <a:extLst>
                    <a:ext uri="{FF2B5EF4-FFF2-40B4-BE49-F238E27FC236}">
                      <a16:creationId xmlns:a16="http://schemas.microsoft.com/office/drawing/2014/main" id="{9E693656-4495-232C-6E6B-B9A8274035B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8" name="Ellipse 4245">
                  <a:extLst>
                    <a:ext uri="{FF2B5EF4-FFF2-40B4-BE49-F238E27FC236}">
                      <a16:creationId xmlns:a16="http://schemas.microsoft.com/office/drawing/2014/main" id="{47EC147C-8500-DED7-7689-53309F4357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9" name="Ellipse 4246">
                  <a:extLst>
                    <a:ext uri="{FF2B5EF4-FFF2-40B4-BE49-F238E27FC236}">
                      <a16:creationId xmlns:a16="http://schemas.microsoft.com/office/drawing/2014/main" id="{3EA26EA9-7E08-2F7E-55C1-66ECDA2904A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0" name="Ellipse 4247">
                  <a:extLst>
                    <a:ext uri="{FF2B5EF4-FFF2-40B4-BE49-F238E27FC236}">
                      <a16:creationId xmlns:a16="http://schemas.microsoft.com/office/drawing/2014/main" id="{8124A77D-B5F5-6247-EEF0-254CD184B0E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1" name="Ellipse 4248">
                  <a:extLst>
                    <a:ext uri="{FF2B5EF4-FFF2-40B4-BE49-F238E27FC236}">
                      <a16:creationId xmlns:a16="http://schemas.microsoft.com/office/drawing/2014/main" id="{E9F683B1-8349-0157-540E-94D248C8A8E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2" name="Ellipse 4249">
                  <a:extLst>
                    <a:ext uri="{FF2B5EF4-FFF2-40B4-BE49-F238E27FC236}">
                      <a16:creationId xmlns:a16="http://schemas.microsoft.com/office/drawing/2014/main" id="{F159A3E8-76BE-9061-E046-6E8EED64929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3" name="Ellipse 4250">
                  <a:extLst>
                    <a:ext uri="{FF2B5EF4-FFF2-40B4-BE49-F238E27FC236}">
                      <a16:creationId xmlns:a16="http://schemas.microsoft.com/office/drawing/2014/main" id="{7D7491C0-B08C-A5F3-DECC-7E9CC4C3284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4" name="Ellipse 4251">
                  <a:extLst>
                    <a:ext uri="{FF2B5EF4-FFF2-40B4-BE49-F238E27FC236}">
                      <a16:creationId xmlns:a16="http://schemas.microsoft.com/office/drawing/2014/main" id="{623A528E-430D-6A93-97B2-DAF3400119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5" name="Ellipse 4252">
                  <a:extLst>
                    <a:ext uri="{FF2B5EF4-FFF2-40B4-BE49-F238E27FC236}">
                      <a16:creationId xmlns:a16="http://schemas.microsoft.com/office/drawing/2014/main" id="{8C4BCDE6-EE24-BD17-81BD-74C2BB5C8A5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6" name="Ellipse 4253">
                  <a:extLst>
                    <a:ext uri="{FF2B5EF4-FFF2-40B4-BE49-F238E27FC236}">
                      <a16:creationId xmlns:a16="http://schemas.microsoft.com/office/drawing/2014/main" id="{342BF852-AF8A-4E4B-B914-C5FE7A23FF3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7" name="Ellipse 4254">
                  <a:extLst>
                    <a:ext uri="{FF2B5EF4-FFF2-40B4-BE49-F238E27FC236}">
                      <a16:creationId xmlns:a16="http://schemas.microsoft.com/office/drawing/2014/main" id="{FBB5CC0D-3F73-FADC-C373-0BD239D0A5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31" name="L-Schale">
                <a:extLst>
                  <a:ext uri="{FF2B5EF4-FFF2-40B4-BE49-F238E27FC236}">
                    <a16:creationId xmlns:a16="http://schemas.microsoft.com/office/drawing/2014/main" id="{C3D7F57C-BB27-112A-DDDE-4E8851B6456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32" name="M-Schale">
                <a:extLst>
                  <a:ext uri="{FF2B5EF4-FFF2-40B4-BE49-F238E27FC236}">
                    <a16:creationId xmlns:a16="http://schemas.microsoft.com/office/drawing/2014/main" id="{4936C2FA-7F61-FCE7-2BBE-5BF1B75E07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3" name="Gruppieren 9592">
              <a:extLst>
                <a:ext uri="{FF2B5EF4-FFF2-40B4-BE49-F238E27FC236}">
                  <a16:creationId xmlns:a16="http://schemas.microsoft.com/office/drawing/2014/main" id="{9273DD34-EC99-E337-1BB6-83E5FF6B897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627" name="Ellipse 4224">
                <a:extLst>
                  <a:ext uri="{FF2B5EF4-FFF2-40B4-BE49-F238E27FC236}">
                    <a16:creationId xmlns:a16="http://schemas.microsoft.com/office/drawing/2014/main" id="{8B1E749D-D2E5-D8F5-F7CF-6E2F11D04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8" name="Minuszeichen 4225">
                <a:extLst>
                  <a:ext uri="{FF2B5EF4-FFF2-40B4-BE49-F238E27FC236}">
                    <a16:creationId xmlns:a16="http://schemas.microsoft.com/office/drawing/2014/main" id="{E8298F2E-AC03-E49B-3314-EE4006F41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4" name="Gruppieren 9593">
              <a:extLst>
                <a:ext uri="{FF2B5EF4-FFF2-40B4-BE49-F238E27FC236}">
                  <a16:creationId xmlns:a16="http://schemas.microsoft.com/office/drawing/2014/main" id="{800A43F5-4892-3BE0-D32E-020D196D7D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625" name="Ellipse 4222">
                <a:extLst>
                  <a:ext uri="{FF2B5EF4-FFF2-40B4-BE49-F238E27FC236}">
                    <a16:creationId xmlns:a16="http://schemas.microsoft.com/office/drawing/2014/main" id="{53B51031-002A-3F20-F74D-6304BFDDA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6" name="Minuszeichen 4223">
                <a:extLst>
                  <a:ext uri="{FF2B5EF4-FFF2-40B4-BE49-F238E27FC236}">
                    <a16:creationId xmlns:a16="http://schemas.microsoft.com/office/drawing/2014/main" id="{864F7847-36E1-70A6-017F-EBF5A0CD7C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5" name="Gruppieren 9594">
              <a:extLst>
                <a:ext uri="{FF2B5EF4-FFF2-40B4-BE49-F238E27FC236}">
                  <a16:creationId xmlns:a16="http://schemas.microsoft.com/office/drawing/2014/main" id="{B9EEDA4F-CB19-FD3E-4B75-CC9E750A3F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623" name="Ellipse 4220">
                <a:extLst>
                  <a:ext uri="{FF2B5EF4-FFF2-40B4-BE49-F238E27FC236}">
                    <a16:creationId xmlns:a16="http://schemas.microsoft.com/office/drawing/2014/main" id="{5A859144-833D-0C70-669D-23B497F16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4" name="Minuszeichen 4221">
                <a:extLst>
                  <a:ext uri="{FF2B5EF4-FFF2-40B4-BE49-F238E27FC236}">
                    <a16:creationId xmlns:a16="http://schemas.microsoft.com/office/drawing/2014/main" id="{B04ECD5E-5600-CEBA-3E43-94B2592413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6" name="Gruppieren 9595">
              <a:extLst>
                <a:ext uri="{FF2B5EF4-FFF2-40B4-BE49-F238E27FC236}">
                  <a16:creationId xmlns:a16="http://schemas.microsoft.com/office/drawing/2014/main" id="{58DD8686-CBB0-1069-C777-E845981300A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621" name="Ellipse 4218">
                <a:extLst>
                  <a:ext uri="{FF2B5EF4-FFF2-40B4-BE49-F238E27FC236}">
                    <a16:creationId xmlns:a16="http://schemas.microsoft.com/office/drawing/2014/main" id="{D97BFA8D-3348-CF24-B6BF-21DDF05E17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2" name="Minuszeichen 4219">
                <a:extLst>
                  <a:ext uri="{FF2B5EF4-FFF2-40B4-BE49-F238E27FC236}">
                    <a16:creationId xmlns:a16="http://schemas.microsoft.com/office/drawing/2014/main" id="{4ACC24BC-F106-8033-DCD7-A8A0A3B3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7" name="Gruppieren 9596">
              <a:extLst>
                <a:ext uri="{FF2B5EF4-FFF2-40B4-BE49-F238E27FC236}">
                  <a16:creationId xmlns:a16="http://schemas.microsoft.com/office/drawing/2014/main" id="{1EEB60FD-5E59-E895-5E4D-CB5DA58A63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619" name="Ellipse 4216">
                <a:extLst>
                  <a:ext uri="{FF2B5EF4-FFF2-40B4-BE49-F238E27FC236}">
                    <a16:creationId xmlns:a16="http://schemas.microsoft.com/office/drawing/2014/main" id="{78420C03-9427-B474-511F-D060A3BD73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0" name="Minuszeichen 4217">
                <a:extLst>
                  <a:ext uri="{FF2B5EF4-FFF2-40B4-BE49-F238E27FC236}">
                    <a16:creationId xmlns:a16="http://schemas.microsoft.com/office/drawing/2014/main" id="{9C783D7A-5B2E-15D1-B53D-6E863E1897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8" name="Gruppieren 9597">
              <a:extLst>
                <a:ext uri="{FF2B5EF4-FFF2-40B4-BE49-F238E27FC236}">
                  <a16:creationId xmlns:a16="http://schemas.microsoft.com/office/drawing/2014/main" id="{5F65022E-CFAE-75B2-139C-CAF68A746FE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617" name="Ellipse 4214">
                <a:extLst>
                  <a:ext uri="{FF2B5EF4-FFF2-40B4-BE49-F238E27FC236}">
                    <a16:creationId xmlns:a16="http://schemas.microsoft.com/office/drawing/2014/main" id="{4A3915F9-01F9-7A72-ABFF-0580532B7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8" name="Minuszeichen 4215">
                <a:extLst>
                  <a:ext uri="{FF2B5EF4-FFF2-40B4-BE49-F238E27FC236}">
                    <a16:creationId xmlns:a16="http://schemas.microsoft.com/office/drawing/2014/main" id="{C62F835F-BBCB-58E2-C235-F75CD75FC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9" name="Gruppieren 9598">
              <a:extLst>
                <a:ext uri="{FF2B5EF4-FFF2-40B4-BE49-F238E27FC236}">
                  <a16:creationId xmlns:a16="http://schemas.microsoft.com/office/drawing/2014/main" id="{34B77FA6-E16C-35BF-0917-70CBF053E6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615" name="Ellipse 4212">
                <a:extLst>
                  <a:ext uri="{FF2B5EF4-FFF2-40B4-BE49-F238E27FC236}">
                    <a16:creationId xmlns:a16="http://schemas.microsoft.com/office/drawing/2014/main" id="{4F162081-F50F-FC83-B066-23319261B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6" name="Minuszeichen 4213">
                <a:extLst>
                  <a:ext uri="{FF2B5EF4-FFF2-40B4-BE49-F238E27FC236}">
                    <a16:creationId xmlns:a16="http://schemas.microsoft.com/office/drawing/2014/main" id="{5ABAF94D-FCFF-E1B0-9D1C-D9F4FD1FE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0" name="Gruppieren 9599">
              <a:extLst>
                <a:ext uri="{FF2B5EF4-FFF2-40B4-BE49-F238E27FC236}">
                  <a16:creationId xmlns:a16="http://schemas.microsoft.com/office/drawing/2014/main" id="{306FD78D-8838-02E4-69B2-74DDA44B647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613" name="Ellipse 4210">
                <a:extLst>
                  <a:ext uri="{FF2B5EF4-FFF2-40B4-BE49-F238E27FC236}">
                    <a16:creationId xmlns:a16="http://schemas.microsoft.com/office/drawing/2014/main" id="{7B21B356-A566-364B-FCBD-C5C6EA6692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4" name="Minuszeichen 4211">
                <a:extLst>
                  <a:ext uri="{FF2B5EF4-FFF2-40B4-BE49-F238E27FC236}">
                    <a16:creationId xmlns:a16="http://schemas.microsoft.com/office/drawing/2014/main" id="{A2136C28-E06B-E062-52B0-6E503D3993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1" name="Gruppieren 9600">
              <a:extLst>
                <a:ext uri="{FF2B5EF4-FFF2-40B4-BE49-F238E27FC236}">
                  <a16:creationId xmlns:a16="http://schemas.microsoft.com/office/drawing/2014/main" id="{61BF9B31-A948-EB2C-5B7B-06F9302986D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611" name="Ellipse 4208">
                <a:extLst>
                  <a:ext uri="{FF2B5EF4-FFF2-40B4-BE49-F238E27FC236}">
                    <a16:creationId xmlns:a16="http://schemas.microsoft.com/office/drawing/2014/main" id="{2D304877-D507-8F91-9C98-84E79DF04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2" name="Minuszeichen 4209">
                <a:extLst>
                  <a:ext uri="{FF2B5EF4-FFF2-40B4-BE49-F238E27FC236}">
                    <a16:creationId xmlns:a16="http://schemas.microsoft.com/office/drawing/2014/main" id="{6DCAACEB-E407-E4CC-BEEF-A4AB3B2723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2" name="Gruppieren 9601">
              <a:extLst>
                <a:ext uri="{FF2B5EF4-FFF2-40B4-BE49-F238E27FC236}">
                  <a16:creationId xmlns:a16="http://schemas.microsoft.com/office/drawing/2014/main" id="{DC19CC6B-5152-D6E4-EFEA-B9621B5CBC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609" name="Ellipse 4206">
                <a:extLst>
                  <a:ext uri="{FF2B5EF4-FFF2-40B4-BE49-F238E27FC236}">
                    <a16:creationId xmlns:a16="http://schemas.microsoft.com/office/drawing/2014/main" id="{F902288A-0AE2-90E1-A8BD-0A16CD3ADB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0" name="Minuszeichen 4207">
                <a:extLst>
                  <a:ext uri="{FF2B5EF4-FFF2-40B4-BE49-F238E27FC236}">
                    <a16:creationId xmlns:a16="http://schemas.microsoft.com/office/drawing/2014/main" id="{810DA032-E3F6-5278-74E9-C3D3C762AD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3" name="Gruppieren 9602">
              <a:extLst>
                <a:ext uri="{FF2B5EF4-FFF2-40B4-BE49-F238E27FC236}">
                  <a16:creationId xmlns:a16="http://schemas.microsoft.com/office/drawing/2014/main" id="{D806C3B2-7D4A-C24A-0F97-EA90CDA918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07" name="Ellipse 4204">
                <a:extLst>
                  <a:ext uri="{FF2B5EF4-FFF2-40B4-BE49-F238E27FC236}">
                    <a16:creationId xmlns:a16="http://schemas.microsoft.com/office/drawing/2014/main" id="{1B2CBD3E-138F-41E5-E8D6-441C54B770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8" name="Minuszeichen 4205">
                <a:extLst>
                  <a:ext uri="{FF2B5EF4-FFF2-40B4-BE49-F238E27FC236}">
                    <a16:creationId xmlns:a16="http://schemas.microsoft.com/office/drawing/2014/main" id="{43775CDC-2A79-C9B6-83A7-65065EC5A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4" name="Gruppieren 9603">
              <a:extLst>
                <a:ext uri="{FF2B5EF4-FFF2-40B4-BE49-F238E27FC236}">
                  <a16:creationId xmlns:a16="http://schemas.microsoft.com/office/drawing/2014/main" id="{4C4C1368-8235-BC75-E88D-CF87741E89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05" name="Ellipse 4202">
                <a:extLst>
                  <a:ext uri="{FF2B5EF4-FFF2-40B4-BE49-F238E27FC236}">
                    <a16:creationId xmlns:a16="http://schemas.microsoft.com/office/drawing/2014/main" id="{D28FEC3C-E835-C55C-2B82-A83B197E1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6" name="Minuszeichen 4203">
                <a:extLst>
                  <a:ext uri="{FF2B5EF4-FFF2-40B4-BE49-F238E27FC236}">
                    <a16:creationId xmlns:a16="http://schemas.microsoft.com/office/drawing/2014/main" id="{9A0AEA00-9FCB-275F-F741-2061C70EC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682" name="Gruppieren 9681">
            <a:extLst>
              <a:ext uri="{FF2B5EF4-FFF2-40B4-BE49-F238E27FC236}">
                <a16:creationId xmlns:a16="http://schemas.microsoft.com/office/drawing/2014/main" id="{B6541758-99EF-2EC3-64AB-8C77B474D0D5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9683" name="Magnesium ohne e-">
              <a:extLst>
                <a:ext uri="{FF2B5EF4-FFF2-40B4-BE49-F238E27FC236}">
                  <a16:creationId xmlns:a16="http://schemas.microsoft.com/office/drawing/2014/main" id="{409F40B8-F354-BD99-EB55-98ADF8D6BF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720" name="K-Schale">
                <a:extLst>
                  <a:ext uri="{FF2B5EF4-FFF2-40B4-BE49-F238E27FC236}">
                    <a16:creationId xmlns:a16="http://schemas.microsoft.com/office/drawing/2014/main" id="{13102D8F-4EFC-35AA-0EC0-1E0E525B245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721" name="Atomkern mit Protonen und Neutronen">
                <a:extLst>
                  <a:ext uri="{FF2B5EF4-FFF2-40B4-BE49-F238E27FC236}">
                    <a16:creationId xmlns:a16="http://schemas.microsoft.com/office/drawing/2014/main" id="{98B94287-D0C1-1B6F-F770-5080F1BA379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724" name="Atomkern">
                  <a:extLst>
                    <a:ext uri="{FF2B5EF4-FFF2-40B4-BE49-F238E27FC236}">
                      <a16:creationId xmlns:a16="http://schemas.microsoft.com/office/drawing/2014/main" id="{CECAA24A-F465-7A9C-053E-1BC77565ECF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25" name="Gruppieren 9724">
                  <a:extLst>
                    <a:ext uri="{FF2B5EF4-FFF2-40B4-BE49-F238E27FC236}">
                      <a16:creationId xmlns:a16="http://schemas.microsoft.com/office/drawing/2014/main" id="{B96D98F7-7E42-70BD-22D3-C4E426249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71" name="Ellipse 3549">
                    <a:extLst>
                      <a:ext uri="{FF2B5EF4-FFF2-40B4-BE49-F238E27FC236}">
                        <a16:creationId xmlns:a16="http://schemas.microsoft.com/office/drawing/2014/main" id="{95CD5257-73C3-1C12-6B2A-5F02ABDCE6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2" name="Additionszeichen 3550">
                    <a:extLst>
                      <a:ext uri="{FF2B5EF4-FFF2-40B4-BE49-F238E27FC236}">
                        <a16:creationId xmlns:a16="http://schemas.microsoft.com/office/drawing/2014/main" id="{39DC4619-C3AD-1015-274A-7DF4CE1CA8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6" name="Gruppieren 9725">
                  <a:extLst>
                    <a:ext uri="{FF2B5EF4-FFF2-40B4-BE49-F238E27FC236}">
                      <a16:creationId xmlns:a16="http://schemas.microsoft.com/office/drawing/2014/main" id="{F6947442-9D18-01E5-335D-C62D7BDF9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9" name="Ellipse 3547">
                    <a:extLst>
                      <a:ext uri="{FF2B5EF4-FFF2-40B4-BE49-F238E27FC236}">
                        <a16:creationId xmlns:a16="http://schemas.microsoft.com/office/drawing/2014/main" id="{892FE1C5-26E5-9122-5E18-4A7C64C96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0" name="Additionszeichen 3548">
                    <a:extLst>
                      <a:ext uri="{FF2B5EF4-FFF2-40B4-BE49-F238E27FC236}">
                        <a16:creationId xmlns:a16="http://schemas.microsoft.com/office/drawing/2014/main" id="{FBADBD9D-F97F-4B0B-18B3-72E730A6B2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7" name="Gruppieren 9726">
                  <a:extLst>
                    <a:ext uri="{FF2B5EF4-FFF2-40B4-BE49-F238E27FC236}">
                      <a16:creationId xmlns:a16="http://schemas.microsoft.com/office/drawing/2014/main" id="{DCF0E118-1E36-4F54-A4FA-77790AD1CF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7" name="Ellipse 3545">
                    <a:extLst>
                      <a:ext uri="{FF2B5EF4-FFF2-40B4-BE49-F238E27FC236}">
                        <a16:creationId xmlns:a16="http://schemas.microsoft.com/office/drawing/2014/main" id="{2BF1ADB9-43F8-3C30-A98D-0AAF4B8B3C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8" name="Additionszeichen 3546">
                    <a:extLst>
                      <a:ext uri="{FF2B5EF4-FFF2-40B4-BE49-F238E27FC236}">
                        <a16:creationId xmlns:a16="http://schemas.microsoft.com/office/drawing/2014/main" id="{A47A394D-28F9-167D-9EBB-6867CC904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8" name="Gruppieren 9727">
                  <a:extLst>
                    <a:ext uri="{FF2B5EF4-FFF2-40B4-BE49-F238E27FC236}">
                      <a16:creationId xmlns:a16="http://schemas.microsoft.com/office/drawing/2014/main" id="{A34CDED2-76C9-037D-5D2B-FDBC4A974E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5" name="Ellipse 3543">
                    <a:extLst>
                      <a:ext uri="{FF2B5EF4-FFF2-40B4-BE49-F238E27FC236}">
                        <a16:creationId xmlns:a16="http://schemas.microsoft.com/office/drawing/2014/main" id="{9ADEAFB8-E56A-0788-C21A-1B9C4A9D0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6" name="Additionszeichen 3544">
                    <a:extLst>
                      <a:ext uri="{FF2B5EF4-FFF2-40B4-BE49-F238E27FC236}">
                        <a16:creationId xmlns:a16="http://schemas.microsoft.com/office/drawing/2014/main" id="{7971F3C2-193F-3514-4046-CE7583D99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9" name="Gruppieren 9728">
                  <a:extLst>
                    <a:ext uri="{FF2B5EF4-FFF2-40B4-BE49-F238E27FC236}">
                      <a16:creationId xmlns:a16="http://schemas.microsoft.com/office/drawing/2014/main" id="{74469CE4-99FB-99F7-5BE1-BBFE2DB40B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3" name="Ellipse 3541">
                    <a:extLst>
                      <a:ext uri="{FF2B5EF4-FFF2-40B4-BE49-F238E27FC236}">
                        <a16:creationId xmlns:a16="http://schemas.microsoft.com/office/drawing/2014/main" id="{F03D521C-43CE-FA4C-9724-031CE2664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4" name="Additionszeichen 3542">
                    <a:extLst>
                      <a:ext uri="{FF2B5EF4-FFF2-40B4-BE49-F238E27FC236}">
                        <a16:creationId xmlns:a16="http://schemas.microsoft.com/office/drawing/2014/main" id="{D06A365A-EA17-33CC-7E62-504A9E38E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0" name="Gruppieren 9729">
                  <a:extLst>
                    <a:ext uri="{FF2B5EF4-FFF2-40B4-BE49-F238E27FC236}">
                      <a16:creationId xmlns:a16="http://schemas.microsoft.com/office/drawing/2014/main" id="{13E4F49E-4359-EB0A-1FAE-314A772C9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1" name="Ellipse 3539">
                    <a:extLst>
                      <a:ext uri="{FF2B5EF4-FFF2-40B4-BE49-F238E27FC236}">
                        <a16:creationId xmlns:a16="http://schemas.microsoft.com/office/drawing/2014/main" id="{5BF1CF8F-57FB-593E-DBFC-C650A9C143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2" name="Additionszeichen 3540">
                    <a:extLst>
                      <a:ext uri="{FF2B5EF4-FFF2-40B4-BE49-F238E27FC236}">
                        <a16:creationId xmlns:a16="http://schemas.microsoft.com/office/drawing/2014/main" id="{6F2BB537-7636-6B74-91ED-473913FECF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1" name="Gruppieren 9730">
                  <a:extLst>
                    <a:ext uri="{FF2B5EF4-FFF2-40B4-BE49-F238E27FC236}">
                      <a16:creationId xmlns:a16="http://schemas.microsoft.com/office/drawing/2014/main" id="{154A4BE2-EFA3-BE02-D0E5-672734E1E7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9" name="Ellipse 3537">
                    <a:extLst>
                      <a:ext uri="{FF2B5EF4-FFF2-40B4-BE49-F238E27FC236}">
                        <a16:creationId xmlns:a16="http://schemas.microsoft.com/office/drawing/2014/main" id="{75149AFB-71ED-108E-8888-8CE9363C0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0" name="Additionszeichen 3538">
                    <a:extLst>
                      <a:ext uri="{FF2B5EF4-FFF2-40B4-BE49-F238E27FC236}">
                        <a16:creationId xmlns:a16="http://schemas.microsoft.com/office/drawing/2014/main" id="{2D76417F-545A-2E9D-D021-522CE6B466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2" name="Gruppieren 9731">
                  <a:extLst>
                    <a:ext uri="{FF2B5EF4-FFF2-40B4-BE49-F238E27FC236}">
                      <a16:creationId xmlns:a16="http://schemas.microsoft.com/office/drawing/2014/main" id="{7C24BD1F-EECA-594F-1228-8A1D5B47C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7" name="Ellipse 3535">
                    <a:extLst>
                      <a:ext uri="{FF2B5EF4-FFF2-40B4-BE49-F238E27FC236}">
                        <a16:creationId xmlns:a16="http://schemas.microsoft.com/office/drawing/2014/main" id="{6739D447-8AD9-C50E-109F-6D0280928B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8" name="Additionszeichen 3536">
                    <a:extLst>
                      <a:ext uri="{FF2B5EF4-FFF2-40B4-BE49-F238E27FC236}">
                        <a16:creationId xmlns:a16="http://schemas.microsoft.com/office/drawing/2014/main" id="{6605219C-8FBA-2423-5AF4-082646D90F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3" name="Gruppieren 9732">
                  <a:extLst>
                    <a:ext uri="{FF2B5EF4-FFF2-40B4-BE49-F238E27FC236}">
                      <a16:creationId xmlns:a16="http://schemas.microsoft.com/office/drawing/2014/main" id="{4C4E82AC-239F-80F0-11E4-28AE5C57A3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5" name="Ellipse 3533">
                    <a:extLst>
                      <a:ext uri="{FF2B5EF4-FFF2-40B4-BE49-F238E27FC236}">
                        <a16:creationId xmlns:a16="http://schemas.microsoft.com/office/drawing/2014/main" id="{57BBD021-6AA4-6F2A-CA90-0627341BB3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6" name="Additionszeichen 3534">
                    <a:extLst>
                      <a:ext uri="{FF2B5EF4-FFF2-40B4-BE49-F238E27FC236}">
                        <a16:creationId xmlns:a16="http://schemas.microsoft.com/office/drawing/2014/main" id="{430EE64E-DE0C-E41B-39BC-F77AD36142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4" name="Gruppieren 9733">
                  <a:extLst>
                    <a:ext uri="{FF2B5EF4-FFF2-40B4-BE49-F238E27FC236}">
                      <a16:creationId xmlns:a16="http://schemas.microsoft.com/office/drawing/2014/main" id="{A7909250-939D-F505-B0B7-7FADAD38D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3" name="Ellipse 3531">
                    <a:extLst>
                      <a:ext uri="{FF2B5EF4-FFF2-40B4-BE49-F238E27FC236}">
                        <a16:creationId xmlns:a16="http://schemas.microsoft.com/office/drawing/2014/main" id="{024D9D86-7E71-97A6-49F8-2AE91E5F47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4" name="Additionszeichen 3532">
                    <a:extLst>
                      <a:ext uri="{FF2B5EF4-FFF2-40B4-BE49-F238E27FC236}">
                        <a16:creationId xmlns:a16="http://schemas.microsoft.com/office/drawing/2014/main" id="{1E4730AD-E121-314C-3788-C00132BF7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5" name="Gruppieren 9734">
                  <a:extLst>
                    <a:ext uri="{FF2B5EF4-FFF2-40B4-BE49-F238E27FC236}">
                      <a16:creationId xmlns:a16="http://schemas.microsoft.com/office/drawing/2014/main" id="{C6783189-A39B-F7EC-8D15-39883F3A8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1" name="Ellipse 3529">
                    <a:extLst>
                      <a:ext uri="{FF2B5EF4-FFF2-40B4-BE49-F238E27FC236}">
                        <a16:creationId xmlns:a16="http://schemas.microsoft.com/office/drawing/2014/main" id="{D853834C-247D-72CF-3A9A-940233F5D9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2" name="Additionszeichen 3530">
                    <a:extLst>
                      <a:ext uri="{FF2B5EF4-FFF2-40B4-BE49-F238E27FC236}">
                        <a16:creationId xmlns:a16="http://schemas.microsoft.com/office/drawing/2014/main" id="{1B05D04B-E7BC-ABE9-E74B-26E5B8291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6" name="Gruppieren 9735">
                  <a:extLst>
                    <a:ext uri="{FF2B5EF4-FFF2-40B4-BE49-F238E27FC236}">
                      <a16:creationId xmlns:a16="http://schemas.microsoft.com/office/drawing/2014/main" id="{2DB45996-E49C-AC69-626F-9C32E056A4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49" name="Ellipse 3527">
                    <a:extLst>
                      <a:ext uri="{FF2B5EF4-FFF2-40B4-BE49-F238E27FC236}">
                        <a16:creationId xmlns:a16="http://schemas.microsoft.com/office/drawing/2014/main" id="{3DDDD03C-EC26-AA5D-18D5-E9071FD43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0" name="Additionszeichen 3528">
                    <a:extLst>
                      <a:ext uri="{FF2B5EF4-FFF2-40B4-BE49-F238E27FC236}">
                        <a16:creationId xmlns:a16="http://schemas.microsoft.com/office/drawing/2014/main" id="{4859C4E3-3875-B0A5-66D4-895C45FA4C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737" name="Ellipse 3515">
                  <a:extLst>
                    <a:ext uri="{FF2B5EF4-FFF2-40B4-BE49-F238E27FC236}">
                      <a16:creationId xmlns:a16="http://schemas.microsoft.com/office/drawing/2014/main" id="{9BBB7ACE-E989-D2D8-27B9-F7629A390A7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8" name="Ellipse 3516">
                  <a:extLst>
                    <a:ext uri="{FF2B5EF4-FFF2-40B4-BE49-F238E27FC236}">
                      <a16:creationId xmlns:a16="http://schemas.microsoft.com/office/drawing/2014/main" id="{58479282-E7A2-91F1-44C4-91FA5AA977A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9" name="Ellipse 3517">
                  <a:extLst>
                    <a:ext uri="{FF2B5EF4-FFF2-40B4-BE49-F238E27FC236}">
                      <a16:creationId xmlns:a16="http://schemas.microsoft.com/office/drawing/2014/main" id="{16651A36-8051-2B8F-721E-07F1E62989B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0" name="Ellipse 3518">
                  <a:extLst>
                    <a:ext uri="{FF2B5EF4-FFF2-40B4-BE49-F238E27FC236}">
                      <a16:creationId xmlns:a16="http://schemas.microsoft.com/office/drawing/2014/main" id="{EE44EF66-4E97-E72C-52AB-1A93F797270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1" name="Ellipse 3519">
                  <a:extLst>
                    <a:ext uri="{FF2B5EF4-FFF2-40B4-BE49-F238E27FC236}">
                      <a16:creationId xmlns:a16="http://schemas.microsoft.com/office/drawing/2014/main" id="{96458F96-F6F2-E589-E136-06550BBAA62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2" name="Ellipse 3520">
                  <a:extLst>
                    <a:ext uri="{FF2B5EF4-FFF2-40B4-BE49-F238E27FC236}">
                      <a16:creationId xmlns:a16="http://schemas.microsoft.com/office/drawing/2014/main" id="{9F7715DE-CE72-C070-ED2D-EAC7D9F4F7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3" name="Ellipse 3521">
                  <a:extLst>
                    <a:ext uri="{FF2B5EF4-FFF2-40B4-BE49-F238E27FC236}">
                      <a16:creationId xmlns:a16="http://schemas.microsoft.com/office/drawing/2014/main" id="{0F25844C-FBCF-64F1-7B25-EBA56DF050D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4" name="Ellipse 3522">
                  <a:extLst>
                    <a:ext uri="{FF2B5EF4-FFF2-40B4-BE49-F238E27FC236}">
                      <a16:creationId xmlns:a16="http://schemas.microsoft.com/office/drawing/2014/main" id="{7F96B677-FE8B-7765-55A9-8E94DD02DD6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5" name="Ellipse 3523">
                  <a:extLst>
                    <a:ext uri="{FF2B5EF4-FFF2-40B4-BE49-F238E27FC236}">
                      <a16:creationId xmlns:a16="http://schemas.microsoft.com/office/drawing/2014/main" id="{55E2F99B-6AB3-ECE3-352A-C92E12CCE0E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6" name="Ellipse 3524">
                  <a:extLst>
                    <a:ext uri="{FF2B5EF4-FFF2-40B4-BE49-F238E27FC236}">
                      <a16:creationId xmlns:a16="http://schemas.microsoft.com/office/drawing/2014/main" id="{E965BFC3-879D-5039-A0DD-8420DF3027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7" name="Ellipse 3525">
                  <a:extLst>
                    <a:ext uri="{FF2B5EF4-FFF2-40B4-BE49-F238E27FC236}">
                      <a16:creationId xmlns:a16="http://schemas.microsoft.com/office/drawing/2014/main" id="{3CDA3ED4-3983-4D6B-B9DA-034DB2302A5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8" name="Ellipse 3526">
                  <a:extLst>
                    <a:ext uri="{FF2B5EF4-FFF2-40B4-BE49-F238E27FC236}">
                      <a16:creationId xmlns:a16="http://schemas.microsoft.com/office/drawing/2014/main" id="{A3168386-BC91-D8D7-A248-82436700609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22" name="L-Schale">
                <a:extLst>
                  <a:ext uri="{FF2B5EF4-FFF2-40B4-BE49-F238E27FC236}">
                    <a16:creationId xmlns:a16="http://schemas.microsoft.com/office/drawing/2014/main" id="{A72FDFC1-F670-BF73-DB3B-150D449D2F7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3" name="M-Schale">
                <a:extLst>
                  <a:ext uri="{FF2B5EF4-FFF2-40B4-BE49-F238E27FC236}">
                    <a16:creationId xmlns:a16="http://schemas.microsoft.com/office/drawing/2014/main" id="{1B2332D4-7E60-1120-6433-6069C5161CA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4" name="Gruppieren 9683">
              <a:extLst>
                <a:ext uri="{FF2B5EF4-FFF2-40B4-BE49-F238E27FC236}">
                  <a16:creationId xmlns:a16="http://schemas.microsoft.com/office/drawing/2014/main" id="{D09D5C70-9A81-E969-3F6E-207DCEAC17E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718" name="Ellipse 3496">
                <a:extLst>
                  <a:ext uri="{FF2B5EF4-FFF2-40B4-BE49-F238E27FC236}">
                    <a16:creationId xmlns:a16="http://schemas.microsoft.com/office/drawing/2014/main" id="{7526B39B-9E55-1F13-E6E5-737DB4D0F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9" name="Minuszeichen 3497">
                <a:extLst>
                  <a:ext uri="{FF2B5EF4-FFF2-40B4-BE49-F238E27FC236}">
                    <a16:creationId xmlns:a16="http://schemas.microsoft.com/office/drawing/2014/main" id="{0C730FDD-8C1A-C214-5DC0-6430FDC30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5" name="Gruppieren 9684">
              <a:extLst>
                <a:ext uri="{FF2B5EF4-FFF2-40B4-BE49-F238E27FC236}">
                  <a16:creationId xmlns:a16="http://schemas.microsoft.com/office/drawing/2014/main" id="{D0E42C80-7A4B-576F-FF48-D132BACC95D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716" name="Ellipse 3494">
                <a:extLst>
                  <a:ext uri="{FF2B5EF4-FFF2-40B4-BE49-F238E27FC236}">
                    <a16:creationId xmlns:a16="http://schemas.microsoft.com/office/drawing/2014/main" id="{8BA19DF0-8548-4FB8-5DE7-FA0D17C93C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7" name="Minuszeichen 3495">
                <a:extLst>
                  <a:ext uri="{FF2B5EF4-FFF2-40B4-BE49-F238E27FC236}">
                    <a16:creationId xmlns:a16="http://schemas.microsoft.com/office/drawing/2014/main" id="{3C1E65D6-2250-0F4B-5231-E76E41C37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6" name="Gruppieren 9685">
              <a:extLst>
                <a:ext uri="{FF2B5EF4-FFF2-40B4-BE49-F238E27FC236}">
                  <a16:creationId xmlns:a16="http://schemas.microsoft.com/office/drawing/2014/main" id="{5CE222D6-EE8A-9949-8123-D121B0A827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14" name="Ellipse 3492">
                <a:extLst>
                  <a:ext uri="{FF2B5EF4-FFF2-40B4-BE49-F238E27FC236}">
                    <a16:creationId xmlns:a16="http://schemas.microsoft.com/office/drawing/2014/main" id="{D50DD61A-D852-0D85-A8D3-7B780E62AE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5" name="Minuszeichen 3493">
                <a:extLst>
                  <a:ext uri="{FF2B5EF4-FFF2-40B4-BE49-F238E27FC236}">
                    <a16:creationId xmlns:a16="http://schemas.microsoft.com/office/drawing/2014/main" id="{8DA63EFC-62E1-3A0E-F3DF-072F1AF83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7" name="Gruppieren 9686">
              <a:extLst>
                <a:ext uri="{FF2B5EF4-FFF2-40B4-BE49-F238E27FC236}">
                  <a16:creationId xmlns:a16="http://schemas.microsoft.com/office/drawing/2014/main" id="{FF84D403-125F-D4AB-ABBF-C45693F6179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712" name="Ellipse 3490">
                <a:extLst>
                  <a:ext uri="{FF2B5EF4-FFF2-40B4-BE49-F238E27FC236}">
                    <a16:creationId xmlns:a16="http://schemas.microsoft.com/office/drawing/2014/main" id="{26B3110C-7A7C-9AB9-A8A7-DF0DAEDB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3" name="Minuszeichen 3491">
                <a:extLst>
                  <a:ext uri="{FF2B5EF4-FFF2-40B4-BE49-F238E27FC236}">
                    <a16:creationId xmlns:a16="http://schemas.microsoft.com/office/drawing/2014/main" id="{823979C3-FD3B-6EFC-6C53-C215F20FB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8" name="Gruppieren 9687">
              <a:extLst>
                <a:ext uri="{FF2B5EF4-FFF2-40B4-BE49-F238E27FC236}">
                  <a16:creationId xmlns:a16="http://schemas.microsoft.com/office/drawing/2014/main" id="{085A6CEF-CB2E-42EC-1603-CDFD88E032A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710" name="Ellipse 3488">
                <a:extLst>
                  <a:ext uri="{FF2B5EF4-FFF2-40B4-BE49-F238E27FC236}">
                    <a16:creationId xmlns:a16="http://schemas.microsoft.com/office/drawing/2014/main" id="{E42DBF83-A150-BEF9-3EF2-6689657B81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1" name="Minuszeichen 3489">
                <a:extLst>
                  <a:ext uri="{FF2B5EF4-FFF2-40B4-BE49-F238E27FC236}">
                    <a16:creationId xmlns:a16="http://schemas.microsoft.com/office/drawing/2014/main" id="{70A6CC28-482D-ED42-3CAF-AF5978D6A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9" name="Gruppieren 9688">
              <a:extLst>
                <a:ext uri="{FF2B5EF4-FFF2-40B4-BE49-F238E27FC236}">
                  <a16:creationId xmlns:a16="http://schemas.microsoft.com/office/drawing/2014/main" id="{7078C6F4-6074-5A99-4CEB-5ACF6DBD7FA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08" name="Ellipse 3486">
                <a:extLst>
                  <a:ext uri="{FF2B5EF4-FFF2-40B4-BE49-F238E27FC236}">
                    <a16:creationId xmlns:a16="http://schemas.microsoft.com/office/drawing/2014/main" id="{011124F6-D55E-EA2D-0787-220B59105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9" name="Minuszeichen 3487">
                <a:extLst>
                  <a:ext uri="{FF2B5EF4-FFF2-40B4-BE49-F238E27FC236}">
                    <a16:creationId xmlns:a16="http://schemas.microsoft.com/office/drawing/2014/main" id="{73608990-E380-F8EF-E0B9-98E89C38FE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0" name="Gruppieren 9689">
              <a:extLst>
                <a:ext uri="{FF2B5EF4-FFF2-40B4-BE49-F238E27FC236}">
                  <a16:creationId xmlns:a16="http://schemas.microsoft.com/office/drawing/2014/main" id="{F86F7513-DBE4-9CDB-AAE4-C641F83C724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06" name="Ellipse 3484">
                <a:extLst>
                  <a:ext uri="{FF2B5EF4-FFF2-40B4-BE49-F238E27FC236}">
                    <a16:creationId xmlns:a16="http://schemas.microsoft.com/office/drawing/2014/main" id="{B4E4CA7E-559C-2CC2-30B1-14666689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7" name="Minuszeichen 3485">
                <a:extLst>
                  <a:ext uri="{FF2B5EF4-FFF2-40B4-BE49-F238E27FC236}">
                    <a16:creationId xmlns:a16="http://schemas.microsoft.com/office/drawing/2014/main" id="{61694E04-C7B5-D5C3-617E-3D19CA5A3F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1" name="Gruppieren 9690">
              <a:extLst>
                <a:ext uri="{FF2B5EF4-FFF2-40B4-BE49-F238E27FC236}">
                  <a16:creationId xmlns:a16="http://schemas.microsoft.com/office/drawing/2014/main" id="{CF61EAA6-1D95-77E0-209C-884ABD7467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04" name="Ellipse 3482">
                <a:extLst>
                  <a:ext uri="{FF2B5EF4-FFF2-40B4-BE49-F238E27FC236}">
                    <a16:creationId xmlns:a16="http://schemas.microsoft.com/office/drawing/2014/main" id="{C5A3A96E-A984-FAF5-C034-AF810BF885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5" name="Minuszeichen 3483">
                <a:extLst>
                  <a:ext uri="{FF2B5EF4-FFF2-40B4-BE49-F238E27FC236}">
                    <a16:creationId xmlns:a16="http://schemas.microsoft.com/office/drawing/2014/main" id="{6A5F372C-FB26-0A29-D0A2-49235CEA6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2" name="Gruppieren 9691">
              <a:extLst>
                <a:ext uri="{FF2B5EF4-FFF2-40B4-BE49-F238E27FC236}">
                  <a16:creationId xmlns:a16="http://schemas.microsoft.com/office/drawing/2014/main" id="{EB28475B-BE11-FF14-1F1A-815E053BCB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02" name="Ellipse 3480">
                <a:extLst>
                  <a:ext uri="{FF2B5EF4-FFF2-40B4-BE49-F238E27FC236}">
                    <a16:creationId xmlns:a16="http://schemas.microsoft.com/office/drawing/2014/main" id="{C417B7C1-37CB-234E-EE34-3C62AE8AD3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3" name="Minuszeichen 3481">
                <a:extLst>
                  <a:ext uri="{FF2B5EF4-FFF2-40B4-BE49-F238E27FC236}">
                    <a16:creationId xmlns:a16="http://schemas.microsoft.com/office/drawing/2014/main" id="{A2EC1DB6-726F-8251-06FC-30D542BA3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3" name="Gruppieren 9692">
              <a:extLst>
                <a:ext uri="{FF2B5EF4-FFF2-40B4-BE49-F238E27FC236}">
                  <a16:creationId xmlns:a16="http://schemas.microsoft.com/office/drawing/2014/main" id="{E401ACF2-961F-3710-EDF7-00B4D7A9188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00" name="Ellipse 3478">
                <a:extLst>
                  <a:ext uri="{FF2B5EF4-FFF2-40B4-BE49-F238E27FC236}">
                    <a16:creationId xmlns:a16="http://schemas.microsoft.com/office/drawing/2014/main" id="{2D2BCBAD-1867-777A-4B81-2448D58ABE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1" name="Minuszeichen 3479">
                <a:extLst>
                  <a:ext uri="{FF2B5EF4-FFF2-40B4-BE49-F238E27FC236}">
                    <a16:creationId xmlns:a16="http://schemas.microsoft.com/office/drawing/2014/main" id="{28BE5306-F3DD-CFB8-155C-2DAF556D76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4" name="Gruppieren 9693">
              <a:extLst>
                <a:ext uri="{FF2B5EF4-FFF2-40B4-BE49-F238E27FC236}">
                  <a16:creationId xmlns:a16="http://schemas.microsoft.com/office/drawing/2014/main" id="{F341CEC5-990C-5F77-3839-5579B40EA4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98" name="Ellipse 3476">
                <a:extLst>
                  <a:ext uri="{FF2B5EF4-FFF2-40B4-BE49-F238E27FC236}">
                    <a16:creationId xmlns:a16="http://schemas.microsoft.com/office/drawing/2014/main" id="{A95E4254-CEBC-C0A8-4F40-3AB6D1817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9" name="Minuszeichen 3477">
                <a:extLst>
                  <a:ext uri="{FF2B5EF4-FFF2-40B4-BE49-F238E27FC236}">
                    <a16:creationId xmlns:a16="http://schemas.microsoft.com/office/drawing/2014/main" id="{09876F8D-2078-25DF-83AB-FFFAF99AC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5" name="Gruppieren 9694">
              <a:extLst>
                <a:ext uri="{FF2B5EF4-FFF2-40B4-BE49-F238E27FC236}">
                  <a16:creationId xmlns:a16="http://schemas.microsoft.com/office/drawing/2014/main" id="{C9C93E8D-03E2-01A1-85C9-BD1ECE1B3B3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96" name="Ellipse 3474">
                <a:extLst>
                  <a:ext uri="{FF2B5EF4-FFF2-40B4-BE49-F238E27FC236}">
                    <a16:creationId xmlns:a16="http://schemas.microsoft.com/office/drawing/2014/main" id="{89ADAC50-8DD3-3CF0-B809-7B0B749BC5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7" name="Minuszeichen 3475">
                <a:extLst>
                  <a:ext uri="{FF2B5EF4-FFF2-40B4-BE49-F238E27FC236}">
                    <a16:creationId xmlns:a16="http://schemas.microsoft.com/office/drawing/2014/main" id="{CF32DDCD-052E-DD16-56E6-659685158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73" name="Gruppieren 9772">
            <a:extLst>
              <a:ext uri="{FF2B5EF4-FFF2-40B4-BE49-F238E27FC236}">
                <a16:creationId xmlns:a16="http://schemas.microsoft.com/office/drawing/2014/main" id="{F9ECCB8C-2B7D-4B37-2ABB-8F83B7FF3F22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9774" name="Magnesium ohne e-">
              <a:extLst>
                <a:ext uri="{FF2B5EF4-FFF2-40B4-BE49-F238E27FC236}">
                  <a16:creationId xmlns:a16="http://schemas.microsoft.com/office/drawing/2014/main" id="{599FE9C5-26FB-9901-0207-A65D29EBCD6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811" name="K-Schale">
                <a:extLst>
                  <a:ext uri="{FF2B5EF4-FFF2-40B4-BE49-F238E27FC236}">
                    <a16:creationId xmlns:a16="http://schemas.microsoft.com/office/drawing/2014/main" id="{173CF859-973D-0276-EE95-CD48DDB6A86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812" name="Atomkern mit Protonen und Neutronen">
                <a:extLst>
                  <a:ext uri="{FF2B5EF4-FFF2-40B4-BE49-F238E27FC236}">
                    <a16:creationId xmlns:a16="http://schemas.microsoft.com/office/drawing/2014/main" id="{66103A8A-A23A-0BBE-8E0E-9B41055D613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815" name="Atomkern">
                  <a:extLst>
                    <a:ext uri="{FF2B5EF4-FFF2-40B4-BE49-F238E27FC236}">
                      <a16:creationId xmlns:a16="http://schemas.microsoft.com/office/drawing/2014/main" id="{9C37260E-C6DD-1CFF-C490-D512C8B34DB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816" name="Gruppieren 9815">
                  <a:extLst>
                    <a:ext uri="{FF2B5EF4-FFF2-40B4-BE49-F238E27FC236}">
                      <a16:creationId xmlns:a16="http://schemas.microsoft.com/office/drawing/2014/main" id="{72C24129-B328-0196-60EE-BB75B0A344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2" name="Ellipse 3640">
                    <a:extLst>
                      <a:ext uri="{FF2B5EF4-FFF2-40B4-BE49-F238E27FC236}">
                        <a16:creationId xmlns:a16="http://schemas.microsoft.com/office/drawing/2014/main" id="{4C9A44A8-33E1-7588-E040-20816373C8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3" name="Additionszeichen 3641">
                    <a:extLst>
                      <a:ext uri="{FF2B5EF4-FFF2-40B4-BE49-F238E27FC236}">
                        <a16:creationId xmlns:a16="http://schemas.microsoft.com/office/drawing/2014/main" id="{C49653DA-8107-D9B6-825F-7CC46D861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7" name="Gruppieren 9816">
                  <a:extLst>
                    <a:ext uri="{FF2B5EF4-FFF2-40B4-BE49-F238E27FC236}">
                      <a16:creationId xmlns:a16="http://schemas.microsoft.com/office/drawing/2014/main" id="{3E7198F0-BD7D-5EBD-EEA6-2DE1326472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0" name="Ellipse 3638">
                    <a:extLst>
                      <a:ext uri="{FF2B5EF4-FFF2-40B4-BE49-F238E27FC236}">
                        <a16:creationId xmlns:a16="http://schemas.microsoft.com/office/drawing/2014/main" id="{6B31D196-68A3-D815-7198-FC12C0DF66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1" name="Additionszeichen 3639">
                    <a:extLst>
                      <a:ext uri="{FF2B5EF4-FFF2-40B4-BE49-F238E27FC236}">
                        <a16:creationId xmlns:a16="http://schemas.microsoft.com/office/drawing/2014/main" id="{99E9E0A6-9E9C-BED9-63FB-BD0C1A4EF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8" name="Gruppieren 9817">
                  <a:extLst>
                    <a:ext uri="{FF2B5EF4-FFF2-40B4-BE49-F238E27FC236}">
                      <a16:creationId xmlns:a16="http://schemas.microsoft.com/office/drawing/2014/main" id="{3C99FDC1-2801-A8C9-8E62-5ED4E3BC9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8" name="Ellipse 3636">
                    <a:extLst>
                      <a:ext uri="{FF2B5EF4-FFF2-40B4-BE49-F238E27FC236}">
                        <a16:creationId xmlns:a16="http://schemas.microsoft.com/office/drawing/2014/main" id="{446AF920-1861-223C-4E0A-5478462216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9" name="Additionszeichen 3637">
                    <a:extLst>
                      <a:ext uri="{FF2B5EF4-FFF2-40B4-BE49-F238E27FC236}">
                        <a16:creationId xmlns:a16="http://schemas.microsoft.com/office/drawing/2014/main" id="{F5111239-82E9-2A3F-772B-BD5C68BDC2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9" name="Gruppieren 9818">
                  <a:extLst>
                    <a:ext uri="{FF2B5EF4-FFF2-40B4-BE49-F238E27FC236}">
                      <a16:creationId xmlns:a16="http://schemas.microsoft.com/office/drawing/2014/main" id="{3F26AF7C-A918-54D1-AF80-E871C73C43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6" name="Ellipse 3634">
                    <a:extLst>
                      <a:ext uri="{FF2B5EF4-FFF2-40B4-BE49-F238E27FC236}">
                        <a16:creationId xmlns:a16="http://schemas.microsoft.com/office/drawing/2014/main" id="{663075F7-F2B9-2447-52F8-5174A20797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7" name="Additionszeichen 3635">
                    <a:extLst>
                      <a:ext uri="{FF2B5EF4-FFF2-40B4-BE49-F238E27FC236}">
                        <a16:creationId xmlns:a16="http://schemas.microsoft.com/office/drawing/2014/main" id="{F6BA1ED5-C684-AC58-C218-9FAA88A8A6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0" name="Gruppieren 9819">
                  <a:extLst>
                    <a:ext uri="{FF2B5EF4-FFF2-40B4-BE49-F238E27FC236}">
                      <a16:creationId xmlns:a16="http://schemas.microsoft.com/office/drawing/2014/main" id="{AE4F5354-B71D-4B4B-692D-B8AECF0483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4" name="Ellipse 3632">
                    <a:extLst>
                      <a:ext uri="{FF2B5EF4-FFF2-40B4-BE49-F238E27FC236}">
                        <a16:creationId xmlns:a16="http://schemas.microsoft.com/office/drawing/2014/main" id="{102C88EE-AF13-AF92-BFD5-F9E5ED5F1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5" name="Additionszeichen 3633">
                    <a:extLst>
                      <a:ext uri="{FF2B5EF4-FFF2-40B4-BE49-F238E27FC236}">
                        <a16:creationId xmlns:a16="http://schemas.microsoft.com/office/drawing/2014/main" id="{9EA096C2-425B-FEB5-E205-8BE59F65F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1" name="Gruppieren 9820">
                  <a:extLst>
                    <a:ext uri="{FF2B5EF4-FFF2-40B4-BE49-F238E27FC236}">
                      <a16:creationId xmlns:a16="http://schemas.microsoft.com/office/drawing/2014/main" id="{C38B57A2-2581-941A-E6AA-BB9BC98E83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2" name="Ellipse 3630">
                    <a:extLst>
                      <a:ext uri="{FF2B5EF4-FFF2-40B4-BE49-F238E27FC236}">
                        <a16:creationId xmlns:a16="http://schemas.microsoft.com/office/drawing/2014/main" id="{2D64195E-4FD7-D626-18F9-02DE3906EC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3" name="Additionszeichen 3631">
                    <a:extLst>
                      <a:ext uri="{FF2B5EF4-FFF2-40B4-BE49-F238E27FC236}">
                        <a16:creationId xmlns:a16="http://schemas.microsoft.com/office/drawing/2014/main" id="{17A1C302-01F0-6889-837F-E290EEEB4E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2" name="Gruppieren 9821">
                  <a:extLst>
                    <a:ext uri="{FF2B5EF4-FFF2-40B4-BE49-F238E27FC236}">
                      <a16:creationId xmlns:a16="http://schemas.microsoft.com/office/drawing/2014/main" id="{8D5B6D01-BA06-660B-D5F7-2DAC6498F2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0" name="Ellipse 3628">
                    <a:extLst>
                      <a:ext uri="{FF2B5EF4-FFF2-40B4-BE49-F238E27FC236}">
                        <a16:creationId xmlns:a16="http://schemas.microsoft.com/office/drawing/2014/main" id="{B7E0D07D-1093-21C1-9374-DE42BB4A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1" name="Additionszeichen 3629">
                    <a:extLst>
                      <a:ext uri="{FF2B5EF4-FFF2-40B4-BE49-F238E27FC236}">
                        <a16:creationId xmlns:a16="http://schemas.microsoft.com/office/drawing/2014/main" id="{EE12C75D-EAB2-91CB-DFE0-0496B3D61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3" name="Gruppieren 9822">
                  <a:extLst>
                    <a:ext uri="{FF2B5EF4-FFF2-40B4-BE49-F238E27FC236}">
                      <a16:creationId xmlns:a16="http://schemas.microsoft.com/office/drawing/2014/main" id="{FF60A318-E88C-3D7F-E991-4EC2815E69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8" name="Ellipse 3626">
                    <a:extLst>
                      <a:ext uri="{FF2B5EF4-FFF2-40B4-BE49-F238E27FC236}">
                        <a16:creationId xmlns:a16="http://schemas.microsoft.com/office/drawing/2014/main" id="{AAF2976F-7456-56DF-1E3F-375DFB27CA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9" name="Additionszeichen 3627">
                    <a:extLst>
                      <a:ext uri="{FF2B5EF4-FFF2-40B4-BE49-F238E27FC236}">
                        <a16:creationId xmlns:a16="http://schemas.microsoft.com/office/drawing/2014/main" id="{188B1932-783E-0A39-4607-0ADFB97CD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4" name="Gruppieren 9823">
                  <a:extLst>
                    <a:ext uri="{FF2B5EF4-FFF2-40B4-BE49-F238E27FC236}">
                      <a16:creationId xmlns:a16="http://schemas.microsoft.com/office/drawing/2014/main" id="{6C504869-A5C3-BB9E-77FA-E24C4530F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6" name="Ellipse 3624">
                    <a:extLst>
                      <a:ext uri="{FF2B5EF4-FFF2-40B4-BE49-F238E27FC236}">
                        <a16:creationId xmlns:a16="http://schemas.microsoft.com/office/drawing/2014/main" id="{9F96D575-207B-61EA-CFCB-2AD902781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7" name="Additionszeichen 3625">
                    <a:extLst>
                      <a:ext uri="{FF2B5EF4-FFF2-40B4-BE49-F238E27FC236}">
                        <a16:creationId xmlns:a16="http://schemas.microsoft.com/office/drawing/2014/main" id="{ED3E22E8-6BBC-2BF4-7EED-FA22FE058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5" name="Gruppieren 9824">
                  <a:extLst>
                    <a:ext uri="{FF2B5EF4-FFF2-40B4-BE49-F238E27FC236}">
                      <a16:creationId xmlns:a16="http://schemas.microsoft.com/office/drawing/2014/main" id="{AFF923A2-DA26-FD96-CC39-539AE92772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4" name="Ellipse 3622">
                    <a:extLst>
                      <a:ext uri="{FF2B5EF4-FFF2-40B4-BE49-F238E27FC236}">
                        <a16:creationId xmlns:a16="http://schemas.microsoft.com/office/drawing/2014/main" id="{4E9D7D4F-7A40-2B46-CCA1-8D71DD0BE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5" name="Additionszeichen 3623">
                    <a:extLst>
                      <a:ext uri="{FF2B5EF4-FFF2-40B4-BE49-F238E27FC236}">
                        <a16:creationId xmlns:a16="http://schemas.microsoft.com/office/drawing/2014/main" id="{060002FA-19F2-0B29-80A7-FD2906D70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6" name="Gruppieren 9825">
                  <a:extLst>
                    <a:ext uri="{FF2B5EF4-FFF2-40B4-BE49-F238E27FC236}">
                      <a16:creationId xmlns:a16="http://schemas.microsoft.com/office/drawing/2014/main" id="{C9CF798E-49F2-ED34-E54D-EC52D2EAEC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2" name="Ellipse 3620">
                    <a:extLst>
                      <a:ext uri="{FF2B5EF4-FFF2-40B4-BE49-F238E27FC236}">
                        <a16:creationId xmlns:a16="http://schemas.microsoft.com/office/drawing/2014/main" id="{433E88D2-1AF4-436F-82B8-D1E621FFE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3" name="Additionszeichen 3621">
                    <a:extLst>
                      <a:ext uri="{FF2B5EF4-FFF2-40B4-BE49-F238E27FC236}">
                        <a16:creationId xmlns:a16="http://schemas.microsoft.com/office/drawing/2014/main" id="{DA79B058-03C9-A4A9-0EDC-BAE2C34DB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7" name="Gruppieren 9826">
                  <a:extLst>
                    <a:ext uri="{FF2B5EF4-FFF2-40B4-BE49-F238E27FC236}">
                      <a16:creationId xmlns:a16="http://schemas.microsoft.com/office/drawing/2014/main" id="{546921B1-6D01-BC38-85B6-A4C081B86F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0" name="Ellipse 3618">
                    <a:extLst>
                      <a:ext uri="{FF2B5EF4-FFF2-40B4-BE49-F238E27FC236}">
                        <a16:creationId xmlns:a16="http://schemas.microsoft.com/office/drawing/2014/main" id="{78259DAE-3258-EEB6-993D-10A7CBDD0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1" name="Additionszeichen 3619">
                    <a:extLst>
                      <a:ext uri="{FF2B5EF4-FFF2-40B4-BE49-F238E27FC236}">
                        <a16:creationId xmlns:a16="http://schemas.microsoft.com/office/drawing/2014/main" id="{496C0FD1-EF4A-715C-F263-0262EC05FE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28" name="Ellipse 3606">
                  <a:extLst>
                    <a:ext uri="{FF2B5EF4-FFF2-40B4-BE49-F238E27FC236}">
                      <a16:creationId xmlns:a16="http://schemas.microsoft.com/office/drawing/2014/main" id="{428A3E06-8719-E7EB-5CE4-F967B9B441B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29" name="Ellipse 3607">
                  <a:extLst>
                    <a:ext uri="{FF2B5EF4-FFF2-40B4-BE49-F238E27FC236}">
                      <a16:creationId xmlns:a16="http://schemas.microsoft.com/office/drawing/2014/main" id="{8A217CFC-94AC-E583-0EF8-9C525019B9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0" name="Ellipse 3608">
                  <a:extLst>
                    <a:ext uri="{FF2B5EF4-FFF2-40B4-BE49-F238E27FC236}">
                      <a16:creationId xmlns:a16="http://schemas.microsoft.com/office/drawing/2014/main" id="{C8E56324-D36C-4256-5784-9C76198277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1" name="Ellipse 3609">
                  <a:extLst>
                    <a:ext uri="{FF2B5EF4-FFF2-40B4-BE49-F238E27FC236}">
                      <a16:creationId xmlns:a16="http://schemas.microsoft.com/office/drawing/2014/main" id="{29AC31A4-C9DD-EC93-BC83-D79FA453BED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2" name="Ellipse 3610">
                  <a:extLst>
                    <a:ext uri="{FF2B5EF4-FFF2-40B4-BE49-F238E27FC236}">
                      <a16:creationId xmlns:a16="http://schemas.microsoft.com/office/drawing/2014/main" id="{1C188ACF-8198-19FB-64CA-6789F04599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3" name="Ellipse 3611">
                  <a:extLst>
                    <a:ext uri="{FF2B5EF4-FFF2-40B4-BE49-F238E27FC236}">
                      <a16:creationId xmlns:a16="http://schemas.microsoft.com/office/drawing/2014/main" id="{41E46EAF-01FE-F468-3A70-32E8819B20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4" name="Ellipse 3612">
                  <a:extLst>
                    <a:ext uri="{FF2B5EF4-FFF2-40B4-BE49-F238E27FC236}">
                      <a16:creationId xmlns:a16="http://schemas.microsoft.com/office/drawing/2014/main" id="{31C0A803-08E1-411A-935D-C09B1CE9F6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5" name="Ellipse 3613">
                  <a:extLst>
                    <a:ext uri="{FF2B5EF4-FFF2-40B4-BE49-F238E27FC236}">
                      <a16:creationId xmlns:a16="http://schemas.microsoft.com/office/drawing/2014/main" id="{4BB70840-B539-4276-DCBB-5CC21F8B357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6" name="Ellipse 3614">
                  <a:extLst>
                    <a:ext uri="{FF2B5EF4-FFF2-40B4-BE49-F238E27FC236}">
                      <a16:creationId xmlns:a16="http://schemas.microsoft.com/office/drawing/2014/main" id="{10E64D74-A8C1-BFF3-A879-3BB23319C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7" name="Ellipse 3615">
                  <a:extLst>
                    <a:ext uri="{FF2B5EF4-FFF2-40B4-BE49-F238E27FC236}">
                      <a16:creationId xmlns:a16="http://schemas.microsoft.com/office/drawing/2014/main" id="{F97354BA-821F-D357-E046-9DC43B2842B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8" name="Ellipse 3616">
                  <a:extLst>
                    <a:ext uri="{FF2B5EF4-FFF2-40B4-BE49-F238E27FC236}">
                      <a16:creationId xmlns:a16="http://schemas.microsoft.com/office/drawing/2014/main" id="{E9E13574-1B6E-1F01-0FEA-5981C1154FE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9" name="Ellipse 3617">
                  <a:extLst>
                    <a:ext uri="{FF2B5EF4-FFF2-40B4-BE49-F238E27FC236}">
                      <a16:creationId xmlns:a16="http://schemas.microsoft.com/office/drawing/2014/main" id="{3CCDFB26-8310-EAAB-E805-5D751C1F521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813" name="L-Schale">
                <a:extLst>
                  <a:ext uri="{FF2B5EF4-FFF2-40B4-BE49-F238E27FC236}">
                    <a16:creationId xmlns:a16="http://schemas.microsoft.com/office/drawing/2014/main" id="{825C5AEE-316B-A208-D6AF-2F5B21174A6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4" name="M-Schale">
                <a:extLst>
                  <a:ext uri="{FF2B5EF4-FFF2-40B4-BE49-F238E27FC236}">
                    <a16:creationId xmlns:a16="http://schemas.microsoft.com/office/drawing/2014/main" id="{250B6115-1F29-27CD-4880-6965793A71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5" name="Gruppieren 9774">
              <a:extLst>
                <a:ext uri="{FF2B5EF4-FFF2-40B4-BE49-F238E27FC236}">
                  <a16:creationId xmlns:a16="http://schemas.microsoft.com/office/drawing/2014/main" id="{2174D932-655B-A491-DF42-DFA16013FAC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809" name="Ellipse 3587">
                <a:extLst>
                  <a:ext uri="{FF2B5EF4-FFF2-40B4-BE49-F238E27FC236}">
                    <a16:creationId xmlns:a16="http://schemas.microsoft.com/office/drawing/2014/main" id="{638B0C13-750E-17C2-18AB-7B7365F89B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0" name="Minuszeichen 3588">
                <a:extLst>
                  <a:ext uri="{FF2B5EF4-FFF2-40B4-BE49-F238E27FC236}">
                    <a16:creationId xmlns:a16="http://schemas.microsoft.com/office/drawing/2014/main" id="{4FB047A6-1BED-12DA-E1E0-43B77CD9D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6" name="Gruppieren 9775">
              <a:extLst>
                <a:ext uri="{FF2B5EF4-FFF2-40B4-BE49-F238E27FC236}">
                  <a16:creationId xmlns:a16="http://schemas.microsoft.com/office/drawing/2014/main" id="{CD48AED3-A7FC-AC82-61C3-C292CA66EE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07" name="Ellipse 3585">
                <a:extLst>
                  <a:ext uri="{FF2B5EF4-FFF2-40B4-BE49-F238E27FC236}">
                    <a16:creationId xmlns:a16="http://schemas.microsoft.com/office/drawing/2014/main" id="{26D8CFDC-ED22-3AB5-5109-9EC8C4F102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8" name="Minuszeichen 3586">
                <a:extLst>
                  <a:ext uri="{FF2B5EF4-FFF2-40B4-BE49-F238E27FC236}">
                    <a16:creationId xmlns:a16="http://schemas.microsoft.com/office/drawing/2014/main" id="{E0ED54C8-B1FF-6248-6EE6-C45144FE8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7" name="Gruppieren 9776">
              <a:extLst>
                <a:ext uri="{FF2B5EF4-FFF2-40B4-BE49-F238E27FC236}">
                  <a16:creationId xmlns:a16="http://schemas.microsoft.com/office/drawing/2014/main" id="{F8AF6150-99CA-9241-5F91-4C4214F75CC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05" name="Ellipse 3583">
                <a:extLst>
                  <a:ext uri="{FF2B5EF4-FFF2-40B4-BE49-F238E27FC236}">
                    <a16:creationId xmlns:a16="http://schemas.microsoft.com/office/drawing/2014/main" id="{80DA1C63-8241-04DD-C3C9-3E0060CAF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6" name="Minuszeichen 3584">
                <a:extLst>
                  <a:ext uri="{FF2B5EF4-FFF2-40B4-BE49-F238E27FC236}">
                    <a16:creationId xmlns:a16="http://schemas.microsoft.com/office/drawing/2014/main" id="{7BB9DEE2-082E-360B-8A78-2BD7D3994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8" name="Gruppieren 9777">
              <a:extLst>
                <a:ext uri="{FF2B5EF4-FFF2-40B4-BE49-F238E27FC236}">
                  <a16:creationId xmlns:a16="http://schemas.microsoft.com/office/drawing/2014/main" id="{45EA1664-5DBA-A087-4ABA-0EDEEFF7000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03" name="Ellipse 3581">
                <a:extLst>
                  <a:ext uri="{FF2B5EF4-FFF2-40B4-BE49-F238E27FC236}">
                    <a16:creationId xmlns:a16="http://schemas.microsoft.com/office/drawing/2014/main" id="{853EE7E4-7A63-CD55-18B3-BEABFC3B2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4" name="Minuszeichen 3582">
                <a:extLst>
                  <a:ext uri="{FF2B5EF4-FFF2-40B4-BE49-F238E27FC236}">
                    <a16:creationId xmlns:a16="http://schemas.microsoft.com/office/drawing/2014/main" id="{15BE70F4-27AD-D216-E413-C287E3CA9A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9" name="Gruppieren 9778">
              <a:extLst>
                <a:ext uri="{FF2B5EF4-FFF2-40B4-BE49-F238E27FC236}">
                  <a16:creationId xmlns:a16="http://schemas.microsoft.com/office/drawing/2014/main" id="{87C82C82-8B68-D327-F5E5-CBCEE71552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01" name="Ellipse 3579">
                <a:extLst>
                  <a:ext uri="{FF2B5EF4-FFF2-40B4-BE49-F238E27FC236}">
                    <a16:creationId xmlns:a16="http://schemas.microsoft.com/office/drawing/2014/main" id="{0EE8312D-9890-D8AB-A683-81D8F3D58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2" name="Minuszeichen 3580">
                <a:extLst>
                  <a:ext uri="{FF2B5EF4-FFF2-40B4-BE49-F238E27FC236}">
                    <a16:creationId xmlns:a16="http://schemas.microsoft.com/office/drawing/2014/main" id="{2A3A84F2-7DCD-BA9D-8331-80C4473057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0" name="Gruppieren 9779">
              <a:extLst>
                <a:ext uri="{FF2B5EF4-FFF2-40B4-BE49-F238E27FC236}">
                  <a16:creationId xmlns:a16="http://schemas.microsoft.com/office/drawing/2014/main" id="{377FA093-9B2F-FECC-54DA-843383F49C0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99" name="Ellipse 3577">
                <a:extLst>
                  <a:ext uri="{FF2B5EF4-FFF2-40B4-BE49-F238E27FC236}">
                    <a16:creationId xmlns:a16="http://schemas.microsoft.com/office/drawing/2014/main" id="{BD02868A-B27A-EB52-AB01-DE1923CFD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0" name="Minuszeichen 3578">
                <a:extLst>
                  <a:ext uri="{FF2B5EF4-FFF2-40B4-BE49-F238E27FC236}">
                    <a16:creationId xmlns:a16="http://schemas.microsoft.com/office/drawing/2014/main" id="{F1B1A0E2-6DA5-9948-D042-8B9E68A34B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1" name="Gruppieren 9780">
              <a:extLst>
                <a:ext uri="{FF2B5EF4-FFF2-40B4-BE49-F238E27FC236}">
                  <a16:creationId xmlns:a16="http://schemas.microsoft.com/office/drawing/2014/main" id="{253FE04B-63D3-8EB2-BC66-6B060778237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97" name="Ellipse 3575">
                <a:extLst>
                  <a:ext uri="{FF2B5EF4-FFF2-40B4-BE49-F238E27FC236}">
                    <a16:creationId xmlns:a16="http://schemas.microsoft.com/office/drawing/2014/main" id="{0534AF79-6336-BCBA-7B4D-6FAEE7DDD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8" name="Minuszeichen 3576">
                <a:extLst>
                  <a:ext uri="{FF2B5EF4-FFF2-40B4-BE49-F238E27FC236}">
                    <a16:creationId xmlns:a16="http://schemas.microsoft.com/office/drawing/2014/main" id="{059B5428-EFDD-9EB5-E25F-6D1EAC6D5D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2" name="Gruppieren 9781">
              <a:extLst>
                <a:ext uri="{FF2B5EF4-FFF2-40B4-BE49-F238E27FC236}">
                  <a16:creationId xmlns:a16="http://schemas.microsoft.com/office/drawing/2014/main" id="{0B8814E8-9925-ACD5-F029-1352E9938CF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95" name="Ellipse 3573">
                <a:extLst>
                  <a:ext uri="{FF2B5EF4-FFF2-40B4-BE49-F238E27FC236}">
                    <a16:creationId xmlns:a16="http://schemas.microsoft.com/office/drawing/2014/main" id="{5C82A3EB-C824-8B44-3F59-C86E70FACF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6" name="Minuszeichen 3574">
                <a:extLst>
                  <a:ext uri="{FF2B5EF4-FFF2-40B4-BE49-F238E27FC236}">
                    <a16:creationId xmlns:a16="http://schemas.microsoft.com/office/drawing/2014/main" id="{97DE2C1B-DF05-771A-E956-D226A0806D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3" name="Gruppieren 9782">
              <a:extLst>
                <a:ext uri="{FF2B5EF4-FFF2-40B4-BE49-F238E27FC236}">
                  <a16:creationId xmlns:a16="http://schemas.microsoft.com/office/drawing/2014/main" id="{5E17F836-2DDF-6B55-16E5-DC7C4806FC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93" name="Ellipse 3571">
                <a:extLst>
                  <a:ext uri="{FF2B5EF4-FFF2-40B4-BE49-F238E27FC236}">
                    <a16:creationId xmlns:a16="http://schemas.microsoft.com/office/drawing/2014/main" id="{6F20F10A-7FF7-05B5-C8D5-7C95FDAA59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4" name="Minuszeichen 3572">
                <a:extLst>
                  <a:ext uri="{FF2B5EF4-FFF2-40B4-BE49-F238E27FC236}">
                    <a16:creationId xmlns:a16="http://schemas.microsoft.com/office/drawing/2014/main" id="{761D46AF-FD3D-710A-A343-944C905125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4" name="Gruppieren 9783">
              <a:extLst>
                <a:ext uri="{FF2B5EF4-FFF2-40B4-BE49-F238E27FC236}">
                  <a16:creationId xmlns:a16="http://schemas.microsoft.com/office/drawing/2014/main" id="{BFDD9BF5-68AD-B390-2306-F65CEAD745A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91" name="Ellipse 3569">
                <a:extLst>
                  <a:ext uri="{FF2B5EF4-FFF2-40B4-BE49-F238E27FC236}">
                    <a16:creationId xmlns:a16="http://schemas.microsoft.com/office/drawing/2014/main" id="{D34EBE3B-8352-1660-8FDF-6776A5E904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2" name="Minuszeichen 3570">
                <a:extLst>
                  <a:ext uri="{FF2B5EF4-FFF2-40B4-BE49-F238E27FC236}">
                    <a16:creationId xmlns:a16="http://schemas.microsoft.com/office/drawing/2014/main" id="{9520A68A-F65F-1C9C-4E84-5218B1F09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5" name="Gruppieren 9784">
              <a:extLst>
                <a:ext uri="{FF2B5EF4-FFF2-40B4-BE49-F238E27FC236}">
                  <a16:creationId xmlns:a16="http://schemas.microsoft.com/office/drawing/2014/main" id="{BA0FF03C-B281-B76F-20B6-6CCBAAA2DA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789" name="Ellipse 3567">
                <a:extLst>
                  <a:ext uri="{FF2B5EF4-FFF2-40B4-BE49-F238E27FC236}">
                    <a16:creationId xmlns:a16="http://schemas.microsoft.com/office/drawing/2014/main" id="{A1D3EECA-5735-1020-6A91-8768EAA406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0" name="Minuszeichen 3568">
                <a:extLst>
                  <a:ext uri="{FF2B5EF4-FFF2-40B4-BE49-F238E27FC236}">
                    <a16:creationId xmlns:a16="http://schemas.microsoft.com/office/drawing/2014/main" id="{6BD5528B-0BFC-ADDE-9B09-C84F5F98E8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6" name="Gruppieren 9785">
              <a:extLst>
                <a:ext uri="{FF2B5EF4-FFF2-40B4-BE49-F238E27FC236}">
                  <a16:creationId xmlns:a16="http://schemas.microsoft.com/office/drawing/2014/main" id="{FFD0CD09-6611-D94D-579C-2F1A35BB665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787" name="Ellipse 3565">
                <a:extLst>
                  <a:ext uri="{FF2B5EF4-FFF2-40B4-BE49-F238E27FC236}">
                    <a16:creationId xmlns:a16="http://schemas.microsoft.com/office/drawing/2014/main" id="{0B910688-C1A9-62F9-3E27-A15EABFE2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88" name="Minuszeichen 3566">
                <a:extLst>
                  <a:ext uri="{FF2B5EF4-FFF2-40B4-BE49-F238E27FC236}">
                    <a16:creationId xmlns:a16="http://schemas.microsoft.com/office/drawing/2014/main" id="{4B926222-E1F2-E9F0-640F-ED97CEB42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64" name="Gruppieren 9863">
            <a:extLst>
              <a:ext uri="{FF2B5EF4-FFF2-40B4-BE49-F238E27FC236}">
                <a16:creationId xmlns:a16="http://schemas.microsoft.com/office/drawing/2014/main" id="{0FC2A1CD-6208-F876-1AB5-19100C86F668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9865" name="Magnesium ohne e-">
              <a:extLst>
                <a:ext uri="{FF2B5EF4-FFF2-40B4-BE49-F238E27FC236}">
                  <a16:creationId xmlns:a16="http://schemas.microsoft.com/office/drawing/2014/main" id="{54514E0F-EE6A-963A-DA76-46161EF125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02" name="K-Schale">
                <a:extLst>
                  <a:ext uri="{FF2B5EF4-FFF2-40B4-BE49-F238E27FC236}">
                    <a16:creationId xmlns:a16="http://schemas.microsoft.com/office/drawing/2014/main" id="{AF22C3B5-C1E9-A5C7-942E-125AFB05649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03" name="Atomkern mit Protonen und Neutronen">
                <a:extLst>
                  <a:ext uri="{FF2B5EF4-FFF2-40B4-BE49-F238E27FC236}">
                    <a16:creationId xmlns:a16="http://schemas.microsoft.com/office/drawing/2014/main" id="{7037F3CD-50AA-E79A-CAD9-F2594F4FC6B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06" name="Atomkern">
                  <a:extLst>
                    <a:ext uri="{FF2B5EF4-FFF2-40B4-BE49-F238E27FC236}">
                      <a16:creationId xmlns:a16="http://schemas.microsoft.com/office/drawing/2014/main" id="{E708EF3F-7B78-FAE8-41CE-67FC8B553D2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07" name="Gruppieren 9906">
                  <a:extLst>
                    <a:ext uri="{FF2B5EF4-FFF2-40B4-BE49-F238E27FC236}">
                      <a16:creationId xmlns:a16="http://schemas.microsoft.com/office/drawing/2014/main" id="{5918D59C-A740-EFBA-6C5E-966478844E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3" name="Ellipse 3731">
                    <a:extLst>
                      <a:ext uri="{FF2B5EF4-FFF2-40B4-BE49-F238E27FC236}">
                        <a16:creationId xmlns:a16="http://schemas.microsoft.com/office/drawing/2014/main" id="{BA686F5D-C73E-C291-B8FF-0A9642001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4" name="Additionszeichen 3732">
                    <a:extLst>
                      <a:ext uri="{FF2B5EF4-FFF2-40B4-BE49-F238E27FC236}">
                        <a16:creationId xmlns:a16="http://schemas.microsoft.com/office/drawing/2014/main" id="{94F517DF-ABC1-2DD5-B7F3-53008EBB6F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8" name="Gruppieren 9907">
                  <a:extLst>
                    <a:ext uri="{FF2B5EF4-FFF2-40B4-BE49-F238E27FC236}">
                      <a16:creationId xmlns:a16="http://schemas.microsoft.com/office/drawing/2014/main" id="{BDF9BCA2-197E-EED4-F69D-169083D3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1" name="Ellipse 3729">
                    <a:extLst>
                      <a:ext uri="{FF2B5EF4-FFF2-40B4-BE49-F238E27FC236}">
                        <a16:creationId xmlns:a16="http://schemas.microsoft.com/office/drawing/2014/main" id="{A55B879B-9EE3-D166-2702-D11EF0153D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2" name="Additionszeichen 3730">
                    <a:extLst>
                      <a:ext uri="{FF2B5EF4-FFF2-40B4-BE49-F238E27FC236}">
                        <a16:creationId xmlns:a16="http://schemas.microsoft.com/office/drawing/2014/main" id="{6A6948C9-B6B1-A9AB-731D-431EE6D0C9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9" name="Gruppieren 9908">
                  <a:extLst>
                    <a:ext uri="{FF2B5EF4-FFF2-40B4-BE49-F238E27FC236}">
                      <a16:creationId xmlns:a16="http://schemas.microsoft.com/office/drawing/2014/main" id="{3934DB98-CD55-0E41-DD6F-054F149132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9" name="Ellipse 3727">
                    <a:extLst>
                      <a:ext uri="{FF2B5EF4-FFF2-40B4-BE49-F238E27FC236}">
                        <a16:creationId xmlns:a16="http://schemas.microsoft.com/office/drawing/2014/main" id="{745F2F8B-BAF4-D585-12FD-6404E9E069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0" name="Additionszeichen 3728">
                    <a:extLst>
                      <a:ext uri="{FF2B5EF4-FFF2-40B4-BE49-F238E27FC236}">
                        <a16:creationId xmlns:a16="http://schemas.microsoft.com/office/drawing/2014/main" id="{CC9283A1-61A7-4A4E-03DE-1C7F625348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0" name="Gruppieren 9909">
                  <a:extLst>
                    <a:ext uri="{FF2B5EF4-FFF2-40B4-BE49-F238E27FC236}">
                      <a16:creationId xmlns:a16="http://schemas.microsoft.com/office/drawing/2014/main" id="{7A05F3C2-D772-2CFE-DF50-694027768A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7" name="Ellipse 3725">
                    <a:extLst>
                      <a:ext uri="{FF2B5EF4-FFF2-40B4-BE49-F238E27FC236}">
                        <a16:creationId xmlns:a16="http://schemas.microsoft.com/office/drawing/2014/main" id="{573E45B5-B474-2289-DD48-23B044E0D9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8" name="Additionszeichen 3726">
                    <a:extLst>
                      <a:ext uri="{FF2B5EF4-FFF2-40B4-BE49-F238E27FC236}">
                        <a16:creationId xmlns:a16="http://schemas.microsoft.com/office/drawing/2014/main" id="{B0CF1E66-E8B2-877F-E00D-813D1D4F7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1" name="Gruppieren 9910">
                  <a:extLst>
                    <a:ext uri="{FF2B5EF4-FFF2-40B4-BE49-F238E27FC236}">
                      <a16:creationId xmlns:a16="http://schemas.microsoft.com/office/drawing/2014/main" id="{BEB225A2-E7A2-4803-F7BA-6EFA8A2B0A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5" name="Ellipse 3723">
                    <a:extLst>
                      <a:ext uri="{FF2B5EF4-FFF2-40B4-BE49-F238E27FC236}">
                        <a16:creationId xmlns:a16="http://schemas.microsoft.com/office/drawing/2014/main" id="{7321954E-0222-8F84-41AA-52FEB5142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6" name="Additionszeichen 3724">
                    <a:extLst>
                      <a:ext uri="{FF2B5EF4-FFF2-40B4-BE49-F238E27FC236}">
                        <a16:creationId xmlns:a16="http://schemas.microsoft.com/office/drawing/2014/main" id="{FF1E4517-6CF6-DC1D-0B1C-BB31658376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2" name="Gruppieren 9911">
                  <a:extLst>
                    <a:ext uri="{FF2B5EF4-FFF2-40B4-BE49-F238E27FC236}">
                      <a16:creationId xmlns:a16="http://schemas.microsoft.com/office/drawing/2014/main" id="{4E4DD3F9-A2F0-C5AE-3A66-EB8CF75EA0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3" name="Ellipse 3721">
                    <a:extLst>
                      <a:ext uri="{FF2B5EF4-FFF2-40B4-BE49-F238E27FC236}">
                        <a16:creationId xmlns:a16="http://schemas.microsoft.com/office/drawing/2014/main" id="{A2F3F3B7-964C-2503-842A-ED0C53004F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4" name="Additionszeichen 3722">
                    <a:extLst>
                      <a:ext uri="{FF2B5EF4-FFF2-40B4-BE49-F238E27FC236}">
                        <a16:creationId xmlns:a16="http://schemas.microsoft.com/office/drawing/2014/main" id="{51199281-2DF8-6224-E71D-9513044FC1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3" name="Gruppieren 9912">
                  <a:extLst>
                    <a:ext uri="{FF2B5EF4-FFF2-40B4-BE49-F238E27FC236}">
                      <a16:creationId xmlns:a16="http://schemas.microsoft.com/office/drawing/2014/main" id="{6AED2390-3EC9-9991-12C0-63ABA90791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1" name="Ellipse 3719">
                    <a:extLst>
                      <a:ext uri="{FF2B5EF4-FFF2-40B4-BE49-F238E27FC236}">
                        <a16:creationId xmlns:a16="http://schemas.microsoft.com/office/drawing/2014/main" id="{9AF5D69B-E125-04A5-689A-B3BA1C742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2" name="Additionszeichen 3720">
                    <a:extLst>
                      <a:ext uri="{FF2B5EF4-FFF2-40B4-BE49-F238E27FC236}">
                        <a16:creationId xmlns:a16="http://schemas.microsoft.com/office/drawing/2014/main" id="{E98BB7C1-C930-CFAF-7774-CB052B61B3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4" name="Gruppieren 9913">
                  <a:extLst>
                    <a:ext uri="{FF2B5EF4-FFF2-40B4-BE49-F238E27FC236}">
                      <a16:creationId xmlns:a16="http://schemas.microsoft.com/office/drawing/2014/main" id="{E87C6051-E8FF-AB54-A44B-F7231BCDD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9" name="Ellipse 3717">
                    <a:extLst>
                      <a:ext uri="{FF2B5EF4-FFF2-40B4-BE49-F238E27FC236}">
                        <a16:creationId xmlns:a16="http://schemas.microsoft.com/office/drawing/2014/main" id="{B81C444D-86FB-2AF9-1241-E9712A5F58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0" name="Additionszeichen 3718">
                    <a:extLst>
                      <a:ext uri="{FF2B5EF4-FFF2-40B4-BE49-F238E27FC236}">
                        <a16:creationId xmlns:a16="http://schemas.microsoft.com/office/drawing/2014/main" id="{E3D2D3A0-4D48-B566-443D-54EBDB622F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5" name="Gruppieren 9914">
                  <a:extLst>
                    <a:ext uri="{FF2B5EF4-FFF2-40B4-BE49-F238E27FC236}">
                      <a16:creationId xmlns:a16="http://schemas.microsoft.com/office/drawing/2014/main" id="{7AFE3FFA-97EA-229D-18E4-2522DE311E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7" name="Ellipse 3715">
                    <a:extLst>
                      <a:ext uri="{FF2B5EF4-FFF2-40B4-BE49-F238E27FC236}">
                        <a16:creationId xmlns:a16="http://schemas.microsoft.com/office/drawing/2014/main" id="{CAE27089-7C3E-C9B0-E119-6852D8BFA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8" name="Additionszeichen 3716">
                    <a:extLst>
                      <a:ext uri="{FF2B5EF4-FFF2-40B4-BE49-F238E27FC236}">
                        <a16:creationId xmlns:a16="http://schemas.microsoft.com/office/drawing/2014/main" id="{34A9E019-D0FD-8E3E-751B-165C5C3F5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6" name="Gruppieren 9915">
                  <a:extLst>
                    <a:ext uri="{FF2B5EF4-FFF2-40B4-BE49-F238E27FC236}">
                      <a16:creationId xmlns:a16="http://schemas.microsoft.com/office/drawing/2014/main" id="{7DDF62E1-FFE8-768E-FDF5-8299CB8C80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5" name="Ellipse 3713">
                    <a:extLst>
                      <a:ext uri="{FF2B5EF4-FFF2-40B4-BE49-F238E27FC236}">
                        <a16:creationId xmlns:a16="http://schemas.microsoft.com/office/drawing/2014/main" id="{4A8C25F5-9FD4-F87C-C454-8185D9E891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6" name="Additionszeichen 3714">
                    <a:extLst>
                      <a:ext uri="{FF2B5EF4-FFF2-40B4-BE49-F238E27FC236}">
                        <a16:creationId xmlns:a16="http://schemas.microsoft.com/office/drawing/2014/main" id="{1940B4D6-D333-05F0-7E31-A39ABDCA8C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7" name="Gruppieren 9916">
                  <a:extLst>
                    <a:ext uri="{FF2B5EF4-FFF2-40B4-BE49-F238E27FC236}">
                      <a16:creationId xmlns:a16="http://schemas.microsoft.com/office/drawing/2014/main" id="{B5DCA361-771C-7E81-6085-143C1D6CB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3" name="Ellipse 3711">
                    <a:extLst>
                      <a:ext uri="{FF2B5EF4-FFF2-40B4-BE49-F238E27FC236}">
                        <a16:creationId xmlns:a16="http://schemas.microsoft.com/office/drawing/2014/main" id="{05A038A8-3EED-F150-E203-18B7A7EB4D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4" name="Additionszeichen 3712">
                    <a:extLst>
                      <a:ext uri="{FF2B5EF4-FFF2-40B4-BE49-F238E27FC236}">
                        <a16:creationId xmlns:a16="http://schemas.microsoft.com/office/drawing/2014/main" id="{E4CE7E79-38FC-9BDA-5F5F-9F06F648B1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8" name="Gruppieren 9917">
                  <a:extLst>
                    <a:ext uri="{FF2B5EF4-FFF2-40B4-BE49-F238E27FC236}">
                      <a16:creationId xmlns:a16="http://schemas.microsoft.com/office/drawing/2014/main" id="{EC79627F-2BF7-B1FB-0797-312EB8FF76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1" name="Ellipse 3709">
                    <a:extLst>
                      <a:ext uri="{FF2B5EF4-FFF2-40B4-BE49-F238E27FC236}">
                        <a16:creationId xmlns:a16="http://schemas.microsoft.com/office/drawing/2014/main" id="{AEC7F585-FFF2-2D2D-42B0-7A1BD8896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2" name="Additionszeichen 3710">
                    <a:extLst>
                      <a:ext uri="{FF2B5EF4-FFF2-40B4-BE49-F238E27FC236}">
                        <a16:creationId xmlns:a16="http://schemas.microsoft.com/office/drawing/2014/main" id="{6A82A4E9-9529-0296-BF80-61AED685F8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919" name="Ellipse 3697">
                  <a:extLst>
                    <a:ext uri="{FF2B5EF4-FFF2-40B4-BE49-F238E27FC236}">
                      <a16:creationId xmlns:a16="http://schemas.microsoft.com/office/drawing/2014/main" id="{BB992F5D-C66A-D6DD-18C4-EED85549E55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0" name="Ellipse 3698">
                  <a:extLst>
                    <a:ext uri="{FF2B5EF4-FFF2-40B4-BE49-F238E27FC236}">
                      <a16:creationId xmlns:a16="http://schemas.microsoft.com/office/drawing/2014/main" id="{4DF012D7-4FCF-6806-F4B2-E01438A49C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1" name="Ellipse 3699">
                  <a:extLst>
                    <a:ext uri="{FF2B5EF4-FFF2-40B4-BE49-F238E27FC236}">
                      <a16:creationId xmlns:a16="http://schemas.microsoft.com/office/drawing/2014/main" id="{37FFF251-8231-F031-1707-105776F7495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2" name="Ellipse 3700">
                  <a:extLst>
                    <a:ext uri="{FF2B5EF4-FFF2-40B4-BE49-F238E27FC236}">
                      <a16:creationId xmlns:a16="http://schemas.microsoft.com/office/drawing/2014/main" id="{A23872C6-C685-B3C6-A065-1C092243CB2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3" name="Ellipse 3701">
                  <a:extLst>
                    <a:ext uri="{FF2B5EF4-FFF2-40B4-BE49-F238E27FC236}">
                      <a16:creationId xmlns:a16="http://schemas.microsoft.com/office/drawing/2014/main" id="{AC3F1572-9AB6-B22C-3A29-913FE93CF3A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4" name="Ellipse 3702">
                  <a:extLst>
                    <a:ext uri="{FF2B5EF4-FFF2-40B4-BE49-F238E27FC236}">
                      <a16:creationId xmlns:a16="http://schemas.microsoft.com/office/drawing/2014/main" id="{C454ED1B-B73C-88B2-3061-0BEF6F06523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5" name="Ellipse 3703">
                  <a:extLst>
                    <a:ext uri="{FF2B5EF4-FFF2-40B4-BE49-F238E27FC236}">
                      <a16:creationId xmlns:a16="http://schemas.microsoft.com/office/drawing/2014/main" id="{709BAC7D-59BF-3E6E-9912-18CC494A180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6" name="Ellipse 3704">
                  <a:extLst>
                    <a:ext uri="{FF2B5EF4-FFF2-40B4-BE49-F238E27FC236}">
                      <a16:creationId xmlns:a16="http://schemas.microsoft.com/office/drawing/2014/main" id="{0E2C6B7E-84A3-7DD3-7AE7-678603B12E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7" name="Ellipse 3705">
                  <a:extLst>
                    <a:ext uri="{FF2B5EF4-FFF2-40B4-BE49-F238E27FC236}">
                      <a16:creationId xmlns:a16="http://schemas.microsoft.com/office/drawing/2014/main" id="{B9F86E3C-D34C-6524-1BEC-8A35E033F1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8" name="Ellipse 3706">
                  <a:extLst>
                    <a:ext uri="{FF2B5EF4-FFF2-40B4-BE49-F238E27FC236}">
                      <a16:creationId xmlns:a16="http://schemas.microsoft.com/office/drawing/2014/main" id="{9E96A0F6-1D38-3E12-52D4-56967699243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9" name="Ellipse 3707">
                  <a:extLst>
                    <a:ext uri="{FF2B5EF4-FFF2-40B4-BE49-F238E27FC236}">
                      <a16:creationId xmlns:a16="http://schemas.microsoft.com/office/drawing/2014/main" id="{4974186F-7518-C3B8-D6B8-2616CF062C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30" name="Ellipse 3708">
                  <a:extLst>
                    <a:ext uri="{FF2B5EF4-FFF2-40B4-BE49-F238E27FC236}">
                      <a16:creationId xmlns:a16="http://schemas.microsoft.com/office/drawing/2014/main" id="{1E72F3F0-A17D-7DD1-98AE-91BF850A79A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04" name="L-Schale">
                <a:extLst>
                  <a:ext uri="{FF2B5EF4-FFF2-40B4-BE49-F238E27FC236}">
                    <a16:creationId xmlns:a16="http://schemas.microsoft.com/office/drawing/2014/main" id="{D91F2ACA-8D34-0A0B-AD4A-65F78A5134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5" name="M-Schale">
                <a:extLst>
                  <a:ext uri="{FF2B5EF4-FFF2-40B4-BE49-F238E27FC236}">
                    <a16:creationId xmlns:a16="http://schemas.microsoft.com/office/drawing/2014/main" id="{7FDD1F6A-7529-E9D7-5B21-AFF05941380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6" name="Gruppieren 9865">
              <a:extLst>
                <a:ext uri="{FF2B5EF4-FFF2-40B4-BE49-F238E27FC236}">
                  <a16:creationId xmlns:a16="http://schemas.microsoft.com/office/drawing/2014/main" id="{5BBECA83-E447-BFED-8060-962AA4EA7C0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00" name="Ellipse 3678">
                <a:extLst>
                  <a:ext uri="{FF2B5EF4-FFF2-40B4-BE49-F238E27FC236}">
                    <a16:creationId xmlns:a16="http://schemas.microsoft.com/office/drawing/2014/main" id="{F6EFEDBB-4DF8-51AF-367F-E57BD34A7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1" name="Minuszeichen 3679">
                <a:extLst>
                  <a:ext uri="{FF2B5EF4-FFF2-40B4-BE49-F238E27FC236}">
                    <a16:creationId xmlns:a16="http://schemas.microsoft.com/office/drawing/2014/main" id="{FA4EFE45-E3D5-BCB0-3442-4A858C738C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7" name="Gruppieren 9866">
              <a:extLst>
                <a:ext uri="{FF2B5EF4-FFF2-40B4-BE49-F238E27FC236}">
                  <a16:creationId xmlns:a16="http://schemas.microsoft.com/office/drawing/2014/main" id="{D936330C-967E-1A85-E9A7-B4F997D819E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98" name="Ellipse 3676">
                <a:extLst>
                  <a:ext uri="{FF2B5EF4-FFF2-40B4-BE49-F238E27FC236}">
                    <a16:creationId xmlns:a16="http://schemas.microsoft.com/office/drawing/2014/main" id="{4B370EAE-F089-67B0-9960-E522A1BB5F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9" name="Minuszeichen 3677">
                <a:extLst>
                  <a:ext uri="{FF2B5EF4-FFF2-40B4-BE49-F238E27FC236}">
                    <a16:creationId xmlns:a16="http://schemas.microsoft.com/office/drawing/2014/main" id="{3EEA4898-3D08-3BA3-D0E1-66485A472B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8" name="Gruppieren 9867">
              <a:extLst>
                <a:ext uri="{FF2B5EF4-FFF2-40B4-BE49-F238E27FC236}">
                  <a16:creationId xmlns:a16="http://schemas.microsoft.com/office/drawing/2014/main" id="{901FC8FF-1325-266E-00BE-D27EF371A1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96" name="Ellipse 3674">
                <a:extLst>
                  <a:ext uri="{FF2B5EF4-FFF2-40B4-BE49-F238E27FC236}">
                    <a16:creationId xmlns:a16="http://schemas.microsoft.com/office/drawing/2014/main" id="{A1202619-AA02-1E89-39C5-A8A11D062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7" name="Minuszeichen 3675">
                <a:extLst>
                  <a:ext uri="{FF2B5EF4-FFF2-40B4-BE49-F238E27FC236}">
                    <a16:creationId xmlns:a16="http://schemas.microsoft.com/office/drawing/2014/main" id="{C62E4D69-4D6D-517C-BFED-0D0BF55D2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9" name="Gruppieren 9868">
              <a:extLst>
                <a:ext uri="{FF2B5EF4-FFF2-40B4-BE49-F238E27FC236}">
                  <a16:creationId xmlns:a16="http://schemas.microsoft.com/office/drawing/2014/main" id="{8D97BCE0-B39C-0B37-BE6D-7C1D3D8D57A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94" name="Ellipse 3672">
                <a:extLst>
                  <a:ext uri="{FF2B5EF4-FFF2-40B4-BE49-F238E27FC236}">
                    <a16:creationId xmlns:a16="http://schemas.microsoft.com/office/drawing/2014/main" id="{4B006210-84CF-EF0E-D822-BE2EB2647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5" name="Minuszeichen 3673">
                <a:extLst>
                  <a:ext uri="{FF2B5EF4-FFF2-40B4-BE49-F238E27FC236}">
                    <a16:creationId xmlns:a16="http://schemas.microsoft.com/office/drawing/2014/main" id="{C251F44C-807F-F979-7207-6D66346084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0" name="Gruppieren 9869">
              <a:extLst>
                <a:ext uri="{FF2B5EF4-FFF2-40B4-BE49-F238E27FC236}">
                  <a16:creationId xmlns:a16="http://schemas.microsoft.com/office/drawing/2014/main" id="{72DC82E5-8D2B-5136-2360-A5013C923FD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92" name="Ellipse 3670">
                <a:extLst>
                  <a:ext uri="{FF2B5EF4-FFF2-40B4-BE49-F238E27FC236}">
                    <a16:creationId xmlns:a16="http://schemas.microsoft.com/office/drawing/2014/main" id="{F6AA0B33-03C4-143C-9BDB-90C21377E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3" name="Minuszeichen 3671">
                <a:extLst>
                  <a:ext uri="{FF2B5EF4-FFF2-40B4-BE49-F238E27FC236}">
                    <a16:creationId xmlns:a16="http://schemas.microsoft.com/office/drawing/2014/main" id="{7CCFD912-7A77-1233-2E1F-12B64353B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1" name="Gruppieren 9870">
              <a:extLst>
                <a:ext uri="{FF2B5EF4-FFF2-40B4-BE49-F238E27FC236}">
                  <a16:creationId xmlns:a16="http://schemas.microsoft.com/office/drawing/2014/main" id="{EC78EA52-3B2C-8A53-847F-AF67604D3C8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890" name="Ellipse 3668">
                <a:extLst>
                  <a:ext uri="{FF2B5EF4-FFF2-40B4-BE49-F238E27FC236}">
                    <a16:creationId xmlns:a16="http://schemas.microsoft.com/office/drawing/2014/main" id="{DD8CC823-7502-026E-0674-A465C9223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1" name="Minuszeichen 3669">
                <a:extLst>
                  <a:ext uri="{FF2B5EF4-FFF2-40B4-BE49-F238E27FC236}">
                    <a16:creationId xmlns:a16="http://schemas.microsoft.com/office/drawing/2014/main" id="{E551BF59-7DC0-8285-1E43-B2FF5F369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2" name="Gruppieren 9871">
              <a:extLst>
                <a:ext uri="{FF2B5EF4-FFF2-40B4-BE49-F238E27FC236}">
                  <a16:creationId xmlns:a16="http://schemas.microsoft.com/office/drawing/2014/main" id="{DC1224C4-9BE2-B0D5-084A-711DB44974C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888" name="Ellipse 3666">
                <a:extLst>
                  <a:ext uri="{FF2B5EF4-FFF2-40B4-BE49-F238E27FC236}">
                    <a16:creationId xmlns:a16="http://schemas.microsoft.com/office/drawing/2014/main" id="{B5B62D79-8F5D-6298-6B68-1DA5EC1F3C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9" name="Minuszeichen 3667">
                <a:extLst>
                  <a:ext uri="{FF2B5EF4-FFF2-40B4-BE49-F238E27FC236}">
                    <a16:creationId xmlns:a16="http://schemas.microsoft.com/office/drawing/2014/main" id="{B7B2B055-B698-170A-1CA8-2BE34C5F68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3" name="Gruppieren 9872">
              <a:extLst>
                <a:ext uri="{FF2B5EF4-FFF2-40B4-BE49-F238E27FC236}">
                  <a16:creationId xmlns:a16="http://schemas.microsoft.com/office/drawing/2014/main" id="{F21CBD5D-9CCA-4FAB-893F-4125F6341C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6" name="Ellipse 3664">
                <a:extLst>
                  <a:ext uri="{FF2B5EF4-FFF2-40B4-BE49-F238E27FC236}">
                    <a16:creationId xmlns:a16="http://schemas.microsoft.com/office/drawing/2014/main" id="{ECEB6C70-9007-53D4-FB27-2AE9F3DAC0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7" name="Minuszeichen 3665">
                <a:extLst>
                  <a:ext uri="{FF2B5EF4-FFF2-40B4-BE49-F238E27FC236}">
                    <a16:creationId xmlns:a16="http://schemas.microsoft.com/office/drawing/2014/main" id="{E307C777-9CFA-F182-735E-33734F6560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4" name="Gruppieren 9873">
              <a:extLst>
                <a:ext uri="{FF2B5EF4-FFF2-40B4-BE49-F238E27FC236}">
                  <a16:creationId xmlns:a16="http://schemas.microsoft.com/office/drawing/2014/main" id="{EA635E0D-C535-CB77-5F7D-17C9EA7B119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884" name="Ellipse 3662">
                <a:extLst>
                  <a:ext uri="{FF2B5EF4-FFF2-40B4-BE49-F238E27FC236}">
                    <a16:creationId xmlns:a16="http://schemas.microsoft.com/office/drawing/2014/main" id="{CF09859E-AF45-21A3-B3FF-99E97C29A7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5" name="Minuszeichen 3663">
                <a:extLst>
                  <a:ext uri="{FF2B5EF4-FFF2-40B4-BE49-F238E27FC236}">
                    <a16:creationId xmlns:a16="http://schemas.microsoft.com/office/drawing/2014/main" id="{F22490E7-4FED-3713-D9F3-17FCC6C063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5" name="Gruppieren 9874">
              <a:extLst>
                <a:ext uri="{FF2B5EF4-FFF2-40B4-BE49-F238E27FC236}">
                  <a16:creationId xmlns:a16="http://schemas.microsoft.com/office/drawing/2014/main" id="{07E40824-33AF-0691-8C66-A35C56A7BC5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882" name="Ellipse 3660">
                <a:extLst>
                  <a:ext uri="{FF2B5EF4-FFF2-40B4-BE49-F238E27FC236}">
                    <a16:creationId xmlns:a16="http://schemas.microsoft.com/office/drawing/2014/main" id="{DC36A9DC-5466-38C0-7403-611B46D1E4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3" name="Minuszeichen 3661">
                <a:extLst>
                  <a:ext uri="{FF2B5EF4-FFF2-40B4-BE49-F238E27FC236}">
                    <a16:creationId xmlns:a16="http://schemas.microsoft.com/office/drawing/2014/main" id="{E0CB1095-2058-C6F4-3BEE-FEBF0D9E9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6" name="Gruppieren 9875">
              <a:extLst>
                <a:ext uri="{FF2B5EF4-FFF2-40B4-BE49-F238E27FC236}">
                  <a16:creationId xmlns:a16="http://schemas.microsoft.com/office/drawing/2014/main" id="{FE983275-5F09-6C4E-498D-2CEF5445848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0" name="Ellipse 3658">
                <a:extLst>
                  <a:ext uri="{FF2B5EF4-FFF2-40B4-BE49-F238E27FC236}">
                    <a16:creationId xmlns:a16="http://schemas.microsoft.com/office/drawing/2014/main" id="{E20771A0-5BA6-77C9-3B97-AF986D267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1" name="Minuszeichen 3659">
                <a:extLst>
                  <a:ext uri="{FF2B5EF4-FFF2-40B4-BE49-F238E27FC236}">
                    <a16:creationId xmlns:a16="http://schemas.microsoft.com/office/drawing/2014/main" id="{FD8B7953-A94C-EF26-FCA0-95AF01FD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7" name="Gruppieren 9876">
              <a:extLst>
                <a:ext uri="{FF2B5EF4-FFF2-40B4-BE49-F238E27FC236}">
                  <a16:creationId xmlns:a16="http://schemas.microsoft.com/office/drawing/2014/main" id="{2F272D48-6CBC-599D-1273-9BC48F2DCF7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878" name="Ellipse 3656">
                <a:extLst>
                  <a:ext uri="{FF2B5EF4-FFF2-40B4-BE49-F238E27FC236}">
                    <a16:creationId xmlns:a16="http://schemas.microsoft.com/office/drawing/2014/main" id="{16EA1CD7-C0EC-CB2A-CFC6-628B01E168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9" name="Minuszeichen 3657">
                <a:extLst>
                  <a:ext uri="{FF2B5EF4-FFF2-40B4-BE49-F238E27FC236}">
                    <a16:creationId xmlns:a16="http://schemas.microsoft.com/office/drawing/2014/main" id="{A5F3417B-C24D-B02E-D668-33D3FBFD56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55" name="Gruppieren 9954">
            <a:extLst>
              <a:ext uri="{FF2B5EF4-FFF2-40B4-BE49-F238E27FC236}">
                <a16:creationId xmlns:a16="http://schemas.microsoft.com/office/drawing/2014/main" id="{8ADD0C18-A890-E313-4228-C74526EB07B7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9956" name="Magnesium ohne e-">
              <a:extLst>
                <a:ext uri="{FF2B5EF4-FFF2-40B4-BE49-F238E27FC236}">
                  <a16:creationId xmlns:a16="http://schemas.microsoft.com/office/drawing/2014/main" id="{6130EB93-EC72-0620-DEFC-29C892B9238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93" name="K-Schale">
                <a:extLst>
                  <a:ext uri="{FF2B5EF4-FFF2-40B4-BE49-F238E27FC236}">
                    <a16:creationId xmlns:a16="http://schemas.microsoft.com/office/drawing/2014/main" id="{B9777630-0678-A28A-9E3C-C871480C380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94" name="Atomkern mit Protonen und Neutronen">
                <a:extLst>
                  <a:ext uri="{FF2B5EF4-FFF2-40B4-BE49-F238E27FC236}">
                    <a16:creationId xmlns:a16="http://schemas.microsoft.com/office/drawing/2014/main" id="{5125628E-4C5F-ED80-0714-351D7D7D3B0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97" name="Atomkern">
                  <a:extLst>
                    <a:ext uri="{FF2B5EF4-FFF2-40B4-BE49-F238E27FC236}">
                      <a16:creationId xmlns:a16="http://schemas.microsoft.com/office/drawing/2014/main" id="{087FF66B-C3F5-69B3-27BC-843AB0C7553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98" name="Gruppieren 9997">
                  <a:extLst>
                    <a:ext uri="{FF2B5EF4-FFF2-40B4-BE49-F238E27FC236}">
                      <a16:creationId xmlns:a16="http://schemas.microsoft.com/office/drawing/2014/main" id="{4E460656-D798-D909-3B25-548F001F7D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4" name="Ellipse 3822">
                    <a:extLst>
                      <a:ext uri="{FF2B5EF4-FFF2-40B4-BE49-F238E27FC236}">
                        <a16:creationId xmlns:a16="http://schemas.microsoft.com/office/drawing/2014/main" id="{1E3EF448-6A6E-CAE5-169D-E1E1D0862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5" name="Additionszeichen 3823">
                    <a:extLst>
                      <a:ext uri="{FF2B5EF4-FFF2-40B4-BE49-F238E27FC236}">
                        <a16:creationId xmlns:a16="http://schemas.microsoft.com/office/drawing/2014/main" id="{F435A997-B4BA-AB2C-BAB7-CCF5FB024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99" name="Gruppieren 9998">
                  <a:extLst>
                    <a:ext uri="{FF2B5EF4-FFF2-40B4-BE49-F238E27FC236}">
                      <a16:creationId xmlns:a16="http://schemas.microsoft.com/office/drawing/2014/main" id="{A84C898E-3DD8-7106-A868-8466E9EB51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2" name="Ellipse 3820">
                    <a:extLst>
                      <a:ext uri="{FF2B5EF4-FFF2-40B4-BE49-F238E27FC236}">
                        <a16:creationId xmlns:a16="http://schemas.microsoft.com/office/drawing/2014/main" id="{4FFAAA1F-503D-0D8C-8A85-FC1AB9192E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3" name="Additionszeichen 3821">
                    <a:extLst>
                      <a:ext uri="{FF2B5EF4-FFF2-40B4-BE49-F238E27FC236}">
                        <a16:creationId xmlns:a16="http://schemas.microsoft.com/office/drawing/2014/main" id="{0B603F45-FA71-2656-B966-36D59986D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0" name="Gruppieren 9999">
                  <a:extLst>
                    <a:ext uri="{FF2B5EF4-FFF2-40B4-BE49-F238E27FC236}">
                      <a16:creationId xmlns:a16="http://schemas.microsoft.com/office/drawing/2014/main" id="{56AB381E-ED12-DD64-AF1A-58CDDD2553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0" name="Ellipse 3818">
                    <a:extLst>
                      <a:ext uri="{FF2B5EF4-FFF2-40B4-BE49-F238E27FC236}">
                        <a16:creationId xmlns:a16="http://schemas.microsoft.com/office/drawing/2014/main" id="{471C6F93-7E1F-72A6-0D04-AD64EC9B05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1" name="Additionszeichen 3819">
                    <a:extLst>
                      <a:ext uri="{FF2B5EF4-FFF2-40B4-BE49-F238E27FC236}">
                        <a16:creationId xmlns:a16="http://schemas.microsoft.com/office/drawing/2014/main" id="{BCF21144-E4D1-043E-DE90-84384CB6F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1" name="Gruppieren 10000">
                  <a:extLst>
                    <a:ext uri="{FF2B5EF4-FFF2-40B4-BE49-F238E27FC236}">
                      <a16:creationId xmlns:a16="http://schemas.microsoft.com/office/drawing/2014/main" id="{0955D18A-34E8-3C62-FFEF-AD209022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8" name="Ellipse 3816">
                    <a:extLst>
                      <a:ext uri="{FF2B5EF4-FFF2-40B4-BE49-F238E27FC236}">
                        <a16:creationId xmlns:a16="http://schemas.microsoft.com/office/drawing/2014/main" id="{738BD7D1-FC29-0FFD-5DA9-33E95ED95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9" name="Additionszeichen 3817">
                    <a:extLst>
                      <a:ext uri="{FF2B5EF4-FFF2-40B4-BE49-F238E27FC236}">
                        <a16:creationId xmlns:a16="http://schemas.microsoft.com/office/drawing/2014/main" id="{86EEAFCC-E323-91D0-C375-81F99E876A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2" name="Gruppieren 10001">
                  <a:extLst>
                    <a:ext uri="{FF2B5EF4-FFF2-40B4-BE49-F238E27FC236}">
                      <a16:creationId xmlns:a16="http://schemas.microsoft.com/office/drawing/2014/main" id="{BEDE16E9-5545-603E-36F8-BEB26F400D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6" name="Ellipse 3814">
                    <a:extLst>
                      <a:ext uri="{FF2B5EF4-FFF2-40B4-BE49-F238E27FC236}">
                        <a16:creationId xmlns:a16="http://schemas.microsoft.com/office/drawing/2014/main" id="{A1E7F8DE-AC91-CAFC-5983-F1577EFB86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7" name="Additionszeichen 3815">
                    <a:extLst>
                      <a:ext uri="{FF2B5EF4-FFF2-40B4-BE49-F238E27FC236}">
                        <a16:creationId xmlns:a16="http://schemas.microsoft.com/office/drawing/2014/main" id="{A991626A-B077-228B-536E-87BD709E6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3" name="Gruppieren 10002">
                  <a:extLst>
                    <a:ext uri="{FF2B5EF4-FFF2-40B4-BE49-F238E27FC236}">
                      <a16:creationId xmlns:a16="http://schemas.microsoft.com/office/drawing/2014/main" id="{C0F848CD-1BE4-4BB0-B805-CAA9A7B3F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4" name="Ellipse 3812">
                    <a:extLst>
                      <a:ext uri="{FF2B5EF4-FFF2-40B4-BE49-F238E27FC236}">
                        <a16:creationId xmlns:a16="http://schemas.microsoft.com/office/drawing/2014/main" id="{F4CB2FBD-7967-3A01-D374-AF270BCD5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5" name="Additionszeichen 3813">
                    <a:extLst>
                      <a:ext uri="{FF2B5EF4-FFF2-40B4-BE49-F238E27FC236}">
                        <a16:creationId xmlns:a16="http://schemas.microsoft.com/office/drawing/2014/main" id="{6D0421C7-9CC9-A592-5BE5-14B2484C5E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4" name="Gruppieren 10003">
                  <a:extLst>
                    <a:ext uri="{FF2B5EF4-FFF2-40B4-BE49-F238E27FC236}">
                      <a16:creationId xmlns:a16="http://schemas.microsoft.com/office/drawing/2014/main" id="{47F537E4-BCC7-7FE7-3040-B6A796BEC2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2" name="Ellipse 3810">
                    <a:extLst>
                      <a:ext uri="{FF2B5EF4-FFF2-40B4-BE49-F238E27FC236}">
                        <a16:creationId xmlns:a16="http://schemas.microsoft.com/office/drawing/2014/main" id="{C1D9A94F-5694-4A78-3E28-5D699F1EF8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3" name="Additionszeichen 3811">
                    <a:extLst>
                      <a:ext uri="{FF2B5EF4-FFF2-40B4-BE49-F238E27FC236}">
                        <a16:creationId xmlns:a16="http://schemas.microsoft.com/office/drawing/2014/main" id="{209CAEAC-8F41-7CE2-AA22-0F272442DD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5" name="Gruppieren 10004">
                  <a:extLst>
                    <a:ext uri="{FF2B5EF4-FFF2-40B4-BE49-F238E27FC236}">
                      <a16:creationId xmlns:a16="http://schemas.microsoft.com/office/drawing/2014/main" id="{F02186F8-EADF-9B1D-1036-27CD838E9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0" name="Ellipse 3808">
                    <a:extLst>
                      <a:ext uri="{FF2B5EF4-FFF2-40B4-BE49-F238E27FC236}">
                        <a16:creationId xmlns:a16="http://schemas.microsoft.com/office/drawing/2014/main" id="{89094871-4EE4-76AA-3788-E610C99EFA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1" name="Additionszeichen 3809">
                    <a:extLst>
                      <a:ext uri="{FF2B5EF4-FFF2-40B4-BE49-F238E27FC236}">
                        <a16:creationId xmlns:a16="http://schemas.microsoft.com/office/drawing/2014/main" id="{D53D704E-E3F8-D189-F7B5-B9F3770463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6" name="Gruppieren 10005">
                  <a:extLst>
                    <a:ext uri="{FF2B5EF4-FFF2-40B4-BE49-F238E27FC236}">
                      <a16:creationId xmlns:a16="http://schemas.microsoft.com/office/drawing/2014/main" id="{9B2B9A83-0413-BC2A-4FCF-D3C08D0BE3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8" name="Ellipse 3806">
                    <a:extLst>
                      <a:ext uri="{FF2B5EF4-FFF2-40B4-BE49-F238E27FC236}">
                        <a16:creationId xmlns:a16="http://schemas.microsoft.com/office/drawing/2014/main" id="{1AFDA7AF-F61D-D661-6EAE-14EBB1C4C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9" name="Additionszeichen 3807">
                    <a:extLst>
                      <a:ext uri="{FF2B5EF4-FFF2-40B4-BE49-F238E27FC236}">
                        <a16:creationId xmlns:a16="http://schemas.microsoft.com/office/drawing/2014/main" id="{CCA3FEFD-9345-94B4-335A-E55C600CD7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7" name="Gruppieren 10006">
                  <a:extLst>
                    <a:ext uri="{FF2B5EF4-FFF2-40B4-BE49-F238E27FC236}">
                      <a16:creationId xmlns:a16="http://schemas.microsoft.com/office/drawing/2014/main" id="{A9ABFD1A-0EBE-F37F-869F-C4B46C1471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6" name="Ellipse 3804">
                    <a:extLst>
                      <a:ext uri="{FF2B5EF4-FFF2-40B4-BE49-F238E27FC236}">
                        <a16:creationId xmlns:a16="http://schemas.microsoft.com/office/drawing/2014/main" id="{03AA4EFB-3F80-42B6-DB25-D294C92CEE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7" name="Additionszeichen 3805">
                    <a:extLst>
                      <a:ext uri="{FF2B5EF4-FFF2-40B4-BE49-F238E27FC236}">
                        <a16:creationId xmlns:a16="http://schemas.microsoft.com/office/drawing/2014/main" id="{5620A73F-5624-862C-5894-260C56D767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8" name="Gruppieren 10007">
                  <a:extLst>
                    <a:ext uri="{FF2B5EF4-FFF2-40B4-BE49-F238E27FC236}">
                      <a16:creationId xmlns:a16="http://schemas.microsoft.com/office/drawing/2014/main" id="{90022DC4-BE27-8D11-0216-C752AC66E9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4" name="Ellipse 3802">
                    <a:extLst>
                      <a:ext uri="{FF2B5EF4-FFF2-40B4-BE49-F238E27FC236}">
                        <a16:creationId xmlns:a16="http://schemas.microsoft.com/office/drawing/2014/main" id="{80BE792D-E5BD-991A-2E9E-53C7768C19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5" name="Additionszeichen 3803">
                    <a:extLst>
                      <a:ext uri="{FF2B5EF4-FFF2-40B4-BE49-F238E27FC236}">
                        <a16:creationId xmlns:a16="http://schemas.microsoft.com/office/drawing/2014/main" id="{85D291FB-CA34-B3D3-F904-F151B2C1B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9" name="Gruppieren 10008">
                  <a:extLst>
                    <a:ext uri="{FF2B5EF4-FFF2-40B4-BE49-F238E27FC236}">
                      <a16:creationId xmlns:a16="http://schemas.microsoft.com/office/drawing/2014/main" id="{8FAB34B3-8479-C006-8A06-B57BC8F021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2" name="Ellipse 3800">
                    <a:extLst>
                      <a:ext uri="{FF2B5EF4-FFF2-40B4-BE49-F238E27FC236}">
                        <a16:creationId xmlns:a16="http://schemas.microsoft.com/office/drawing/2014/main" id="{5453D43E-1CAA-4BB5-57A4-2E95834E0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3" name="Additionszeichen 3801">
                    <a:extLst>
                      <a:ext uri="{FF2B5EF4-FFF2-40B4-BE49-F238E27FC236}">
                        <a16:creationId xmlns:a16="http://schemas.microsoft.com/office/drawing/2014/main" id="{18413E78-4068-824F-F14E-5429F386BF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010" name="Ellipse 3788">
                  <a:extLst>
                    <a:ext uri="{FF2B5EF4-FFF2-40B4-BE49-F238E27FC236}">
                      <a16:creationId xmlns:a16="http://schemas.microsoft.com/office/drawing/2014/main" id="{BBF1DCBE-E956-E803-B815-729C65B0D1C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1" name="Ellipse 3789">
                  <a:extLst>
                    <a:ext uri="{FF2B5EF4-FFF2-40B4-BE49-F238E27FC236}">
                      <a16:creationId xmlns:a16="http://schemas.microsoft.com/office/drawing/2014/main" id="{8B55FF39-3777-D5E6-04F0-D8DA96A20A2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2" name="Ellipse 3790">
                  <a:extLst>
                    <a:ext uri="{FF2B5EF4-FFF2-40B4-BE49-F238E27FC236}">
                      <a16:creationId xmlns:a16="http://schemas.microsoft.com/office/drawing/2014/main" id="{35CC1D20-E980-F0E6-4390-7A91309C9FF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3" name="Ellipse 3791">
                  <a:extLst>
                    <a:ext uri="{FF2B5EF4-FFF2-40B4-BE49-F238E27FC236}">
                      <a16:creationId xmlns:a16="http://schemas.microsoft.com/office/drawing/2014/main" id="{721C7966-905B-F74E-A8D3-7134E9498D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4" name="Ellipse 3792">
                  <a:extLst>
                    <a:ext uri="{FF2B5EF4-FFF2-40B4-BE49-F238E27FC236}">
                      <a16:creationId xmlns:a16="http://schemas.microsoft.com/office/drawing/2014/main" id="{74C56DA0-708B-627B-0A69-78611F77559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5" name="Ellipse 3793">
                  <a:extLst>
                    <a:ext uri="{FF2B5EF4-FFF2-40B4-BE49-F238E27FC236}">
                      <a16:creationId xmlns:a16="http://schemas.microsoft.com/office/drawing/2014/main" id="{A79A7AEA-3EE9-DAA5-D3D5-0F2E1E72165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6" name="Ellipse 3794">
                  <a:extLst>
                    <a:ext uri="{FF2B5EF4-FFF2-40B4-BE49-F238E27FC236}">
                      <a16:creationId xmlns:a16="http://schemas.microsoft.com/office/drawing/2014/main" id="{1D23AD63-58DF-8DD7-EF95-830601C53BC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7" name="Ellipse 3795">
                  <a:extLst>
                    <a:ext uri="{FF2B5EF4-FFF2-40B4-BE49-F238E27FC236}">
                      <a16:creationId xmlns:a16="http://schemas.microsoft.com/office/drawing/2014/main" id="{C770EAA7-D9E8-E518-F3F8-558A36E4E02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8" name="Ellipse 3796">
                  <a:extLst>
                    <a:ext uri="{FF2B5EF4-FFF2-40B4-BE49-F238E27FC236}">
                      <a16:creationId xmlns:a16="http://schemas.microsoft.com/office/drawing/2014/main" id="{071BFCF8-2EEF-B4C7-431D-DB9E3526DB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9" name="Ellipse 3797">
                  <a:extLst>
                    <a:ext uri="{FF2B5EF4-FFF2-40B4-BE49-F238E27FC236}">
                      <a16:creationId xmlns:a16="http://schemas.microsoft.com/office/drawing/2014/main" id="{DF3FAC29-0645-6825-53C8-5E4D93F31B2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0" name="Ellipse 3798">
                  <a:extLst>
                    <a:ext uri="{FF2B5EF4-FFF2-40B4-BE49-F238E27FC236}">
                      <a16:creationId xmlns:a16="http://schemas.microsoft.com/office/drawing/2014/main" id="{439258BA-D5CB-3707-0E86-6EF91375E14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1" name="Ellipse 3799">
                  <a:extLst>
                    <a:ext uri="{FF2B5EF4-FFF2-40B4-BE49-F238E27FC236}">
                      <a16:creationId xmlns:a16="http://schemas.microsoft.com/office/drawing/2014/main" id="{D7D72C35-C18B-280E-343C-E1E7DEEDD9F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95" name="L-Schale">
                <a:extLst>
                  <a:ext uri="{FF2B5EF4-FFF2-40B4-BE49-F238E27FC236}">
                    <a16:creationId xmlns:a16="http://schemas.microsoft.com/office/drawing/2014/main" id="{88DD925C-9663-7BC2-EED9-B28783279A2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6" name="M-Schale">
                <a:extLst>
                  <a:ext uri="{FF2B5EF4-FFF2-40B4-BE49-F238E27FC236}">
                    <a16:creationId xmlns:a16="http://schemas.microsoft.com/office/drawing/2014/main" id="{3A6EB23B-A515-CC20-BC01-FC2DDB479A2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7" name="Gruppieren 9956">
              <a:extLst>
                <a:ext uri="{FF2B5EF4-FFF2-40B4-BE49-F238E27FC236}">
                  <a16:creationId xmlns:a16="http://schemas.microsoft.com/office/drawing/2014/main" id="{8F078738-6212-D64A-77EB-F79F04FD5A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91" name="Ellipse 3769">
                <a:extLst>
                  <a:ext uri="{FF2B5EF4-FFF2-40B4-BE49-F238E27FC236}">
                    <a16:creationId xmlns:a16="http://schemas.microsoft.com/office/drawing/2014/main" id="{530BF16C-0CC9-E1B0-66A9-A8FB2041E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2" name="Minuszeichen 3770">
                <a:extLst>
                  <a:ext uri="{FF2B5EF4-FFF2-40B4-BE49-F238E27FC236}">
                    <a16:creationId xmlns:a16="http://schemas.microsoft.com/office/drawing/2014/main" id="{C06E6843-494D-3DBB-3278-19280C86ED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8" name="Gruppieren 9957">
              <a:extLst>
                <a:ext uri="{FF2B5EF4-FFF2-40B4-BE49-F238E27FC236}">
                  <a16:creationId xmlns:a16="http://schemas.microsoft.com/office/drawing/2014/main" id="{6ABD9FDD-744B-C2F6-D3EF-4D917F3AC2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989" name="Ellipse 3767">
                <a:extLst>
                  <a:ext uri="{FF2B5EF4-FFF2-40B4-BE49-F238E27FC236}">
                    <a16:creationId xmlns:a16="http://schemas.microsoft.com/office/drawing/2014/main" id="{B3D3EAC3-F328-A960-B1EB-F630330B2F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0" name="Minuszeichen 3768">
                <a:extLst>
                  <a:ext uri="{FF2B5EF4-FFF2-40B4-BE49-F238E27FC236}">
                    <a16:creationId xmlns:a16="http://schemas.microsoft.com/office/drawing/2014/main" id="{906E9C7B-B241-BFBD-48E3-70A5764F14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9" name="Gruppieren 9958">
              <a:extLst>
                <a:ext uri="{FF2B5EF4-FFF2-40B4-BE49-F238E27FC236}">
                  <a16:creationId xmlns:a16="http://schemas.microsoft.com/office/drawing/2014/main" id="{F8E8DCA7-C4D5-4BE5-4193-CAE18D3A2F4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987" name="Ellipse 3765">
                <a:extLst>
                  <a:ext uri="{FF2B5EF4-FFF2-40B4-BE49-F238E27FC236}">
                    <a16:creationId xmlns:a16="http://schemas.microsoft.com/office/drawing/2014/main" id="{6FCAF784-5D01-E58A-D3C0-40CB15310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8" name="Minuszeichen 3766">
                <a:extLst>
                  <a:ext uri="{FF2B5EF4-FFF2-40B4-BE49-F238E27FC236}">
                    <a16:creationId xmlns:a16="http://schemas.microsoft.com/office/drawing/2014/main" id="{563FFBFC-9B74-F38A-4E85-CD00D5C99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0" name="Gruppieren 9959">
              <a:extLst>
                <a:ext uri="{FF2B5EF4-FFF2-40B4-BE49-F238E27FC236}">
                  <a16:creationId xmlns:a16="http://schemas.microsoft.com/office/drawing/2014/main" id="{2216AC6B-EB9B-423F-F74C-05071340DA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985" name="Ellipse 3763">
                <a:extLst>
                  <a:ext uri="{FF2B5EF4-FFF2-40B4-BE49-F238E27FC236}">
                    <a16:creationId xmlns:a16="http://schemas.microsoft.com/office/drawing/2014/main" id="{A4F2A25F-5AEC-89E5-46A4-7266C2A3E7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6" name="Minuszeichen 3764">
                <a:extLst>
                  <a:ext uri="{FF2B5EF4-FFF2-40B4-BE49-F238E27FC236}">
                    <a16:creationId xmlns:a16="http://schemas.microsoft.com/office/drawing/2014/main" id="{EB6D11B5-5177-EC2D-4250-E0FE039C7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1" name="Gruppieren 9960">
              <a:extLst>
                <a:ext uri="{FF2B5EF4-FFF2-40B4-BE49-F238E27FC236}">
                  <a16:creationId xmlns:a16="http://schemas.microsoft.com/office/drawing/2014/main" id="{BB9ED500-1216-96A2-2F8D-322BB21F915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983" name="Ellipse 3761">
                <a:extLst>
                  <a:ext uri="{FF2B5EF4-FFF2-40B4-BE49-F238E27FC236}">
                    <a16:creationId xmlns:a16="http://schemas.microsoft.com/office/drawing/2014/main" id="{76366578-35E5-7CE5-F69F-21721BD4F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4" name="Minuszeichen 3762">
                <a:extLst>
                  <a:ext uri="{FF2B5EF4-FFF2-40B4-BE49-F238E27FC236}">
                    <a16:creationId xmlns:a16="http://schemas.microsoft.com/office/drawing/2014/main" id="{016B6E4C-4F0F-3549-2D33-BF6E60443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2" name="Gruppieren 9961">
              <a:extLst>
                <a:ext uri="{FF2B5EF4-FFF2-40B4-BE49-F238E27FC236}">
                  <a16:creationId xmlns:a16="http://schemas.microsoft.com/office/drawing/2014/main" id="{67800EC9-F96A-1A40-AE71-D9E5A61967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981" name="Ellipse 3759">
                <a:extLst>
                  <a:ext uri="{FF2B5EF4-FFF2-40B4-BE49-F238E27FC236}">
                    <a16:creationId xmlns:a16="http://schemas.microsoft.com/office/drawing/2014/main" id="{192C64A7-3D43-5BF8-BACC-580190FB3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2" name="Minuszeichen 3760">
                <a:extLst>
                  <a:ext uri="{FF2B5EF4-FFF2-40B4-BE49-F238E27FC236}">
                    <a16:creationId xmlns:a16="http://schemas.microsoft.com/office/drawing/2014/main" id="{EBD76CE1-47C1-DBB7-D513-53AB59825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3" name="Gruppieren 9962">
              <a:extLst>
                <a:ext uri="{FF2B5EF4-FFF2-40B4-BE49-F238E27FC236}">
                  <a16:creationId xmlns:a16="http://schemas.microsoft.com/office/drawing/2014/main" id="{2A5DD2F9-2A49-DA58-35C2-DDED413D210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979" name="Ellipse 3757">
                <a:extLst>
                  <a:ext uri="{FF2B5EF4-FFF2-40B4-BE49-F238E27FC236}">
                    <a16:creationId xmlns:a16="http://schemas.microsoft.com/office/drawing/2014/main" id="{45A7FF52-5B9B-8EAC-4D2B-CBE27E1ED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0" name="Minuszeichen 3758">
                <a:extLst>
                  <a:ext uri="{FF2B5EF4-FFF2-40B4-BE49-F238E27FC236}">
                    <a16:creationId xmlns:a16="http://schemas.microsoft.com/office/drawing/2014/main" id="{2083CA1E-4804-816C-26D7-29BD4CB73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4" name="Gruppieren 9963">
              <a:extLst>
                <a:ext uri="{FF2B5EF4-FFF2-40B4-BE49-F238E27FC236}">
                  <a16:creationId xmlns:a16="http://schemas.microsoft.com/office/drawing/2014/main" id="{8E999DD8-4BF4-A92A-DE4F-7EB92C8C17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7" name="Ellipse 3755">
                <a:extLst>
                  <a:ext uri="{FF2B5EF4-FFF2-40B4-BE49-F238E27FC236}">
                    <a16:creationId xmlns:a16="http://schemas.microsoft.com/office/drawing/2014/main" id="{9215ED1B-1009-B9D7-91BE-F998434E6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8" name="Minuszeichen 3756">
                <a:extLst>
                  <a:ext uri="{FF2B5EF4-FFF2-40B4-BE49-F238E27FC236}">
                    <a16:creationId xmlns:a16="http://schemas.microsoft.com/office/drawing/2014/main" id="{E0469A05-C297-B885-BF2E-EF7C66D37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5" name="Gruppieren 9964">
              <a:extLst>
                <a:ext uri="{FF2B5EF4-FFF2-40B4-BE49-F238E27FC236}">
                  <a16:creationId xmlns:a16="http://schemas.microsoft.com/office/drawing/2014/main" id="{7B33B46F-2091-ECE1-CECF-655E78CA5CE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975" name="Ellipse 3753">
                <a:extLst>
                  <a:ext uri="{FF2B5EF4-FFF2-40B4-BE49-F238E27FC236}">
                    <a16:creationId xmlns:a16="http://schemas.microsoft.com/office/drawing/2014/main" id="{3872BB82-65B1-D200-2B9D-53CC0F9CF0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6" name="Minuszeichen 3754">
                <a:extLst>
                  <a:ext uri="{FF2B5EF4-FFF2-40B4-BE49-F238E27FC236}">
                    <a16:creationId xmlns:a16="http://schemas.microsoft.com/office/drawing/2014/main" id="{235B37AA-6F1C-D8DE-8851-ACDC4CC36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6" name="Gruppieren 9965">
              <a:extLst>
                <a:ext uri="{FF2B5EF4-FFF2-40B4-BE49-F238E27FC236}">
                  <a16:creationId xmlns:a16="http://schemas.microsoft.com/office/drawing/2014/main" id="{222CE7E4-C113-F41C-F5DA-3631549378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973" name="Ellipse 3751">
                <a:extLst>
                  <a:ext uri="{FF2B5EF4-FFF2-40B4-BE49-F238E27FC236}">
                    <a16:creationId xmlns:a16="http://schemas.microsoft.com/office/drawing/2014/main" id="{C4FD72C9-0D96-F898-BF2B-92FD72B66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4" name="Minuszeichen 3752">
                <a:extLst>
                  <a:ext uri="{FF2B5EF4-FFF2-40B4-BE49-F238E27FC236}">
                    <a16:creationId xmlns:a16="http://schemas.microsoft.com/office/drawing/2014/main" id="{9CDCA619-2762-DBDC-FE7E-5730221D14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7" name="Gruppieren 9966">
              <a:extLst>
                <a:ext uri="{FF2B5EF4-FFF2-40B4-BE49-F238E27FC236}">
                  <a16:creationId xmlns:a16="http://schemas.microsoft.com/office/drawing/2014/main" id="{B667F541-6F94-AEDB-B380-BD22DCC0946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1" name="Ellipse 3749">
                <a:extLst>
                  <a:ext uri="{FF2B5EF4-FFF2-40B4-BE49-F238E27FC236}">
                    <a16:creationId xmlns:a16="http://schemas.microsoft.com/office/drawing/2014/main" id="{48284D3C-907D-2011-51F4-90238E5F0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2" name="Minuszeichen 3750">
                <a:extLst>
                  <a:ext uri="{FF2B5EF4-FFF2-40B4-BE49-F238E27FC236}">
                    <a16:creationId xmlns:a16="http://schemas.microsoft.com/office/drawing/2014/main" id="{407240C3-3388-7541-6756-9827DDBC2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8" name="Gruppieren 9967">
              <a:extLst>
                <a:ext uri="{FF2B5EF4-FFF2-40B4-BE49-F238E27FC236}">
                  <a16:creationId xmlns:a16="http://schemas.microsoft.com/office/drawing/2014/main" id="{FAB495B1-5D07-0144-2290-76168D2E098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969" name="Ellipse 3747">
                <a:extLst>
                  <a:ext uri="{FF2B5EF4-FFF2-40B4-BE49-F238E27FC236}">
                    <a16:creationId xmlns:a16="http://schemas.microsoft.com/office/drawing/2014/main" id="{B858C732-672E-BC08-F9E3-5BFF96500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0" name="Minuszeichen 3748">
                <a:extLst>
                  <a:ext uri="{FF2B5EF4-FFF2-40B4-BE49-F238E27FC236}">
                    <a16:creationId xmlns:a16="http://schemas.microsoft.com/office/drawing/2014/main" id="{CB19B7F7-DA6F-8BE5-2D71-D3494C0CD6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6" name="Gruppieren 10045">
            <a:extLst>
              <a:ext uri="{FF2B5EF4-FFF2-40B4-BE49-F238E27FC236}">
                <a16:creationId xmlns:a16="http://schemas.microsoft.com/office/drawing/2014/main" id="{EBD17578-B11D-06BF-1070-9E07B727478C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10047" name="Magnesium ohne e-">
              <a:extLst>
                <a:ext uri="{FF2B5EF4-FFF2-40B4-BE49-F238E27FC236}">
                  <a16:creationId xmlns:a16="http://schemas.microsoft.com/office/drawing/2014/main" id="{7D0D2436-550D-8F97-5FCF-237D9C8F271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084" name="K-Schale">
                <a:extLst>
                  <a:ext uri="{FF2B5EF4-FFF2-40B4-BE49-F238E27FC236}">
                    <a16:creationId xmlns:a16="http://schemas.microsoft.com/office/drawing/2014/main" id="{8A75AE13-C85C-22CE-043B-9AF0AEA0AA5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085" name="Atomkern mit Protonen und Neutronen">
                <a:extLst>
                  <a:ext uri="{FF2B5EF4-FFF2-40B4-BE49-F238E27FC236}">
                    <a16:creationId xmlns:a16="http://schemas.microsoft.com/office/drawing/2014/main" id="{26AC398A-9564-BBD4-C810-C5E57F20DB0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088" name="Atomkern">
                  <a:extLst>
                    <a:ext uri="{FF2B5EF4-FFF2-40B4-BE49-F238E27FC236}">
                      <a16:creationId xmlns:a16="http://schemas.microsoft.com/office/drawing/2014/main" id="{9E0451CE-20F8-2443-E415-C1AF034CCD0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089" name="Gruppieren 10088">
                  <a:extLst>
                    <a:ext uri="{FF2B5EF4-FFF2-40B4-BE49-F238E27FC236}">
                      <a16:creationId xmlns:a16="http://schemas.microsoft.com/office/drawing/2014/main" id="{665DE801-279E-58C7-B878-E13D74CF91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5" name="Ellipse 3913">
                    <a:extLst>
                      <a:ext uri="{FF2B5EF4-FFF2-40B4-BE49-F238E27FC236}">
                        <a16:creationId xmlns:a16="http://schemas.microsoft.com/office/drawing/2014/main" id="{C6DF6330-A991-01B8-0737-26E01EE4C5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6" name="Additionszeichen 3914">
                    <a:extLst>
                      <a:ext uri="{FF2B5EF4-FFF2-40B4-BE49-F238E27FC236}">
                        <a16:creationId xmlns:a16="http://schemas.microsoft.com/office/drawing/2014/main" id="{68C4FEAA-D79A-B50E-CED9-9EDD9C5EC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0" name="Gruppieren 10089">
                  <a:extLst>
                    <a:ext uri="{FF2B5EF4-FFF2-40B4-BE49-F238E27FC236}">
                      <a16:creationId xmlns:a16="http://schemas.microsoft.com/office/drawing/2014/main" id="{E73E9B29-0F1B-ACA8-BB3B-1904050D6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3" name="Ellipse 3911">
                    <a:extLst>
                      <a:ext uri="{FF2B5EF4-FFF2-40B4-BE49-F238E27FC236}">
                        <a16:creationId xmlns:a16="http://schemas.microsoft.com/office/drawing/2014/main" id="{A1F3F7FD-E9A8-7BE1-AB37-73CBDE609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4" name="Additionszeichen 3912">
                    <a:extLst>
                      <a:ext uri="{FF2B5EF4-FFF2-40B4-BE49-F238E27FC236}">
                        <a16:creationId xmlns:a16="http://schemas.microsoft.com/office/drawing/2014/main" id="{85F17F18-3EB0-1CFC-6774-B637C6ECB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1" name="Gruppieren 10090">
                  <a:extLst>
                    <a:ext uri="{FF2B5EF4-FFF2-40B4-BE49-F238E27FC236}">
                      <a16:creationId xmlns:a16="http://schemas.microsoft.com/office/drawing/2014/main" id="{2F9B9B1F-33EC-9407-A641-940CDCDCB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1" name="Ellipse 3909">
                    <a:extLst>
                      <a:ext uri="{FF2B5EF4-FFF2-40B4-BE49-F238E27FC236}">
                        <a16:creationId xmlns:a16="http://schemas.microsoft.com/office/drawing/2014/main" id="{61A8C245-B140-E4EC-C2E1-0CD49EC94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2" name="Additionszeichen 3910">
                    <a:extLst>
                      <a:ext uri="{FF2B5EF4-FFF2-40B4-BE49-F238E27FC236}">
                        <a16:creationId xmlns:a16="http://schemas.microsoft.com/office/drawing/2014/main" id="{BFB3C3B9-1042-EC85-B9B4-65872BF9D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2" name="Gruppieren 10091">
                  <a:extLst>
                    <a:ext uri="{FF2B5EF4-FFF2-40B4-BE49-F238E27FC236}">
                      <a16:creationId xmlns:a16="http://schemas.microsoft.com/office/drawing/2014/main" id="{F50726E7-64BA-A8A4-A7BD-D1D3552754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9" name="Ellipse 3907">
                    <a:extLst>
                      <a:ext uri="{FF2B5EF4-FFF2-40B4-BE49-F238E27FC236}">
                        <a16:creationId xmlns:a16="http://schemas.microsoft.com/office/drawing/2014/main" id="{EBA57C18-999F-5C54-0AF7-9E7E608933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0" name="Additionszeichen 3908">
                    <a:extLst>
                      <a:ext uri="{FF2B5EF4-FFF2-40B4-BE49-F238E27FC236}">
                        <a16:creationId xmlns:a16="http://schemas.microsoft.com/office/drawing/2014/main" id="{1C01BFB4-A3E3-1B66-71E4-DB66CC5B03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3" name="Gruppieren 10092">
                  <a:extLst>
                    <a:ext uri="{FF2B5EF4-FFF2-40B4-BE49-F238E27FC236}">
                      <a16:creationId xmlns:a16="http://schemas.microsoft.com/office/drawing/2014/main" id="{8281FBEC-A7A1-61D0-089D-28A285A6B6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7" name="Ellipse 3905">
                    <a:extLst>
                      <a:ext uri="{FF2B5EF4-FFF2-40B4-BE49-F238E27FC236}">
                        <a16:creationId xmlns:a16="http://schemas.microsoft.com/office/drawing/2014/main" id="{7C984265-1E19-E8BB-712F-AFC631F79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8" name="Additionszeichen 3906">
                    <a:extLst>
                      <a:ext uri="{FF2B5EF4-FFF2-40B4-BE49-F238E27FC236}">
                        <a16:creationId xmlns:a16="http://schemas.microsoft.com/office/drawing/2014/main" id="{5A6BD57A-F979-57BA-C949-D339595891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4" name="Gruppieren 10093">
                  <a:extLst>
                    <a:ext uri="{FF2B5EF4-FFF2-40B4-BE49-F238E27FC236}">
                      <a16:creationId xmlns:a16="http://schemas.microsoft.com/office/drawing/2014/main" id="{400B3DFC-8747-9406-F740-9C32B5795C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5" name="Ellipse 3903">
                    <a:extLst>
                      <a:ext uri="{FF2B5EF4-FFF2-40B4-BE49-F238E27FC236}">
                        <a16:creationId xmlns:a16="http://schemas.microsoft.com/office/drawing/2014/main" id="{FC3DBDD6-BD8A-C2AF-3871-A412C8AEE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6" name="Additionszeichen 3904">
                    <a:extLst>
                      <a:ext uri="{FF2B5EF4-FFF2-40B4-BE49-F238E27FC236}">
                        <a16:creationId xmlns:a16="http://schemas.microsoft.com/office/drawing/2014/main" id="{EB2D1A37-1D20-F73B-2481-3FEE59DBC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5" name="Gruppieren 10094">
                  <a:extLst>
                    <a:ext uri="{FF2B5EF4-FFF2-40B4-BE49-F238E27FC236}">
                      <a16:creationId xmlns:a16="http://schemas.microsoft.com/office/drawing/2014/main" id="{6396B46D-9A2B-853D-D971-766F518F6A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3" name="Ellipse 3901">
                    <a:extLst>
                      <a:ext uri="{FF2B5EF4-FFF2-40B4-BE49-F238E27FC236}">
                        <a16:creationId xmlns:a16="http://schemas.microsoft.com/office/drawing/2014/main" id="{0AC49689-2042-DDEA-B3B4-B72DE28AA4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4" name="Additionszeichen 3902">
                    <a:extLst>
                      <a:ext uri="{FF2B5EF4-FFF2-40B4-BE49-F238E27FC236}">
                        <a16:creationId xmlns:a16="http://schemas.microsoft.com/office/drawing/2014/main" id="{6BAF1788-1002-F30C-4BD7-D75EBBA42C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6" name="Gruppieren 10095">
                  <a:extLst>
                    <a:ext uri="{FF2B5EF4-FFF2-40B4-BE49-F238E27FC236}">
                      <a16:creationId xmlns:a16="http://schemas.microsoft.com/office/drawing/2014/main" id="{1FF7989C-5664-A678-35D2-D00937CFB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1" name="Ellipse 3899">
                    <a:extLst>
                      <a:ext uri="{FF2B5EF4-FFF2-40B4-BE49-F238E27FC236}">
                        <a16:creationId xmlns:a16="http://schemas.microsoft.com/office/drawing/2014/main" id="{7283BED4-52EE-538C-9C15-49C414A3B8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2" name="Additionszeichen 3900">
                    <a:extLst>
                      <a:ext uri="{FF2B5EF4-FFF2-40B4-BE49-F238E27FC236}">
                        <a16:creationId xmlns:a16="http://schemas.microsoft.com/office/drawing/2014/main" id="{16C7075F-FE46-003D-7AAA-E7271318E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7" name="Gruppieren 10096">
                  <a:extLst>
                    <a:ext uri="{FF2B5EF4-FFF2-40B4-BE49-F238E27FC236}">
                      <a16:creationId xmlns:a16="http://schemas.microsoft.com/office/drawing/2014/main" id="{0BBD09A8-4EAC-9520-192D-32AB7B6253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9" name="Ellipse 3897">
                    <a:extLst>
                      <a:ext uri="{FF2B5EF4-FFF2-40B4-BE49-F238E27FC236}">
                        <a16:creationId xmlns:a16="http://schemas.microsoft.com/office/drawing/2014/main" id="{CD059C03-ABF3-7874-5E22-8C37560C4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0" name="Additionszeichen 3898">
                    <a:extLst>
                      <a:ext uri="{FF2B5EF4-FFF2-40B4-BE49-F238E27FC236}">
                        <a16:creationId xmlns:a16="http://schemas.microsoft.com/office/drawing/2014/main" id="{EB0A614C-5827-A936-ECA1-31649A80C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8" name="Gruppieren 10097">
                  <a:extLst>
                    <a:ext uri="{FF2B5EF4-FFF2-40B4-BE49-F238E27FC236}">
                      <a16:creationId xmlns:a16="http://schemas.microsoft.com/office/drawing/2014/main" id="{2C6CBB8E-B309-0BD0-BBE7-886C73C0D8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7" name="Ellipse 3895">
                    <a:extLst>
                      <a:ext uri="{FF2B5EF4-FFF2-40B4-BE49-F238E27FC236}">
                        <a16:creationId xmlns:a16="http://schemas.microsoft.com/office/drawing/2014/main" id="{1480E8E6-1918-D25A-E164-B9839A8E88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8" name="Additionszeichen 3896">
                    <a:extLst>
                      <a:ext uri="{FF2B5EF4-FFF2-40B4-BE49-F238E27FC236}">
                        <a16:creationId xmlns:a16="http://schemas.microsoft.com/office/drawing/2014/main" id="{92B8CA2D-423D-A625-7696-CE5E28587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9" name="Gruppieren 10098">
                  <a:extLst>
                    <a:ext uri="{FF2B5EF4-FFF2-40B4-BE49-F238E27FC236}">
                      <a16:creationId xmlns:a16="http://schemas.microsoft.com/office/drawing/2014/main" id="{3937375F-E42B-F5F7-A71A-729A51827C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5" name="Ellipse 3893">
                    <a:extLst>
                      <a:ext uri="{FF2B5EF4-FFF2-40B4-BE49-F238E27FC236}">
                        <a16:creationId xmlns:a16="http://schemas.microsoft.com/office/drawing/2014/main" id="{B8DF61D7-97C6-3541-5B03-A074AAA7BA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6" name="Additionszeichen 3894">
                    <a:extLst>
                      <a:ext uri="{FF2B5EF4-FFF2-40B4-BE49-F238E27FC236}">
                        <a16:creationId xmlns:a16="http://schemas.microsoft.com/office/drawing/2014/main" id="{68587509-7251-8E1E-CDC3-60E4076409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00" name="Gruppieren 10099">
                  <a:extLst>
                    <a:ext uri="{FF2B5EF4-FFF2-40B4-BE49-F238E27FC236}">
                      <a16:creationId xmlns:a16="http://schemas.microsoft.com/office/drawing/2014/main" id="{B0CAC9BB-C7C2-E05E-A68B-041D2D5745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3" name="Ellipse 3891">
                    <a:extLst>
                      <a:ext uri="{FF2B5EF4-FFF2-40B4-BE49-F238E27FC236}">
                        <a16:creationId xmlns:a16="http://schemas.microsoft.com/office/drawing/2014/main" id="{3C9A1173-FCA5-C8D7-2A40-5A94066071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4" name="Additionszeichen 3892">
                    <a:extLst>
                      <a:ext uri="{FF2B5EF4-FFF2-40B4-BE49-F238E27FC236}">
                        <a16:creationId xmlns:a16="http://schemas.microsoft.com/office/drawing/2014/main" id="{3792E6C6-DEA2-47C3-801C-F4494B5E43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01" name="Ellipse 3879">
                  <a:extLst>
                    <a:ext uri="{FF2B5EF4-FFF2-40B4-BE49-F238E27FC236}">
                      <a16:creationId xmlns:a16="http://schemas.microsoft.com/office/drawing/2014/main" id="{9C988C8F-E3CA-30B5-ABAF-3350F787274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2" name="Ellipse 3880">
                  <a:extLst>
                    <a:ext uri="{FF2B5EF4-FFF2-40B4-BE49-F238E27FC236}">
                      <a16:creationId xmlns:a16="http://schemas.microsoft.com/office/drawing/2014/main" id="{6EC89EA0-8821-9EAC-F9BD-09D6412A344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3" name="Ellipse 3881">
                  <a:extLst>
                    <a:ext uri="{FF2B5EF4-FFF2-40B4-BE49-F238E27FC236}">
                      <a16:creationId xmlns:a16="http://schemas.microsoft.com/office/drawing/2014/main" id="{88C79BCA-A7EA-69D9-6AB5-8A29FCB451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4" name="Ellipse 3882">
                  <a:extLst>
                    <a:ext uri="{FF2B5EF4-FFF2-40B4-BE49-F238E27FC236}">
                      <a16:creationId xmlns:a16="http://schemas.microsoft.com/office/drawing/2014/main" id="{9D6064D1-E26B-44C8-6416-C8C0A4E7B1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5" name="Ellipse 3883">
                  <a:extLst>
                    <a:ext uri="{FF2B5EF4-FFF2-40B4-BE49-F238E27FC236}">
                      <a16:creationId xmlns:a16="http://schemas.microsoft.com/office/drawing/2014/main" id="{AB23009F-CA6C-40E0-6CB0-E45E28F49FB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6" name="Ellipse 3884">
                  <a:extLst>
                    <a:ext uri="{FF2B5EF4-FFF2-40B4-BE49-F238E27FC236}">
                      <a16:creationId xmlns:a16="http://schemas.microsoft.com/office/drawing/2014/main" id="{122029A1-98FA-B883-A694-26EF129EC1D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7" name="Ellipse 3885">
                  <a:extLst>
                    <a:ext uri="{FF2B5EF4-FFF2-40B4-BE49-F238E27FC236}">
                      <a16:creationId xmlns:a16="http://schemas.microsoft.com/office/drawing/2014/main" id="{A95248CF-3D4F-E525-FAE9-35F3A9769FD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8" name="Ellipse 3886">
                  <a:extLst>
                    <a:ext uri="{FF2B5EF4-FFF2-40B4-BE49-F238E27FC236}">
                      <a16:creationId xmlns:a16="http://schemas.microsoft.com/office/drawing/2014/main" id="{234A3DA9-EFD0-081E-85C4-D5A6D8D2BC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9" name="Ellipse 3887">
                  <a:extLst>
                    <a:ext uri="{FF2B5EF4-FFF2-40B4-BE49-F238E27FC236}">
                      <a16:creationId xmlns:a16="http://schemas.microsoft.com/office/drawing/2014/main" id="{5A6C4C97-DCB1-765F-942A-2E0192F787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0" name="Ellipse 3888">
                  <a:extLst>
                    <a:ext uri="{FF2B5EF4-FFF2-40B4-BE49-F238E27FC236}">
                      <a16:creationId xmlns:a16="http://schemas.microsoft.com/office/drawing/2014/main" id="{9A693DD0-BBAA-4166-DB6E-C460FD48F5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1" name="Ellipse 3889">
                  <a:extLst>
                    <a:ext uri="{FF2B5EF4-FFF2-40B4-BE49-F238E27FC236}">
                      <a16:creationId xmlns:a16="http://schemas.microsoft.com/office/drawing/2014/main" id="{92E4663B-AF27-50F4-57CA-F7891F5D187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2" name="Ellipse 3890">
                  <a:extLst>
                    <a:ext uri="{FF2B5EF4-FFF2-40B4-BE49-F238E27FC236}">
                      <a16:creationId xmlns:a16="http://schemas.microsoft.com/office/drawing/2014/main" id="{15090748-86F7-CA36-DF2E-380CFEC3F2E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086" name="L-Schale">
                <a:extLst>
                  <a:ext uri="{FF2B5EF4-FFF2-40B4-BE49-F238E27FC236}">
                    <a16:creationId xmlns:a16="http://schemas.microsoft.com/office/drawing/2014/main" id="{35B9A26F-6AD4-616F-2D96-70131993891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7" name="M-Schale">
                <a:extLst>
                  <a:ext uri="{FF2B5EF4-FFF2-40B4-BE49-F238E27FC236}">
                    <a16:creationId xmlns:a16="http://schemas.microsoft.com/office/drawing/2014/main" id="{E2E9B971-BA82-A428-CD4E-7DAE535F64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8" name="Gruppieren 10047">
              <a:extLst>
                <a:ext uri="{FF2B5EF4-FFF2-40B4-BE49-F238E27FC236}">
                  <a16:creationId xmlns:a16="http://schemas.microsoft.com/office/drawing/2014/main" id="{7A2953C2-2D68-B4E8-B04E-AFCAFD7589E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082" name="Ellipse 3860">
                <a:extLst>
                  <a:ext uri="{FF2B5EF4-FFF2-40B4-BE49-F238E27FC236}">
                    <a16:creationId xmlns:a16="http://schemas.microsoft.com/office/drawing/2014/main" id="{93220959-3AC5-B5BA-333F-9B1173A63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3" name="Minuszeichen 3861">
                <a:extLst>
                  <a:ext uri="{FF2B5EF4-FFF2-40B4-BE49-F238E27FC236}">
                    <a16:creationId xmlns:a16="http://schemas.microsoft.com/office/drawing/2014/main" id="{206FC353-3402-F831-B89C-57BC1E5647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9" name="Gruppieren 10048">
              <a:extLst>
                <a:ext uri="{FF2B5EF4-FFF2-40B4-BE49-F238E27FC236}">
                  <a16:creationId xmlns:a16="http://schemas.microsoft.com/office/drawing/2014/main" id="{38A51657-6DF9-32D4-2C24-C9985B5422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080" name="Ellipse 3858">
                <a:extLst>
                  <a:ext uri="{FF2B5EF4-FFF2-40B4-BE49-F238E27FC236}">
                    <a16:creationId xmlns:a16="http://schemas.microsoft.com/office/drawing/2014/main" id="{9BBA44C3-DF7D-D947-E081-0EF9FEBD8C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1" name="Minuszeichen 3859">
                <a:extLst>
                  <a:ext uri="{FF2B5EF4-FFF2-40B4-BE49-F238E27FC236}">
                    <a16:creationId xmlns:a16="http://schemas.microsoft.com/office/drawing/2014/main" id="{89C95A69-2284-630A-0108-FA7C3374FE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0" name="Gruppieren 10049">
              <a:extLst>
                <a:ext uri="{FF2B5EF4-FFF2-40B4-BE49-F238E27FC236}">
                  <a16:creationId xmlns:a16="http://schemas.microsoft.com/office/drawing/2014/main" id="{ED9B05D3-8160-8809-AA89-E0EF1FDF839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078" name="Ellipse 3856">
                <a:extLst>
                  <a:ext uri="{FF2B5EF4-FFF2-40B4-BE49-F238E27FC236}">
                    <a16:creationId xmlns:a16="http://schemas.microsoft.com/office/drawing/2014/main" id="{C628517E-F49B-C88F-99BA-456F042961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9" name="Minuszeichen 3857">
                <a:extLst>
                  <a:ext uri="{FF2B5EF4-FFF2-40B4-BE49-F238E27FC236}">
                    <a16:creationId xmlns:a16="http://schemas.microsoft.com/office/drawing/2014/main" id="{78E6B0CA-6BC3-702D-3989-71D0B77B25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1" name="Gruppieren 10050">
              <a:extLst>
                <a:ext uri="{FF2B5EF4-FFF2-40B4-BE49-F238E27FC236}">
                  <a16:creationId xmlns:a16="http://schemas.microsoft.com/office/drawing/2014/main" id="{2026B14B-834F-B5B9-0FA1-0C7F3FC2A4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76" name="Ellipse 3854">
                <a:extLst>
                  <a:ext uri="{FF2B5EF4-FFF2-40B4-BE49-F238E27FC236}">
                    <a16:creationId xmlns:a16="http://schemas.microsoft.com/office/drawing/2014/main" id="{473F0CCB-0646-5073-90BF-6F3D1BB0F1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7" name="Minuszeichen 3855">
                <a:extLst>
                  <a:ext uri="{FF2B5EF4-FFF2-40B4-BE49-F238E27FC236}">
                    <a16:creationId xmlns:a16="http://schemas.microsoft.com/office/drawing/2014/main" id="{433584FF-7D28-BD9E-0357-D5CE89A78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2" name="Gruppieren 10051">
              <a:extLst>
                <a:ext uri="{FF2B5EF4-FFF2-40B4-BE49-F238E27FC236}">
                  <a16:creationId xmlns:a16="http://schemas.microsoft.com/office/drawing/2014/main" id="{376F9499-A27A-1C21-2C96-09F9EE4CCD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74" name="Ellipse 3852">
                <a:extLst>
                  <a:ext uri="{FF2B5EF4-FFF2-40B4-BE49-F238E27FC236}">
                    <a16:creationId xmlns:a16="http://schemas.microsoft.com/office/drawing/2014/main" id="{7B3FE2E4-ED0B-1A3E-C45B-568E3609ED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5" name="Minuszeichen 3853">
                <a:extLst>
                  <a:ext uri="{FF2B5EF4-FFF2-40B4-BE49-F238E27FC236}">
                    <a16:creationId xmlns:a16="http://schemas.microsoft.com/office/drawing/2014/main" id="{90BEA470-29C7-4A42-3755-4B385493E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3" name="Gruppieren 10052">
              <a:extLst>
                <a:ext uri="{FF2B5EF4-FFF2-40B4-BE49-F238E27FC236}">
                  <a16:creationId xmlns:a16="http://schemas.microsoft.com/office/drawing/2014/main" id="{F602838A-7F81-E512-9156-F21284B326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072" name="Ellipse 3850">
                <a:extLst>
                  <a:ext uri="{FF2B5EF4-FFF2-40B4-BE49-F238E27FC236}">
                    <a16:creationId xmlns:a16="http://schemas.microsoft.com/office/drawing/2014/main" id="{43C3AE89-4433-3C20-9916-49D2452337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3" name="Minuszeichen 3851">
                <a:extLst>
                  <a:ext uri="{FF2B5EF4-FFF2-40B4-BE49-F238E27FC236}">
                    <a16:creationId xmlns:a16="http://schemas.microsoft.com/office/drawing/2014/main" id="{8364C95F-A217-0586-C2C9-0CB069DFF7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4" name="Gruppieren 10053">
              <a:extLst>
                <a:ext uri="{FF2B5EF4-FFF2-40B4-BE49-F238E27FC236}">
                  <a16:creationId xmlns:a16="http://schemas.microsoft.com/office/drawing/2014/main" id="{241D2E60-380C-6C1F-A8AA-AB1B50F159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070" name="Ellipse 3848">
                <a:extLst>
                  <a:ext uri="{FF2B5EF4-FFF2-40B4-BE49-F238E27FC236}">
                    <a16:creationId xmlns:a16="http://schemas.microsoft.com/office/drawing/2014/main" id="{37CC79CC-F929-B649-599B-802738C26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1" name="Minuszeichen 3849">
                <a:extLst>
                  <a:ext uri="{FF2B5EF4-FFF2-40B4-BE49-F238E27FC236}">
                    <a16:creationId xmlns:a16="http://schemas.microsoft.com/office/drawing/2014/main" id="{1F218606-C71E-0724-BC9C-0C65DF6166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5" name="Gruppieren 10054">
              <a:extLst>
                <a:ext uri="{FF2B5EF4-FFF2-40B4-BE49-F238E27FC236}">
                  <a16:creationId xmlns:a16="http://schemas.microsoft.com/office/drawing/2014/main" id="{604752C7-5D8C-0437-356C-4709BEA97A1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8" name="Ellipse 3846">
                <a:extLst>
                  <a:ext uri="{FF2B5EF4-FFF2-40B4-BE49-F238E27FC236}">
                    <a16:creationId xmlns:a16="http://schemas.microsoft.com/office/drawing/2014/main" id="{D0C5A04B-FF7A-C00C-F8B9-B955A9A233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9" name="Minuszeichen 3847">
                <a:extLst>
                  <a:ext uri="{FF2B5EF4-FFF2-40B4-BE49-F238E27FC236}">
                    <a16:creationId xmlns:a16="http://schemas.microsoft.com/office/drawing/2014/main" id="{CA6516AD-36FD-BC23-B850-F03ABA76C9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6" name="Gruppieren 10055">
              <a:extLst>
                <a:ext uri="{FF2B5EF4-FFF2-40B4-BE49-F238E27FC236}">
                  <a16:creationId xmlns:a16="http://schemas.microsoft.com/office/drawing/2014/main" id="{5591E249-8D3D-EEE7-0AE5-79456FAE460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066" name="Ellipse 3844">
                <a:extLst>
                  <a:ext uri="{FF2B5EF4-FFF2-40B4-BE49-F238E27FC236}">
                    <a16:creationId xmlns:a16="http://schemas.microsoft.com/office/drawing/2014/main" id="{4C7444AF-A67D-5295-BDE7-9687A238C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7" name="Minuszeichen 3845">
                <a:extLst>
                  <a:ext uri="{FF2B5EF4-FFF2-40B4-BE49-F238E27FC236}">
                    <a16:creationId xmlns:a16="http://schemas.microsoft.com/office/drawing/2014/main" id="{3F89A5DD-8E2E-472A-12FE-8775705763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7" name="Gruppieren 10056">
              <a:extLst>
                <a:ext uri="{FF2B5EF4-FFF2-40B4-BE49-F238E27FC236}">
                  <a16:creationId xmlns:a16="http://schemas.microsoft.com/office/drawing/2014/main" id="{6F1E011B-6240-3CC9-F83E-BAC5CAA859F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064" name="Ellipse 3842">
                <a:extLst>
                  <a:ext uri="{FF2B5EF4-FFF2-40B4-BE49-F238E27FC236}">
                    <a16:creationId xmlns:a16="http://schemas.microsoft.com/office/drawing/2014/main" id="{BA7A5418-A394-FA0A-DCB9-79C32C247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5" name="Minuszeichen 3843">
                <a:extLst>
                  <a:ext uri="{FF2B5EF4-FFF2-40B4-BE49-F238E27FC236}">
                    <a16:creationId xmlns:a16="http://schemas.microsoft.com/office/drawing/2014/main" id="{229F2C37-2A3E-02B3-F08E-ADF6E0D5D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8" name="Gruppieren 10057">
              <a:extLst>
                <a:ext uri="{FF2B5EF4-FFF2-40B4-BE49-F238E27FC236}">
                  <a16:creationId xmlns:a16="http://schemas.microsoft.com/office/drawing/2014/main" id="{78CE2800-49E5-6D05-D7B5-5ABCD7920BC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2" name="Ellipse 3840">
                <a:extLst>
                  <a:ext uri="{FF2B5EF4-FFF2-40B4-BE49-F238E27FC236}">
                    <a16:creationId xmlns:a16="http://schemas.microsoft.com/office/drawing/2014/main" id="{EAF06F7E-A48B-388B-2DD5-FC14FDC6E8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3" name="Minuszeichen 3841">
                <a:extLst>
                  <a:ext uri="{FF2B5EF4-FFF2-40B4-BE49-F238E27FC236}">
                    <a16:creationId xmlns:a16="http://schemas.microsoft.com/office/drawing/2014/main" id="{85D6BBBD-CFD4-DC3B-3E87-FBA4AEA0CE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9" name="Gruppieren 10058">
              <a:extLst>
                <a:ext uri="{FF2B5EF4-FFF2-40B4-BE49-F238E27FC236}">
                  <a16:creationId xmlns:a16="http://schemas.microsoft.com/office/drawing/2014/main" id="{C9118654-B9A6-FBFF-8D4D-B43C6970873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60" name="Ellipse 3838">
                <a:extLst>
                  <a:ext uri="{FF2B5EF4-FFF2-40B4-BE49-F238E27FC236}">
                    <a16:creationId xmlns:a16="http://schemas.microsoft.com/office/drawing/2014/main" id="{307BB7B3-FEA9-41D6-83E1-402964F2FF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1" name="Minuszeichen 3839">
                <a:extLst>
                  <a:ext uri="{FF2B5EF4-FFF2-40B4-BE49-F238E27FC236}">
                    <a16:creationId xmlns:a16="http://schemas.microsoft.com/office/drawing/2014/main" id="{20EA2B11-EE6F-4DC1-A559-1E0AF566FE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137" name="Gruppieren 10136">
            <a:extLst>
              <a:ext uri="{FF2B5EF4-FFF2-40B4-BE49-F238E27FC236}">
                <a16:creationId xmlns:a16="http://schemas.microsoft.com/office/drawing/2014/main" id="{4CAC446E-8BBA-CA02-CB6A-24DDEA5A40F2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10138" name="Magnesium ohne e-">
              <a:extLst>
                <a:ext uri="{FF2B5EF4-FFF2-40B4-BE49-F238E27FC236}">
                  <a16:creationId xmlns:a16="http://schemas.microsoft.com/office/drawing/2014/main" id="{A9D0F959-683F-9CAE-BBCE-9A52D3B794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175" name="K-Schale">
                <a:extLst>
                  <a:ext uri="{FF2B5EF4-FFF2-40B4-BE49-F238E27FC236}">
                    <a16:creationId xmlns:a16="http://schemas.microsoft.com/office/drawing/2014/main" id="{CACE2DE2-69CA-AB4A-3D6A-4CBA102AF7F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76" name="Atomkern mit Protonen und Neutronen">
                <a:extLst>
                  <a:ext uri="{FF2B5EF4-FFF2-40B4-BE49-F238E27FC236}">
                    <a16:creationId xmlns:a16="http://schemas.microsoft.com/office/drawing/2014/main" id="{07A5FDBF-C0EB-BA07-19DE-2D5A72EB9E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179" name="Atomkern">
                  <a:extLst>
                    <a:ext uri="{FF2B5EF4-FFF2-40B4-BE49-F238E27FC236}">
                      <a16:creationId xmlns:a16="http://schemas.microsoft.com/office/drawing/2014/main" id="{284EEF4E-F625-7FF3-EEA7-38D0054A93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80" name="Gruppieren 10179">
                  <a:extLst>
                    <a:ext uri="{FF2B5EF4-FFF2-40B4-BE49-F238E27FC236}">
                      <a16:creationId xmlns:a16="http://schemas.microsoft.com/office/drawing/2014/main" id="{4A727A11-B54C-57B9-0E3D-C94A04032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6" name="Ellipse 4277">
                    <a:extLst>
                      <a:ext uri="{FF2B5EF4-FFF2-40B4-BE49-F238E27FC236}">
                        <a16:creationId xmlns:a16="http://schemas.microsoft.com/office/drawing/2014/main" id="{56A640DF-1525-386E-C7F5-7D43F90F0E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7" name="Additionszeichen 4278">
                    <a:extLst>
                      <a:ext uri="{FF2B5EF4-FFF2-40B4-BE49-F238E27FC236}">
                        <a16:creationId xmlns:a16="http://schemas.microsoft.com/office/drawing/2014/main" id="{64B80012-7EDE-B54E-1EF6-D827E148C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1" name="Gruppieren 10180">
                  <a:extLst>
                    <a:ext uri="{FF2B5EF4-FFF2-40B4-BE49-F238E27FC236}">
                      <a16:creationId xmlns:a16="http://schemas.microsoft.com/office/drawing/2014/main" id="{8594E3BB-89A7-1943-6D0F-801EF3CF85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4" name="Ellipse 4275">
                    <a:extLst>
                      <a:ext uri="{FF2B5EF4-FFF2-40B4-BE49-F238E27FC236}">
                        <a16:creationId xmlns:a16="http://schemas.microsoft.com/office/drawing/2014/main" id="{33F6EEE6-F901-EE21-D951-345D9867C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5" name="Additionszeichen 4276">
                    <a:extLst>
                      <a:ext uri="{FF2B5EF4-FFF2-40B4-BE49-F238E27FC236}">
                        <a16:creationId xmlns:a16="http://schemas.microsoft.com/office/drawing/2014/main" id="{3842ACF4-F379-96C8-D22A-21EFEF2374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2" name="Gruppieren 10181">
                  <a:extLst>
                    <a:ext uri="{FF2B5EF4-FFF2-40B4-BE49-F238E27FC236}">
                      <a16:creationId xmlns:a16="http://schemas.microsoft.com/office/drawing/2014/main" id="{61A04390-5A58-6F7D-9FF1-2D477A5BC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2" name="Ellipse 4273">
                    <a:extLst>
                      <a:ext uri="{FF2B5EF4-FFF2-40B4-BE49-F238E27FC236}">
                        <a16:creationId xmlns:a16="http://schemas.microsoft.com/office/drawing/2014/main" id="{5C8ADDC8-4875-FD48-2E37-10FF242E5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3" name="Additionszeichen 4274">
                    <a:extLst>
                      <a:ext uri="{FF2B5EF4-FFF2-40B4-BE49-F238E27FC236}">
                        <a16:creationId xmlns:a16="http://schemas.microsoft.com/office/drawing/2014/main" id="{65AA261C-3BD5-3315-9356-18874CA65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3" name="Gruppieren 10182">
                  <a:extLst>
                    <a:ext uri="{FF2B5EF4-FFF2-40B4-BE49-F238E27FC236}">
                      <a16:creationId xmlns:a16="http://schemas.microsoft.com/office/drawing/2014/main" id="{B2554FE4-C0E1-4B77-319B-D902973E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0" name="Ellipse 4271">
                    <a:extLst>
                      <a:ext uri="{FF2B5EF4-FFF2-40B4-BE49-F238E27FC236}">
                        <a16:creationId xmlns:a16="http://schemas.microsoft.com/office/drawing/2014/main" id="{507468C8-0C0B-C84A-9B8A-3D553E2C4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1" name="Additionszeichen 4272">
                    <a:extLst>
                      <a:ext uri="{FF2B5EF4-FFF2-40B4-BE49-F238E27FC236}">
                        <a16:creationId xmlns:a16="http://schemas.microsoft.com/office/drawing/2014/main" id="{AD3263C9-E26D-2B80-274D-51C05E6AB8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4" name="Gruppieren 10183">
                  <a:extLst>
                    <a:ext uri="{FF2B5EF4-FFF2-40B4-BE49-F238E27FC236}">
                      <a16:creationId xmlns:a16="http://schemas.microsoft.com/office/drawing/2014/main" id="{8478359A-E6AA-A2FD-F896-8EFFE362A7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8" name="Ellipse 4269">
                    <a:extLst>
                      <a:ext uri="{FF2B5EF4-FFF2-40B4-BE49-F238E27FC236}">
                        <a16:creationId xmlns:a16="http://schemas.microsoft.com/office/drawing/2014/main" id="{07289FF5-7031-B447-0BEE-90106E9E1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9" name="Additionszeichen 4270">
                    <a:extLst>
                      <a:ext uri="{FF2B5EF4-FFF2-40B4-BE49-F238E27FC236}">
                        <a16:creationId xmlns:a16="http://schemas.microsoft.com/office/drawing/2014/main" id="{AD9A6372-3260-69CF-766B-11317E0F6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5" name="Gruppieren 10184">
                  <a:extLst>
                    <a:ext uri="{FF2B5EF4-FFF2-40B4-BE49-F238E27FC236}">
                      <a16:creationId xmlns:a16="http://schemas.microsoft.com/office/drawing/2014/main" id="{90BD70F1-AF27-C27C-D54B-DA42FEC15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6" name="Ellipse 4267">
                    <a:extLst>
                      <a:ext uri="{FF2B5EF4-FFF2-40B4-BE49-F238E27FC236}">
                        <a16:creationId xmlns:a16="http://schemas.microsoft.com/office/drawing/2014/main" id="{2D970838-5855-156A-1E85-63253C43A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7" name="Additionszeichen 4268">
                    <a:extLst>
                      <a:ext uri="{FF2B5EF4-FFF2-40B4-BE49-F238E27FC236}">
                        <a16:creationId xmlns:a16="http://schemas.microsoft.com/office/drawing/2014/main" id="{5BE97224-87C8-0763-D0CE-90A46CD214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6" name="Gruppieren 10185">
                  <a:extLst>
                    <a:ext uri="{FF2B5EF4-FFF2-40B4-BE49-F238E27FC236}">
                      <a16:creationId xmlns:a16="http://schemas.microsoft.com/office/drawing/2014/main" id="{D6E2C20B-EBC2-BFC9-5DCD-1402A531D0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4" name="Ellipse 4265">
                    <a:extLst>
                      <a:ext uri="{FF2B5EF4-FFF2-40B4-BE49-F238E27FC236}">
                        <a16:creationId xmlns:a16="http://schemas.microsoft.com/office/drawing/2014/main" id="{AAD4AD6F-B4B2-FC9B-F080-B24A3C9AC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5" name="Additionszeichen 4266">
                    <a:extLst>
                      <a:ext uri="{FF2B5EF4-FFF2-40B4-BE49-F238E27FC236}">
                        <a16:creationId xmlns:a16="http://schemas.microsoft.com/office/drawing/2014/main" id="{0C754E25-C2C8-17B7-1A49-E3B7CFCB99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7" name="Gruppieren 10186">
                  <a:extLst>
                    <a:ext uri="{FF2B5EF4-FFF2-40B4-BE49-F238E27FC236}">
                      <a16:creationId xmlns:a16="http://schemas.microsoft.com/office/drawing/2014/main" id="{D590D896-AEE8-CB8C-E8CF-37091B435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2" name="Ellipse 4263">
                    <a:extLst>
                      <a:ext uri="{FF2B5EF4-FFF2-40B4-BE49-F238E27FC236}">
                        <a16:creationId xmlns:a16="http://schemas.microsoft.com/office/drawing/2014/main" id="{495E815D-4536-4B27-8525-DF0324EB9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3" name="Additionszeichen 4264">
                    <a:extLst>
                      <a:ext uri="{FF2B5EF4-FFF2-40B4-BE49-F238E27FC236}">
                        <a16:creationId xmlns:a16="http://schemas.microsoft.com/office/drawing/2014/main" id="{F9448BEA-F7D8-A2B8-C6CA-3CF35735FC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8" name="Gruppieren 10187">
                  <a:extLst>
                    <a:ext uri="{FF2B5EF4-FFF2-40B4-BE49-F238E27FC236}">
                      <a16:creationId xmlns:a16="http://schemas.microsoft.com/office/drawing/2014/main" id="{3DD0D6C3-75CF-628D-F8AE-3F080682D1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0" name="Ellipse 4261">
                    <a:extLst>
                      <a:ext uri="{FF2B5EF4-FFF2-40B4-BE49-F238E27FC236}">
                        <a16:creationId xmlns:a16="http://schemas.microsoft.com/office/drawing/2014/main" id="{931E5BE8-B3F2-0CA8-E528-35C957A0D4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1" name="Additionszeichen 4262">
                    <a:extLst>
                      <a:ext uri="{FF2B5EF4-FFF2-40B4-BE49-F238E27FC236}">
                        <a16:creationId xmlns:a16="http://schemas.microsoft.com/office/drawing/2014/main" id="{262FAE52-570A-5BF6-F124-9AF463EE8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9" name="Gruppieren 10188">
                  <a:extLst>
                    <a:ext uri="{FF2B5EF4-FFF2-40B4-BE49-F238E27FC236}">
                      <a16:creationId xmlns:a16="http://schemas.microsoft.com/office/drawing/2014/main" id="{DB8DA21D-19DE-FB94-7DCF-7B02A475C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8" name="Ellipse 4259">
                    <a:extLst>
                      <a:ext uri="{FF2B5EF4-FFF2-40B4-BE49-F238E27FC236}">
                        <a16:creationId xmlns:a16="http://schemas.microsoft.com/office/drawing/2014/main" id="{8EC4C5B0-3CA9-31AA-56A1-538F206EF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9" name="Additionszeichen 4260">
                    <a:extLst>
                      <a:ext uri="{FF2B5EF4-FFF2-40B4-BE49-F238E27FC236}">
                        <a16:creationId xmlns:a16="http://schemas.microsoft.com/office/drawing/2014/main" id="{32135F4C-C0F3-3F65-1CC9-647601A8D6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0" name="Gruppieren 10189">
                  <a:extLst>
                    <a:ext uri="{FF2B5EF4-FFF2-40B4-BE49-F238E27FC236}">
                      <a16:creationId xmlns:a16="http://schemas.microsoft.com/office/drawing/2014/main" id="{7AF64160-BB42-88BF-0C9B-FB67FC6190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6" name="Ellipse 4257">
                    <a:extLst>
                      <a:ext uri="{FF2B5EF4-FFF2-40B4-BE49-F238E27FC236}">
                        <a16:creationId xmlns:a16="http://schemas.microsoft.com/office/drawing/2014/main" id="{285B331C-8562-21F9-510C-E7060CEEBD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7" name="Additionszeichen 4258">
                    <a:extLst>
                      <a:ext uri="{FF2B5EF4-FFF2-40B4-BE49-F238E27FC236}">
                        <a16:creationId xmlns:a16="http://schemas.microsoft.com/office/drawing/2014/main" id="{D8C6F6DC-0A46-DB3E-0EAC-1BD5FF56E3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1" name="Gruppieren 10190">
                  <a:extLst>
                    <a:ext uri="{FF2B5EF4-FFF2-40B4-BE49-F238E27FC236}">
                      <a16:creationId xmlns:a16="http://schemas.microsoft.com/office/drawing/2014/main" id="{84CC5B0C-9FE7-8714-41C3-AF6EF2548B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4" name="Ellipse 4255">
                    <a:extLst>
                      <a:ext uri="{FF2B5EF4-FFF2-40B4-BE49-F238E27FC236}">
                        <a16:creationId xmlns:a16="http://schemas.microsoft.com/office/drawing/2014/main" id="{55590513-049C-2742-8416-7C44D4CB9B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5" name="Additionszeichen 4256">
                    <a:extLst>
                      <a:ext uri="{FF2B5EF4-FFF2-40B4-BE49-F238E27FC236}">
                        <a16:creationId xmlns:a16="http://schemas.microsoft.com/office/drawing/2014/main" id="{907D9102-329E-F910-01A6-96FCEC035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92" name="Ellipse 4243">
                  <a:extLst>
                    <a:ext uri="{FF2B5EF4-FFF2-40B4-BE49-F238E27FC236}">
                      <a16:creationId xmlns:a16="http://schemas.microsoft.com/office/drawing/2014/main" id="{EBC4C41B-5F5F-2579-D9FD-D3E724D72DC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3" name="Ellipse 4244">
                  <a:extLst>
                    <a:ext uri="{FF2B5EF4-FFF2-40B4-BE49-F238E27FC236}">
                      <a16:creationId xmlns:a16="http://schemas.microsoft.com/office/drawing/2014/main" id="{DC7FFF82-6011-39E3-0A74-442568A1F6B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4" name="Ellipse 4245">
                  <a:extLst>
                    <a:ext uri="{FF2B5EF4-FFF2-40B4-BE49-F238E27FC236}">
                      <a16:creationId xmlns:a16="http://schemas.microsoft.com/office/drawing/2014/main" id="{EF5A8AA5-169A-3135-28F2-E99440D3544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5" name="Ellipse 4246">
                  <a:extLst>
                    <a:ext uri="{FF2B5EF4-FFF2-40B4-BE49-F238E27FC236}">
                      <a16:creationId xmlns:a16="http://schemas.microsoft.com/office/drawing/2014/main" id="{770363CE-85B2-7353-DE5B-735AF50AF9D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6" name="Ellipse 4247">
                  <a:extLst>
                    <a:ext uri="{FF2B5EF4-FFF2-40B4-BE49-F238E27FC236}">
                      <a16:creationId xmlns:a16="http://schemas.microsoft.com/office/drawing/2014/main" id="{E9179746-1D7D-C3C5-F8D2-EEA3CFEC9C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7" name="Ellipse 4248">
                  <a:extLst>
                    <a:ext uri="{FF2B5EF4-FFF2-40B4-BE49-F238E27FC236}">
                      <a16:creationId xmlns:a16="http://schemas.microsoft.com/office/drawing/2014/main" id="{1A2C66F9-0AB1-9777-AA36-6B26DBC012E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8" name="Ellipse 4249">
                  <a:extLst>
                    <a:ext uri="{FF2B5EF4-FFF2-40B4-BE49-F238E27FC236}">
                      <a16:creationId xmlns:a16="http://schemas.microsoft.com/office/drawing/2014/main" id="{511E2262-8686-6EEA-0493-CC35B13F3F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9" name="Ellipse 4250">
                  <a:extLst>
                    <a:ext uri="{FF2B5EF4-FFF2-40B4-BE49-F238E27FC236}">
                      <a16:creationId xmlns:a16="http://schemas.microsoft.com/office/drawing/2014/main" id="{BCCCBEAB-4993-3E31-5CBE-47D476976E0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0" name="Ellipse 4251">
                  <a:extLst>
                    <a:ext uri="{FF2B5EF4-FFF2-40B4-BE49-F238E27FC236}">
                      <a16:creationId xmlns:a16="http://schemas.microsoft.com/office/drawing/2014/main" id="{702624CB-48CF-21B9-C470-505E71F209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1" name="Ellipse 4252">
                  <a:extLst>
                    <a:ext uri="{FF2B5EF4-FFF2-40B4-BE49-F238E27FC236}">
                      <a16:creationId xmlns:a16="http://schemas.microsoft.com/office/drawing/2014/main" id="{C72EED6B-8474-84A5-794C-E92FB98268A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2" name="Ellipse 4253">
                  <a:extLst>
                    <a:ext uri="{FF2B5EF4-FFF2-40B4-BE49-F238E27FC236}">
                      <a16:creationId xmlns:a16="http://schemas.microsoft.com/office/drawing/2014/main" id="{0D43E8E2-8AC6-DFF4-923D-AC44CFA327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3" name="Ellipse 4254">
                  <a:extLst>
                    <a:ext uri="{FF2B5EF4-FFF2-40B4-BE49-F238E27FC236}">
                      <a16:creationId xmlns:a16="http://schemas.microsoft.com/office/drawing/2014/main" id="{3D1B98A1-4401-F452-3E76-EFD15FD62A0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77" name="L-Schale">
                <a:extLst>
                  <a:ext uri="{FF2B5EF4-FFF2-40B4-BE49-F238E27FC236}">
                    <a16:creationId xmlns:a16="http://schemas.microsoft.com/office/drawing/2014/main" id="{E1EB82A1-050B-F46C-1B66-5A4ED7FED97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8" name="M-Schale">
                <a:extLst>
                  <a:ext uri="{FF2B5EF4-FFF2-40B4-BE49-F238E27FC236}">
                    <a16:creationId xmlns:a16="http://schemas.microsoft.com/office/drawing/2014/main" id="{02129996-8E7D-DDDA-FB8C-F78EBDCB646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9" name="Gruppieren 10138">
              <a:extLst>
                <a:ext uri="{FF2B5EF4-FFF2-40B4-BE49-F238E27FC236}">
                  <a16:creationId xmlns:a16="http://schemas.microsoft.com/office/drawing/2014/main" id="{73F61187-2D1F-18D1-F233-375E14839D4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173" name="Ellipse 4224">
                <a:extLst>
                  <a:ext uri="{FF2B5EF4-FFF2-40B4-BE49-F238E27FC236}">
                    <a16:creationId xmlns:a16="http://schemas.microsoft.com/office/drawing/2014/main" id="{A00120C3-A4F1-F554-B3CB-64D874ABF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4" name="Minuszeichen 4225">
                <a:extLst>
                  <a:ext uri="{FF2B5EF4-FFF2-40B4-BE49-F238E27FC236}">
                    <a16:creationId xmlns:a16="http://schemas.microsoft.com/office/drawing/2014/main" id="{43EBF882-8F91-A0E3-1294-E7B7EF7657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0" name="Gruppieren 10139">
              <a:extLst>
                <a:ext uri="{FF2B5EF4-FFF2-40B4-BE49-F238E27FC236}">
                  <a16:creationId xmlns:a16="http://schemas.microsoft.com/office/drawing/2014/main" id="{CF5C127E-3FA2-D5E8-982A-C8729BF91B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171" name="Ellipse 4222">
                <a:extLst>
                  <a:ext uri="{FF2B5EF4-FFF2-40B4-BE49-F238E27FC236}">
                    <a16:creationId xmlns:a16="http://schemas.microsoft.com/office/drawing/2014/main" id="{1BD79C05-E6EC-F7B3-4D0E-C1C13E029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2" name="Minuszeichen 4223">
                <a:extLst>
                  <a:ext uri="{FF2B5EF4-FFF2-40B4-BE49-F238E27FC236}">
                    <a16:creationId xmlns:a16="http://schemas.microsoft.com/office/drawing/2014/main" id="{E8D71EAB-E8C6-6377-7A1C-C2CA99DD70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1" name="Gruppieren 10140">
              <a:extLst>
                <a:ext uri="{FF2B5EF4-FFF2-40B4-BE49-F238E27FC236}">
                  <a16:creationId xmlns:a16="http://schemas.microsoft.com/office/drawing/2014/main" id="{45C3FC42-9D6D-8D56-E0EB-B74B84739E5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169" name="Ellipse 4220">
                <a:extLst>
                  <a:ext uri="{FF2B5EF4-FFF2-40B4-BE49-F238E27FC236}">
                    <a16:creationId xmlns:a16="http://schemas.microsoft.com/office/drawing/2014/main" id="{938EA866-6C55-8723-A287-9117A3236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0" name="Minuszeichen 4221">
                <a:extLst>
                  <a:ext uri="{FF2B5EF4-FFF2-40B4-BE49-F238E27FC236}">
                    <a16:creationId xmlns:a16="http://schemas.microsoft.com/office/drawing/2014/main" id="{C75DD79C-D7ED-1066-9A84-167C022F25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2" name="Gruppieren 10141">
              <a:extLst>
                <a:ext uri="{FF2B5EF4-FFF2-40B4-BE49-F238E27FC236}">
                  <a16:creationId xmlns:a16="http://schemas.microsoft.com/office/drawing/2014/main" id="{9B281F84-3416-5AF4-437F-6DD6D80AD96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167" name="Ellipse 4218">
                <a:extLst>
                  <a:ext uri="{FF2B5EF4-FFF2-40B4-BE49-F238E27FC236}">
                    <a16:creationId xmlns:a16="http://schemas.microsoft.com/office/drawing/2014/main" id="{389E75ED-4565-EF2A-8C66-C51BD13A41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8" name="Minuszeichen 4219">
                <a:extLst>
                  <a:ext uri="{FF2B5EF4-FFF2-40B4-BE49-F238E27FC236}">
                    <a16:creationId xmlns:a16="http://schemas.microsoft.com/office/drawing/2014/main" id="{46031138-4FB3-DBE0-6927-8D45947902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3" name="Gruppieren 10142">
              <a:extLst>
                <a:ext uri="{FF2B5EF4-FFF2-40B4-BE49-F238E27FC236}">
                  <a16:creationId xmlns:a16="http://schemas.microsoft.com/office/drawing/2014/main" id="{B0478638-A0AA-CE7A-A050-656E16A91E5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65" name="Ellipse 4216">
                <a:extLst>
                  <a:ext uri="{FF2B5EF4-FFF2-40B4-BE49-F238E27FC236}">
                    <a16:creationId xmlns:a16="http://schemas.microsoft.com/office/drawing/2014/main" id="{7A711812-C6D0-F1A0-CEED-A7A4CA94E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6" name="Minuszeichen 4217">
                <a:extLst>
                  <a:ext uri="{FF2B5EF4-FFF2-40B4-BE49-F238E27FC236}">
                    <a16:creationId xmlns:a16="http://schemas.microsoft.com/office/drawing/2014/main" id="{59857290-8808-3DF9-BF6B-73333AD3B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4" name="Gruppieren 10143">
              <a:extLst>
                <a:ext uri="{FF2B5EF4-FFF2-40B4-BE49-F238E27FC236}">
                  <a16:creationId xmlns:a16="http://schemas.microsoft.com/office/drawing/2014/main" id="{EC4D5788-855F-3D2D-859A-BA3FECA77AC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163" name="Ellipse 4214">
                <a:extLst>
                  <a:ext uri="{FF2B5EF4-FFF2-40B4-BE49-F238E27FC236}">
                    <a16:creationId xmlns:a16="http://schemas.microsoft.com/office/drawing/2014/main" id="{96A55C2F-56B6-6B6D-019B-AC9DABDFD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4" name="Minuszeichen 4215">
                <a:extLst>
                  <a:ext uri="{FF2B5EF4-FFF2-40B4-BE49-F238E27FC236}">
                    <a16:creationId xmlns:a16="http://schemas.microsoft.com/office/drawing/2014/main" id="{367605B8-FA8F-AC6C-7180-BBFDA310F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5" name="Gruppieren 10144">
              <a:extLst>
                <a:ext uri="{FF2B5EF4-FFF2-40B4-BE49-F238E27FC236}">
                  <a16:creationId xmlns:a16="http://schemas.microsoft.com/office/drawing/2014/main" id="{710C9ED2-9D17-E578-BA9D-D26B114A06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161" name="Ellipse 4212">
                <a:extLst>
                  <a:ext uri="{FF2B5EF4-FFF2-40B4-BE49-F238E27FC236}">
                    <a16:creationId xmlns:a16="http://schemas.microsoft.com/office/drawing/2014/main" id="{A4D90459-96E0-9DCB-61DB-6350B9FD94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2" name="Minuszeichen 4213">
                <a:extLst>
                  <a:ext uri="{FF2B5EF4-FFF2-40B4-BE49-F238E27FC236}">
                    <a16:creationId xmlns:a16="http://schemas.microsoft.com/office/drawing/2014/main" id="{9698A061-4E10-4F10-636A-0072D45A05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6" name="Gruppieren 10145">
              <a:extLst>
                <a:ext uri="{FF2B5EF4-FFF2-40B4-BE49-F238E27FC236}">
                  <a16:creationId xmlns:a16="http://schemas.microsoft.com/office/drawing/2014/main" id="{D6F9B605-DF10-4F5C-B1CA-D7070F97145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9" name="Ellipse 4210">
                <a:extLst>
                  <a:ext uri="{FF2B5EF4-FFF2-40B4-BE49-F238E27FC236}">
                    <a16:creationId xmlns:a16="http://schemas.microsoft.com/office/drawing/2014/main" id="{C5616DDB-D1E2-C3BC-CFA5-A42BAF850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0" name="Minuszeichen 4211">
                <a:extLst>
                  <a:ext uri="{FF2B5EF4-FFF2-40B4-BE49-F238E27FC236}">
                    <a16:creationId xmlns:a16="http://schemas.microsoft.com/office/drawing/2014/main" id="{AB351AFC-453D-33F3-3FBE-799C5DF10F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7" name="Gruppieren 10146">
              <a:extLst>
                <a:ext uri="{FF2B5EF4-FFF2-40B4-BE49-F238E27FC236}">
                  <a16:creationId xmlns:a16="http://schemas.microsoft.com/office/drawing/2014/main" id="{5FC2A858-47E9-4E4A-0074-D9D4DBFEC2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157" name="Ellipse 4208">
                <a:extLst>
                  <a:ext uri="{FF2B5EF4-FFF2-40B4-BE49-F238E27FC236}">
                    <a16:creationId xmlns:a16="http://schemas.microsoft.com/office/drawing/2014/main" id="{67E3BE81-403B-FC29-0C55-C045C3F5A3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8" name="Minuszeichen 4209">
                <a:extLst>
                  <a:ext uri="{FF2B5EF4-FFF2-40B4-BE49-F238E27FC236}">
                    <a16:creationId xmlns:a16="http://schemas.microsoft.com/office/drawing/2014/main" id="{B42733D3-DBFD-1F99-850D-F93D7291A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8" name="Gruppieren 10147">
              <a:extLst>
                <a:ext uri="{FF2B5EF4-FFF2-40B4-BE49-F238E27FC236}">
                  <a16:creationId xmlns:a16="http://schemas.microsoft.com/office/drawing/2014/main" id="{461A7771-081F-0567-08A3-E420B92C4E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155" name="Ellipse 4206">
                <a:extLst>
                  <a:ext uri="{FF2B5EF4-FFF2-40B4-BE49-F238E27FC236}">
                    <a16:creationId xmlns:a16="http://schemas.microsoft.com/office/drawing/2014/main" id="{87F21133-6107-DD25-CC82-9269E5FF1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6" name="Minuszeichen 4207">
                <a:extLst>
                  <a:ext uri="{FF2B5EF4-FFF2-40B4-BE49-F238E27FC236}">
                    <a16:creationId xmlns:a16="http://schemas.microsoft.com/office/drawing/2014/main" id="{349711FD-99A9-AE9E-71C2-71945A0F8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9" name="Gruppieren 10148">
              <a:extLst>
                <a:ext uri="{FF2B5EF4-FFF2-40B4-BE49-F238E27FC236}">
                  <a16:creationId xmlns:a16="http://schemas.microsoft.com/office/drawing/2014/main" id="{BE99025F-BC6A-6CCE-AFEE-7073A7114F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3" name="Ellipse 4204">
                <a:extLst>
                  <a:ext uri="{FF2B5EF4-FFF2-40B4-BE49-F238E27FC236}">
                    <a16:creationId xmlns:a16="http://schemas.microsoft.com/office/drawing/2014/main" id="{806CA66A-8E51-3E32-B0A5-46E4901813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4" name="Minuszeichen 4205">
                <a:extLst>
                  <a:ext uri="{FF2B5EF4-FFF2-40B4-BE49-F238E27FC236}">
                    <a16:creationId xmlns:a16="http://schemas.microsoft.com/office/drawing/2014/main" id="{76DBF926-E4D2-0EE1-6F4D-8D421F8BA2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0" name="Gruppieren 10149">
              <a:extLst>
                <a:ext uri="{FF2B5EF4-FFF2-40B4-BE49-F238E27FC236}">
                  <a16:creationId xmlns:a16="http://schemas.microsoft.com/office/drawing/2014/main" id="{E9BBB769-D35D-1A1B-4473-28CB13837E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51" name="Ellipse 4202">
                <a:extLst>
                  <a:ext uri="{FF2B5EF4-FFF2-40B4-BE49-F238E27FC236}">
                    <a16:creationId xmlns:a16="http://schemas.microsoft.com/office/drawing/2014/main" id="{FF3707B6-D7E7-61DE-6C60-9DF246484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2" name="Minuszeichen 4203">
                <a:extLst>
                  <a:ext uri="{FF2B5EF4-FFF2-40B4-BE49-F238E27FC236}">
                    <a16:creationId xmlns:a16="http://schemas.microsoft.com/office/drawing/2014/main" id="{881524C0-82FE-3E70-7F4A-06049C92A9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28" name="Gruppieren 10227">
            <a:extLst>
              <a:ext uri="{FF2B5EF4-FFF2-40B4-BE49-F238E27FC236}">
                <a16:creationId xmlns:a16="http://schemas.microsoft.com/office/drawing/2014/main" id="{4BE89EDF-4B03-A614-EE06-C424C31E4C6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10229" name="Magnesium ohne e-">
              <a:extLst>
                <a:ext uri="{FF2B5EF4-FFF2-40B4-BE49-F238E27FC236}">
                  <a16:creationId xmlns:a16="http://schemas.microsoft.com/office/drawing/2014/main" id="{A59092AD-BBDF-5FFB-E8E4-7F7A1F148E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266" name="K-Schale">
                <a:extLst>
                  <a:ext uri="{FF2B5EF4-FFF2-40B4-BE49-F238E27FC236}">
                    <a16:creationId xmlns:a16="http://schemas.microsoft.com/office/drawing/2014/main" id="{8D90C1B1-F2B5-EF20-3D12-3A3A56259D7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267" name="Atomkern mit Protonen und Neutronen">
                <a:extLst>
                  <a:ext uri="{FF2B5EF4-FFF2-40B4-BE49-F238E27FC236}">
                    <a16:creationId xmlns:a16="http://schemas.microsoft.com/office/drawing/2014/main" id="{8F8E9000-2A9C-E5ED-1840-292B7F12505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270" name="Atomkern">
                  <a:extLst>
                    <a:ext uri="{FF2B5EF4-FFF2-40B4-BE49-F238E27FC236}">
                      <a16:creationId xmlns:a16="http://schemas.microsoft.com/office/drawing/2014/main" id="{959FFD04-8F42-65C1-257E-74761064D4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271" name="Gruppieren 10270">
                  <a:extLst>
                    <a:ext uri="{FF2B5EF4-FFF2-40B4-BE49-F238E27FC236}">
                      <a16:creationId xmlns:a16="http://schemas.microsoft.com/office/drawing/2014/main" id="{6FB1CDDF-1EF2-30B7-764B-ADFD57E0AA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7" name="Ellipse 3913">
                    <a:extLst>
                      <a:ext uri="{FF2B5EF4-FFF2-40B4-BE49-F238E27FC236}">
                        <a16:creationId xmlns:a16="http://schemas.microsoft.com/office/drawing/2014/main" id="{C06CDC46-565A-B0E8-F224-D918E416FF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8" name="Additionszeichen 3914">
                    <a:extLst>
                      <a:ext uri="{FF2B5EF4-FFF2-40B4-BE49-F238E27FC236}">
                        <a16:creationId xmlns:a16="http://schemas.microsoft.com/office/drawing/2014/main" id="{2E69CDF1-EF75-24FA-6E21-9D798F6EEF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2" name="Gruppieren 10271">
                  <a:extLst>
                    <a:ext uri="{FF2B5EF4-FFF2-40B4-BE49-F238E27FC236}">
                      <a16:creationId xmlns:a16="http://schemas.microsoft.com/office/drawing/2014/main" id="{D76544D8-444B-428B-9052-0AB0C6FE3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5" name="Ellipse 3911">
                    <a:extLst>
                      <a:ext uri="{FF2B5EF4-FFF2-40B4-BE49-F238E27FC236}">
                        <a16:creationId xmlns:a16="http://schemas.microsoft.com/office/drawing/2014/main" id="{451BF679-A350-FB93-CBCD-8F6EA33F9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6" name="Additionszeichen 3912">
                    <a:extLst>
                      <a:ext uri="{FF2B5EF4-FFF2-40B4-BE49-F238E27FC236}">
                        <a16:creationId xmlns:a16="http://schemas.microsoft.com/office/drawing/2014/main" id="{C3CBD768-79DE-885D-7A84-8CB2C47BAD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3" name="Gruppieren 10272">
                  <a:extLst>
                    <a:ext uri="{FF2B5EF4-FFF2-40B4-BE49-F238E27FC236}">
                      <a16:creationId xmlns:a16="http://schemas.microsoft.com/office/drawing/2014/main" id="{51EDDAC4-8390-A239-91C3-5110032B3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3" name="Ellipse 3909">
                    <a:extLst>
                      <a:ext uri="{FF2B5EF4-FFF2-40B4-BE49-F238E27FC236}">
                        <a16:creationId xmlns:a16="http://schemas.microsoft.com/office/drawing/2014/main" id="{DD82464A-2A90-C1EC-E5AD-DDF456E942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4" name="Additionszeichen 3910">
                    <a:extLst>
                      <a:ext uri="{FF2B5EF4-FFF2-40B4-BE49-F238E27FC236}">
                        <a16:creationId xmlns:a16="http://schemas.microsoft.com/office/drawing/2014/main" id="{DEE3BE7B-A594-7F7F-C71B-1A8A0C869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4" name="Gruppieren 10273">
                  <a:extLst>
                    <a:ext uri="{FF2B5EF4-FFF2-40B4-BE49-F238E27FC236}">
                      <a16:creationId xmlns:a16="http://schemas.microsoft.com/office/drawing/2014/main" id="{782CDF57-8C23-22EC-B5C9-884556B3C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1" name="Ellipse 3907">
                    <a:extLst>
                      <a:ext uri="{FF2B5EF4-FFF2-40B4-BE49-F238E27FC236}">
                        <a16:creationId xmlns:a16="http://schemas.microsoft.com/office/drawing/2014/main" id="{A60C1A84-336F-C315-C6C3-752D270ECC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2" name="Additionszeichen 3908">
                    <a:extLst>
                      <a:ext uri="{FF2B5EF4-FFF2-40B4-BE49-F238E27FC236}">
                        <a16:creationId xmlns:a16="http://schemas.microsoft.com/office/drawing/2014/main" id="{E687D24F-1E7B-8E3D-81C0-712EA3CB0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5" name="Gruppieren 10274">
                  <a:extLst>
                    <a:ext uri="{FF2B5EF4-FFF2-40B4-BE49-F238E27FC236}">
                      <a16:creationId xmlns:a16="http://schemas.microsoft.com/office/drawing/2014/main" id="{E67B4804-D378-C242-3BC2-B32AF31C6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9" name="Ellipse 3905">
                    <a:extLst>
                      <a:ext uri="{FF2B5EF4-FFF2-40B4-BE49-F238E27FC236}">
                        <a16:creationId xmlns:a16="http://schemas.microsoft.com/office/drawing/2014/main" id="{C86AAB03-4167-6328-0F6C-669E8379E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0" name="Additionszeichen 3906">
                    <a:extLst>
                      <a:ext uri="{FF2B5EF4-FFF2-40B4-BE49-F238E27FC236}">
                        <a16:creationId xmlns:a16="http://schemas.microsoft.com/office/drawing/2014/main" id="{BCB864DF-897C-9083-6F9D-20EF6BE873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6" name="Gruppieren 10275">
                  <a:extLst>
                    <a:ext uri="{FF2B5EF4-FFF2-40B4-BE49-F238E27FC236}">
                      <a16:creationId xmlns:a16="http://schemas.microsoft.com/office/drawing/2014/main" id="{3C5531DE-040F-19C4-2D3E-DDFF606C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7" name="Ellipse 3903">
                    <a:extLst>
                      <a:ext uri="{FF2B5EF4-FFF2-40B4-BE49-F238E27FC236}">
                        <a16:creationId xmlns:a16="http://schemas.microsoft.com/office/drawing/2014/main" id="{A6013168-AC61-902F-543E-302A79CD1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8" name="Additionszeichen 3904">
                    <a:extLst>
                      <a:ext uri="{FF2B5EF4-FFF2-40B4-BE49-F238E27FC236}">
                        <a16:creationId xmlns:a16="http://schemas.microsoft.com/office/drawing/2014/main" id="{70888BE3-D451-7AD2-D9E2-F19FAB60E2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7" name="Gruppieren 10276">
                  <a:extLst>
                    <a:ext uri="{FF2B5EF4-FFF2-40B4-BE49-F238E27FC236}">
                      <a16:creationId xmlns:a16="http://schemas.microsoft.com/office/drawing/2014/main" id="{1551FA30-24FE-F706-248A-DD9E39411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5" name="Ellipse 3901">
                    <a:extLst>
                      <a:ext uri="{FF2B5EF4-FFF2-40B4-BE49-F238E27FC236}">
                        <a16:creationId xmlns:a16="http://schemas.microsoft.com/office/drawing/2014/main" id="{A057CF2C-A3C7-C647-A3A8-38CF2D2C99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6" name="Additionszeichen 3902">
                    <a:extLst>
                      <a:ext uri="{FF2B5EF4-FFF2-40B4-BE49-F238E27FC236}">
                        <a16:creationId xmlns:a16="http://schemas.microsoft.com/office/drawing/2014/main" id="{0E6B5AE2-DEA1-1737-4E2B-4DE64EF515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8" name="Gruppieren 10277">
                  <a:extLst>
                    <a:ext uri="{FF2B5EF4-FFF2-40B4-BE49-F238E27FC236}">
                      <a16:creationId xmlns:a16="http://schemas.microsoft.com/office/drawing/2014/main" id="{C8D1586B-A52B-AA19-4C8A-A8327417E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3" name="Ellipse 3899">
                    <a:extLst>
                      <a:ext uri="{FF2B5EF4-FFF2-40B4-BE49-F238E27FC236}">
                        <a16:creationId xmlns:a16="http://schemas.microsoft.com/office/drawing/2014/main" id="{909F8EEE-432F-E638-E8CF-A9A2794672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4" name="Additionszeichen 3900">
                    <a:extLst>
                      <a:ext uri="{FF2B5EF4-FFF2-40B4-BE49-F238E27FC236}">
                        <a16:creationId xmlns:a16="http://schemas.microsoft.com/office/drawing/2014/main" id="{CF8B47B7-82B8-CB41-670F-DB87A0D62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9" name="Gruppieren 10278">
                  <a:extLst>
                    <a:ext uri="{FF2B5EF4-FFF2-40B4-BE49-F238E27FC236}">
                      <a16:creationId xmlns:a16="http://schemas.microsoft.com/office/drawing/2014/main" id="{334C48C5-8741-EC89-2AA2-76FD4C2F9C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1" name="Ellipse 3897">
                    <a:extLst>
                      <a:ext uri="{FF2B5EF4-FFF2-40B4-BE49-F238E27FC236}">
                        <a16:creationId xmlns:a16="http://schemas.microsoft.com/office/drawing/2014/main" id="{170CF1D8-A051-189A-BBCD-28F5838B1A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2" name="Additionszeichen 3898">
                    <a:extLst>
                      <a:ext uri="{FF2B5EF4-FFF2-40B4-BE49-F238E27FC236}">
                        <a16:creationId xmlns:a16="http://schemas.microsoft.com/office/drawing/2014/main" id="{1F7A0089-7313-B83D-E816-BC22203731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0" name="Gruppieren 10279">
                  <a:extLst>
                    <a:ext uri="{FF2B5EF4-FFF2-40B4-BE49-F238E27FC236}">
                      <a16:creationId xmlns:a16="http://schemas.microsoft.com/office/drawing/2014/main" id="{F877FA9C-3F1F-6269-852E-7A407269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9" name="Ellipse 3895">
                    <a:extLst>
                      <a:ext uri="{FF2B5EF4-FFF2-40B4-BE49-F238E27FC236}">
                        <a16:creationId xmlns:a16="http://schemas.microsoft.com/office/drawing/2014/main" id="{01E99973-D267-AA74-8ADC-CC6F7852D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0" name="Additionszeichen 3896">
                    <a:extLst>
                      <a:ext uri="{FF2B5EF4-FFF2-40B4-BE49-F238E27FC236}">
                        <a16:creationId xmlns:a16="http://schemas.microsoft.com/office/drawing/2014/main" id="{CFB9C1ED-8D69-EC28-6C39-26C13C2E9A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1" name="Gruppieren 10280">
                  <a:extLst>
                    <a:ext uri="{FF2B5EF4-FFF2-40B4-BE49-F238E27FC236}">
                      <a16:creationId xmlns:a16="http://schemas.microsoft.com/office/drawing/2014/main" id="{460571EC-B786-D3E7-BCD0-0C34831E6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7" name="Ellipse 3893">
                    <a:extLst>
                      <a:ext uri="{FF2B5EF4-FFF2-40B4-BE49-F238E27FC236}">
                        <a16:creationId xmlns:a16="http://schemas.microsoft.com/office/drawing/2014/main" id="{FF085943-2346-43A3-36C1-1DB43612E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8" name="Additionszeichen 3894">
                    <a:extLst>
                      <a:ext uri="{FF2B5EF4-FFF2-40B4-BE49-F238E27FC236}">
                        <a16:creationId xmlns:a16="http://schemas.microsoft.com/office/drawing/2014/main" id="{6FE24C48-7D98-AB01-3BE9-56A9C52DF1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2" name="Gruppieren 10281">
                  <a:extLst>
                    <a:ext uri="{FF2B5EF4-FFF2-40B4-BE49-F238E27FC236}">
                      <a16:creationId xmlns:a16="http://schemas.microsoft.com/office/drawing/2014/main" id="{104A4C51-C400-B4D4-FD96-B0B580EEF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5" name="Ellipse 3891">
                    <a:extLst>
                      <a:ext uri="{FF2B5EF4-FFF2-40B4-BE49-F238E27FC236}">
                        <a16:creationId xmlns:a16="http://schemas.microsoft.com/office/drawing/2014/main" id="{3C6F0CCE-B63C-9F34-14E7-DEB9A33B3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6" name="Additionszeichen 3892">
                    <a:extLst>
                      <a:ext uri="{FF2B5EF4-FFF2-40B4-BE49-F238E27FC236}">
                        <a16:creationId xmlns:a16="http://schemas.microsoft.com/office/drawing/2014/main" id="{B7FA8A47-084A-0DA5-6EFA-D2E70F940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83" name="Ellipse 3879">
                  <a:extLst>
                    <a:ext uri="{FF2B5EF4-FFF2-40B4-BE49-F238E27FC236}">
                      <a16:creationId xmlns:a16="http://schemas.microsoft.com/office/drawing/2014/main" id="{98579D71-17C9-85C6-780E-90730CFC4EE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4" name="Ellipse 3880">
                  <a:extLst>
                    <a:ext uri="{FF2B5EF4-FFF2-40B4-BE49-F238E27FC236}">
                      <a16:creationId xmlns:a16="http://schemas.microsoft.com/office/drawing/2014/main" id="{7173C15E-0299-7C0C-DADE-876BC7E4A0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5" name="Ellipse 3881">
                  <a:extLst>
                    <a:ext uri="{FF2B5EF4-FFF2-40B4-BE49-F238E27FC236}">
                      <a16:creationId xmlns:a16="http://schemas.microsoft.com/office/drawing/2014/main" id="{D513BFA2-73AE-9533-0392-8773B9B09F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6" name="Ellipse 3882">
                  <a:extLst>
                    <a:ext uri="{FF2B5EF4-FFF2-40B4-BE49-F238E27FC236}">
                      <a16:creationId xmlns:a16="http://schemas.microsoft.com/office/drawing/2014/main" id="{C55AA5AE-E9CD-9ACF-4D9D-7BBE5C92266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7" name="Ellipse 3883">
                  <a:extLst>
                    <a:ext uri="{FF2B5EF4-FFF2-40B4-BE49-F238E27FC236}">
                      <a16:creationId xmlns:a16="http://schemas.microsoft.com/office/drawing/2014/main" id="{9BA4FFF9-92D5-792D-95D5-DD21680E8C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8" name="Ellipse 3884">
                  <a:extLst>
                    <a:ext uri="{FF2B5EF4-FFF2-40B4-BE49-F238E27FC236}">
                      <a16:creationId xmlns:a16="http://schemas.microsoft.com/office/drawing/2014/main" id="{C4636D64-1F9A-36A9-B090-0E80E176E85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9" name="Ellipse 3885">
                  <a:extLst>
                    <a:ext uri="{FF2B5EF4-FFF2-40B4-BE49-F238E27FC236}">
                      <a16:creationId xmlns:a16="http://schemas.microsoft.com/office/drawing/2014/main" id="{D5CC582E-5DD2-867A-1DF2-8F23EFDBC2F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0" name="Ellipse 3886">
                  <a:extLst>
                    <a:ext uri="{FF2B5EF4-FFF2-40B4-BE49-F238E27FC236}">
                      <a16:creationId xmlns:a16="http://schemas.microsoft.com/office/drawing/2014/main" id="{CEF6F2BB-CE3D-F57A-9B00-691E00154A1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1" name="Ellipse 3887">
                  <a:extLst>
                    <a:ext uri="{FF2B5EF4-FFF2-40B4-BE49-F238E27FC236}">
                      <a16:creationId xmlns:a16="http://schemas.microsoft.com/office/drawing/2014/main" id="{077EA6F0-46F2-C257-FB0E-C7A5C5CC344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2" name="Ellipse 3888">
                  <a:extLst>
                    <a:ext uri="{FF2B5EF4-FFF2-40B4-BE49-F238E27FC236}">
                      <a16:creationId xmlns:a16="http://schemas.microsoft.com/office/drawing/2014/main" id="{59132B0B-FCB6-5CEF-7F53-F858334A2AA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3" name="Ellipse 3889">
                  <a:extLst>
                    <a:ext uri="{FF2B5EF4-FFF2-40B4-BE49-F238E27FC236}">
                      <a16:creationId xmlns:a16="http://schemas.microsoft.com/office/drawing/2014/main" id="{D20AA9BB-0009-5800-6266-AA6F52C558A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4" name="Ellipse 3890">
                  <a:extLst>
                    <a:ext uri="{FF2B5EF4-FFF2-40B4-BE49-F238E27FC236}">
                      <a16:creationId xmlns:a16="http://schemas.microsoft.com/office/drawing/2014/main" id="{8FBE8716-3335-D70B-961B-1810A3AACCE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68" name="L-Schale">
                <a:extLst>
                  <a:ext uri="{FF2B5EF4-FFF2-40B4-BE49-F238E27FC236}">
                    <a16:creationId xmlns:a16="http://schemas.microsoft.com/office/drawing/2014/main" id="{43D2828F-C9DF-3E2E-4141-BB1BF79C73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9" name="M-Schale">
                <a:extLst>
                  <a:ext uri="{FF2B5EF4-FFF2-40B4-BE49-F238E27FC236}">
                    <a16:creationId xmlns:a16="http://schemas.microsoft.com/office/drawing/2014/main" id="{5D595C17-0D0D-D5CD-5DA1-DE6CCCA2B9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0" name="Gruppieren 10229">
              <a:extLst>
                <a:ext uri="{FF2B5EF4-FFF2-40B4-BE49-F238E27FC236}">
                  <a16:creationId xmlns:a16="http://schemas.microsoft.com/office/drawing/2014/main" id="{54A4EF01-E7FF-8E1C-1D5B-AF9CED17FCC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264" name="Ellipse 3860">
                <a:extLst>
                  <a:ext uri="{FF2B5EF4-FFF2-40B4-BE49-F238E27FC236}">
                    <a16:creationId xmlns:a16="http://schemas.microsoft.com/office/drawing/2014/main" id="{DFB415F1-BF14-88B0-6131-C08B5873C2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5" name="Minuszeichen 3861">
                <a:extLst>
                  <a:ext uri="{FF2B5EF4-FFF2-40B4-BE49-F238E27FC236}">
                    <a16:creationId xmlns:a16="http://schemas.microsoft.com/office/drawing/2014/main" id="{06F5E459-EBD1-5F7B-C4BF-E8ACEED9B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1" name="Gruppieren 10230">
              <a:extLst>
                <a:ext uri="{FF2B5EF4-FFF2-40B4-BE49-F238E27FC236}">
                  <a16:creationId xmlns:a16="http://schemas.microsoft.com/office/drawing/2014/main" id="{C70B11E7-B5A6-C98F-F5E7-782AF9DBA54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262" name="Ellipse 3858">
                <a:extLst>
                  <a:ext uri="{FF2B5EF4-FFF2-40B4-BE49-F238E27FC236}">
                    <a16:creationId xmlns:a16="http://schemas.microsoft.com/office/drawing/2014/main" id="{CFA08574-63BC-69F3-15C4-5A278313E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3" name="Minuszeichen 3859">
                <a:extLst>
                  <a:ext uri="{FF2B5EF4-FFF2-40B4-BE49-F238E27FC236}">
                    <a16:creationId xmlns:a16="http://schemas.microsoft.com/office/drawing/2014/main" id="{60FDC68A-FB8F-00EF-C9AD-6C9BADA67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2" name="Gruppieren 10231">
              <a:extLst>
                <a:ext uri="{FF2B5EF4-FFF2-40B4-BE49-F238E27FC236}">
                  <a16:creationId xmlns:a16="http://schemas.microsoft.com/office/drawing/2014/main" id="{93950FAC-3C03-8707-1531-FF4EF074078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260" name="Ellipse 3856">
                <a:extLst>
                  <a:ext uri="{FF2B5EF4-FFF2-40B4-BE49-F238E27FC236}">
                    <a16:creationId xmlns:a16="http://schemas.microsoft.com/office/drawing/2014/main" id="{31F4F612-C0FC-7F7A-E088-D90AAE06C0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1" name="Minuszeichen 3857">
                <a:extLst>
                  <a:ext uri="{FF2B5EF4-FFF2-40B4-BE49-F238E27FC236}">
                    <a16:creationId xmlns:a16="http://schemas.microsoft.com/office/drawing/2014/main" id="{6B37FDAC-D92A-2315-C2CC-F79C2263F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3" name="Gruppieren 10232">
              <a:extLst>
                <a:ext uri="{FF2B5EF4-FFF2-40B4-BE49-F238E27FC236}">
                  <a16:creationId xmlns:a16="http://schemas.microsoft.com/office/drawing/2014/main" id="{A1C188FB-402E-20AB-5A82-164C8292E95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258" name="Ellipse 3854">
                <a:extLst>
                  <a:ext uri="{FF2B5EF4-FFF2-40B4-BE49-F238E27FC236}">
                    <a16:creationId xmlns:a16="http://schemas.microsoft.com/office/drawing/2014/main" id="{23051914-AFD2-E1D6-2CC5-16B0310F6F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9" name="Minuszeichen 3855">
                <a:extLst>
                  <a:ext uri="{FF2B5EF4-FFF2-40B4-BE49-F238E27FC236}">
                    <a16:creationId xmlns:a16="http://schemas.microsoft.com/office/drawing/2014/main" id="{582CB2E8-DCE2-3FED-5625-9E2A031B2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4" name="Gruppieren 10233">
              <a:extLst>
                <a:ext uri="{FF2B5EF4-FFF2-40B4-BE49-F238E27FC236}">
                  <a16:creationId xmlns:a16="http://schemas.microsoft.com/office/drawing/2014/main" id="{DCDB2A85-6904-21C7-594F-A168B03D60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56" name="Ellipse 3852">
                <a:extLst>
                  <a:ext uri="{FF2B5EF4-FFF2-40B4-BE49-F238E27FC236}">
                    <a16:creationId xmlns:a16="http://schemas.microsoft.com/office/drawing/2014/main" id="{4763C8FE-C3E1-9197-E49A-EDEA4C7697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7" name="Minuszeichen 3853">
                <a:extLst>
                  <a:ext uri="{FF2B5EF4-FFF2-40B4-BE49-F238E27FC236}">
                    <a16:creationId xmlns:a16="http://schemas.microsoft.com/office/drawing/2014/main" id="{553AF345-4C51-A926-83F8-F3B83C3A92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5" name="Gruppieren 10234">
              <a:extLst>
                <a:ext uri="{FF2B5EF4-FFF2-40B4-BE49-F238E27FC236}">
                  <a16:creationId xmlns:a16="http://schemas.microsoft.com/office/drawing/2014/main" id="{691296FC-EF9E-781D-CE91-EFCCD28938F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254" name="Ellipse 3850">
                <a:extLst>
                  <a:ext uri="{FF2B5EF4-FFF2-40B4-BE49-F238E27FC236}">
                    <a16:creationId xmlns:a16="http://schemas.microsoft.com/office/drawing/2014/main" id="{C9DBF6BB-B05E-589D-0FF6-D388FA5AAF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5" name="Minuszeichen 3851">
                <a:extLst>
                  <a:ext uri="{FF2B5EF4-FFF2-40B4-BE49-F238E27FC236}">
                    <a16:creationId xmlns:a16="http://schemas.microsoft.com/office/drawing/2014/main" id="{3407C9C2-9F36-4F62-D167-37CEA4AE0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6" name="Gruppieren 10235">
              <a:extLst>
                <a:ext uri="{FF2B5EF4-FFF2-40B4-BE49-F238E27FC236}">
                  <a16:creationId xmlns:a16="http://schemas.microsoft.com/office/drawing/2014/main" id="{B117BDBE-2FFA-8378-7675-FE101D3AEB5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52" name="Ellipse 3848">
                <a:extLst>
                  <a:ext uri="{FF2B5EF4-FFF2-40B4-BE49-F238E27FC236}">
                    <a16:creationId xmlns:a16="http://schemas.microsoft.com/office/drawing/2014/main" id="{D6D7163C-9FB7-BF55-8B88-801E4D8B0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3" name="Minuszeichen 3849">
                <a:extLst>
                  <a:ext uri="{FF2B5EF4-FFF2-40B4-BE49-F238E27FC236}">
                    <a16:creationId xmlns:a16="http://schemas.microsoft.com/office/drawing/2014/main" id="{8A4B6574-88A5-C73C-53AB-57C9098D7B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7" name="Gruppieren 10236">
              <a:extLst>
                <a:ext uri="{FF2B5EF4-FFF2-40B4-BE49-F238E27FC236}">
                  <a16:creationId xmlns:a16="http://schemas.microsoft.com/office/drawing/2014/main" id="{1C2E6600-91D0-C09A-A43F-DEA5A026640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50" name="Ellipse 3846">
                <a:extLst>
                  <a:ext uri="{FF2B5EF4-FFF2-40B4-BE49-F238E27FC236}">
                    <a16:creationId xmlns:a16="http://schemas.microsoft.com/office/drawing/2014/main" id="{BA119C0E-C420-AFC3-4AB4-503F9FBA6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1" name="Minuszeichen 3847">
                <a:extLst>
                  <a:ext uri="{FF2B5EF4-FFF2-40B4-BE49-F238E27FC236}">
                    <a16:creationId xmlns:a16="http://schemas.microsoft.com/office/drawing/2014/main" id="{A1CB5A14-7441-93B5-E3B8-69CCC7B8BA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8" name="Gruppieren 10237">
              <a:extLst>
                <a:ext uri="{FF2B5EF4-FFF2-40B4-BE49-F238E27FC236}">
                  <a16:creationId xmlns:a16="http://schemas.microsoft.com/office/drawing/2014/main" id="{187A328D-D064-8DF4-F6AA-5C1456B50FB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8" name="Ellipse 3844">
                <a:extLst>
                  <a:ext uri="{FF2B5EF4-FFF2-40B4-BE49-F238E27FC236}">
                    <a16:creationId xmlns:a16="http://schemas.microsoft.com/office/drawing/2014/main" id="{BA3AE6C5-1998-19BE-201B-D31FECFA10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9" name="Minuszeichen 3845">
                <a:extLst>
                  <a:ext uri="{FF2B5EF4-FFF2-40B4-BE49-F238E27FC236}">
                    <a16:creationId xmlns:a16="http://schemas.microsoft.com/office/drawing/2014/main" id="{20387739-FB65-FFC5-845C-9A1286A8DD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9" name="Gruppieren 10238">
              <a:extLst>
                <a:ext uri="{FF2B5EF4-FFF2-40B4-BE49-F238E27FC236}">
                  <a16:creationId xmlns:a16="http://schemas.microsoft.com/office/drawing/2014/main" id="{64022240-673D-7019-0C41-BC69527D199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46" name="Ellipse 3842">
                <a:extLst>
                  <a:ext uri="{FF2B5EF4-FFF2-40B4-BE49-F238E27FC236}">
                    <a16:creationId xmlns:a16="http://schemas.microsoft.com/office/drawing/2014/main" id="{C187EF61-6D46-73FE-9E2C-5CDE6DB62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7" name="Minuszeichen 3843">
                <a:extLst>
                  <a:ext uri="{FF2B5EF4-FFF2-40B4-BE49-F238E27FC236}">
                    <a16:creationId xmlns:a16="http://schemas.microsoft.com/office/drawing/2014/main" id="{F5E698A1-E250-C627-8137-AB4285B5C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0" name="Gruppieren 10239">
              <a:extLst>
                <a:ext uri="{FF2B5EF4-FFF2-40B4-BE49-F238E27FC236}">
                  <a16:creationId xmlns:a16="http://schemas.microsoft.com/office/drawing/2014/main" id="{18D1CCC2-32F1-6A04-A235-8540AD30218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44" name="Ellipse 3840">
                <a:extLst>
                  <a:ext uri="{FF2B5EF4-FFF2-40B4-BE49-F238E27FC236}">
                    <a16:creationId xmlns:a16="http://schemas.microsoft.com/office/drawing/2014/main" id="{B419D3AA-3CF2-339B-3E9C-FBC386F606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5" name="Minuszeichen 3841">
                <a:extLst>
                  <a:ext uri="{FF2B5EF4-FFF2-40B4-BE49-F238E27FC236}">
                    <a16:creationId xmlns:a16="http://schemas.microsoft.com/office/drawing/2014/main" id="{7C275051-E24E-E723-BF8D-85E7929818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1" name="Gruppieren 10240">
              <a:extLst>
                <a:ext uri="{FF2B5EF4-FFF2-40B4-BE49-F238E27FC236}">
                  <a16:creationId xmlns:a16="http://schemas.microsoft.com/office/drawing/2014/main" id="{7EBC7CD7-E5FC-9E65-322E-67AC01CDA57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42" name="Ellipse 3838">
                <a:extLst>
                  <a:ext uri="{FF2B5EF4-FFF2-40B4-BE49-F238E27FC236}">
                    <a16:creationId xmlns:a16="http://schemas.microsoft.com/office/drawing/2014/main" id="{85166BF0-DDB1-78B5-E0F9-9CDD85F45E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3" name="Minuszeichen 3839">
                <a:extLst>
                  <a:ext uri="{FF2B5EF4-FFF2-40B4-BE49-F238E27FC236}">
                    <a16:creationId xmlns:a16="http://schemas.microsoft.com/office/drawing/2014/main" id="{64164732-356E-3509-F713-88184E8DE8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19" name="Gruppieren 10318">
            <a:extLst>
              <a:ext uri="{FF2B5EF4-FFF2-40B4-BE49-F238E27FC236}">
                <a16:creationId xmlns:a16="http://schemas.microsoft.com/office/drawing/2014/main" id="{1F0DBA03-727F-92F5-3122-621400DBF69E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10320" name="Magnesium ohne e-">
              <a:extLst>
                <a:ext uri="{FF2B5EF4-FFF2-40B4-BE49-F238E27FC236}">
                  <a16:creationId xmlns:a16="http://schemas.microsoft.com/office/drawing/2014/main" id="{74EB4C11-5721-AC6D-2E7F-DD9974544F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357" name="K-Schale">
                <a:extLst>
                  <a:ext uri="{FF2B5EF4-FFF2-40B4-BE49-F238E27FC236}">
                    <a16:creationId xmlns:a16="http://schemas.microsoft.com/office/drawing/2014/main" id="{EB19882A-9AD8-4795-108A-6A071073633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358" name="Atomkern mit Protonen und Neutronen">
                <a:extLst>
                  <a:ext uri="{FF2B5EF4-FFF2-40B4-BE49-F238E27FC236}">
                    <a16:creationId xmlns:a16="http://schemas.microsoft.com/office/drawing/2014/main" id="{C1CFEA62-C350-7D01-E2A6-215AA143890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361" name="Atomkern">
                  <a:extLst>
                    <a:ext uri="{FF2B5EF4-FFF2-40B4-BE49-F238E27FC236}">
                      <a16:creationId xmlns:a16="http://schemas.microsoft.com/office/drawing/2014/main" id="{9421CB1A-9AF5-E03E-AC0D-4921A6A60FB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362" name="Gruppieren 10361">
                  <a:extLst>
                    <a:ext uri="{FF2B5EF4-FFF2-40B4-BE49-F238E27FC236}">
                      <a16:creationId xmlns:a16="http://schemas.microsoft.com/office/drawing/2014/main" id="{D0E70454-D748-1E9B-72CD-0AAD00AD2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8" name="Ellipse 3913">
                    <a:extLst>
                      <a:ext uri="{FF2B5EF4-FFF2-40B4-BE49-F238E27FC236}">
                        <a16:creationId xmlns:a16="http://schemas.microsoft.com/office/drawing/2014/main" id="{ED5FA614-1807-4AB8-5BC9-FACA9EC45D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9" name="Additionszeichen 3914">
                    <a:extLst>
                      <a:ext uri="{FF2B5EF4-FFF2-40B4-BE49-F238E27FC236}">
                        <a16:creationId xmlns:a16="http://schemas.microsoft.com/office/drawing/2014/main" id="{59528368-50CA-0508-CD79-C65EE88F6B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3" name="Gruppieren 10362">
                  <a:extLst>
                    <a:ext uri="{FF2B5EF4-FFF2-40B4-BE49-F238E27FC236}">
                      <a16:creationId xmlns:a16="http://schemas.microsoft.com/office/drawing/2014/main" id="{639BF4AE-626B-C6E7-54C1-C8B3ADAB6B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6" name="Ellipse 3911">
                    <a:extLst>
                      <a:ext uri="{FF2B5EF4-FFF2-40B4-BE49-F238E27FC236}">
                        <a16:creationId xmlns:a16="http://schemas.microsoft.com/office/drawing/2014/main" id="{D75FF685-7C8D-C093-7F27-39D192D9CB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7" name="Additionszeichen 3912">
                    <a:extLst>
                      <a:ext uri="{FF2B5EF4-FFF2-40B4-BE49-F238E27FC236}">
                        <a16:creationId xmlns:a16="http://schemas.microsoft.com/office/drawing/2014/main" id="{1A6C09A4-71DE-41D2-B2DC-BDEBD1AC5F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4" name="Gruppieren 10363">
                  <a:extLst>
                    <a:ext uri="{FF2B5EF4-FFF2-40B4-BE49-F238E27FC236}">
                      <a16:creationId xmlns:a16="http://schemas.microsoft.com/office/drawing/2014/main" id="{834F4D94-DD7F-5382-D775-756DB024A6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4" name="Ellipse 3909">
                    <a:extLst>
                      <a:ext uri="{FF2B5EF4-FFF2-40B4-BE49-F238E27FC236}">
                        <a16:creationId xmlns:a16="http://schemas.microsoft.com/office/drawing/2014/main" id="{C6B70FE2-EBA9-ED55-3B2B-1DDF26675F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5" name="Additionszeichen 3910">
                    <a:extLst>
                      <a:ext uri="{FF2B5EF4-FFF2-40B4-BE49-F238E27FC236}">
                        <a16:creationId xmlns:a16="http://schemas.microsoft.com/office/drawing/2014/main" id="{5488CED5-DCF7-A34C-890A-7CC3C9DF3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5" name="Gruppieren 10364">
                  <a:extLst>
                    <a:ext uri="{FF2B5EF4-FFF2-40B4-BE49-F238E27FC236}">
                      <a16:creationId xmlns:a16="http://schemas.microsoft.com/office/drawing/2014/main" id="{5DA27D28-E70E-C4E5-A8F1-EC692C1454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2" name="Ellipse 3907">
                    <a:extLst>
                      <a:ext uri="{FF2B5EF4-FFF2-40B4-BE49-F238E27FC236}">
                        <a16:creationId xmlns:a16="http://schemas.microsoft.com/office/drawing/2014/main" id="{16839760-D48B-329F-CCB5-BE46A0F13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3" name="Additionszeichen 3908">
                    <a:extLst>
                      <a:ext uri="{FF2B5EF4-FFF2-40B4-BE49-F238E27FC236}">
                        <a16:creationId xmlns:a16="http://schemas.microsoft.com/office/drawing/2014/main" id="{CAF4E2AF-136C-0DAB-95EE-AEF8565B6C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6" name="Gruppieren 10365">
                  <a:extLst>
                    <a:ext uri="{FF2B5EF4-FFF2-40B4-BE49-F238E27FC236}">
                      <a16:creationId xmlns:a16="http://schemas.microsoft.com/office/drawing/2014/main" id="{F30318CA-E3CF-FFCE-3567-1712E06E0C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0" name="Ellipse 3905">
                    <a:extLst>
                      <a:ext uri="{FF2B5EF4-FFF2-40B4-BE49-F238E27FC236}">
                        <a16:creationId xmlns:a16="http://schemas.microsoft.com/office/drawing/2014/main" id="{E828986B-854E-C304-FF45-B7AA71BD4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1" name="Additionszeichen 3906">
                    <a:extLst>
                      <a:ext uri="{FF2B5EF4-FFF2-40B4-BE49-F238E27FC236}">
                        <a16:creationId xmlns:a16="http://schemas.microsoft.com/office/drawing/2014/main" id="{B904D046-4BB2-85C8-BEF1-87F10B24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7" name="Gruppieren 10366">
                  <a:extLst>
                    <a:ext uri="{FF2B5EF4-FFF2-40B4-BE49-F238E27FC236}">
                      <a16:creationId xmlns:a16="http://schemas.microsoft.com/office/drawing/2014/main" id="{6A6F763B-B799-AC3F-B0E8-6BF862310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8" name="Ellipse 3903">
                    <a:extLst>
                      <a:ext uri="{FF2B5EF4-FFF2-40B4-BE49-F238E27FC236}">
                        <a16:creationId xmlns:a16="http://schemas.microsoft.com/office/drawing/2014/main" id="{8C11C2B4-EDCF-BF8A-91AF-64C078AD4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9" name="Additionszeichen 3904">
                    <a:extLst>
                      <a:ext uri="{FF2B5EF4-FFF2-40B4-BE49-F238E27FC236}">
                        <a16:creationId xmlns:a16="http://schemas.microsoft.com/office/drawing/2014/main" id="{9FCFF069-D2AC-27CC-0E18-287497CD7A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8" name="Gruppieren 10367">
                  <a:extLst>
                    <a:ext uri="{FF2B5EF4-FFF2-40B4-BE49-F238E27FC236}">
                      <a16:creationId xmlns:a16="http://schemas.microsoft.com/office/drawing/2014/main" id="{C40C360A-49BD-D3B4-A998-ACE868E3B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6" name="Ellipse 3901">
                    <a:extLst>
                      <a:ext uri="{FF2B5EF4-FFF2-40B4-BE49-F238E27FC236}">
                        <a16:creationId xmlns:a16="http://schemas.microsoft.com/office/drawing/2014/main" id="{7608CA92-4304-9948-41D5-47C191B86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7" name="Additionszeichen 3902">
                    <a:extLst>
                      <a:ext uri="{FF2B5EF4-FFF2-40B4-BE49-F238E27FC236}">
                        <a16:creationId xmlns:a16="http://schemas.microsoft.com/office/drawing/2014/main" id="{472CA443-C7DA-B51A-C913-EA41C8AFBF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9" name="Gruppieren 10368">
                  <a:extLst>
                    <a:ext uri="{FF2B5EF4-FFF2-40B4-BE49-F238E27FC236}">
                      <a16:creationId xmlns:a16="http://schemas.microsoft.com/office/drawing/2014/main" id="{2127ED5F-93D8-F6D4-EC94-32AB00465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4" name="Ellipse 3899">
                    <a:extLst>
                      <a:ext uri="{FF2B5EF4-FFF2-40B4-BE49-F238E27FC236}">
                        <a16:creationId xmlns:a16="http://schemas.microsoft.com/office/drawing/2014/main" id="{B3072F55-5499-3366-C5CE-EE24D1C858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5" name="Additionszeichen 3900">
                    <a:extLst>
                      <a:ext uri="{FF2B5EF4-FFF2-40B4-BE49-F238E27FC236}">
                        <a16:creationId xmlns:a16="http://schemas.microsoft.com/office/drawing/2014/main" id="{1624691C-8EBC-355E-6E15-B7E25539D6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0" name="Gruppieren 10369">
                  <a:extLst>
                    <a:ext uri="{FF2B5EF4-FFF2-40B4-BE49-F238E27FC236}">
                      <a16:creationId xmlns:a16="http://schemas.microsoft.com/office/drawing/2014/main" id="{6CEC7BDB-DF7D-BB41-E592-B4D97713F5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2" name="Ellipse 3897">
                    <a:extLst>
                      <a:ext uri="{FF2B5EF4-FFF2-40B4-BE49-F238E27FC236}">
                        <a16:creationId xmlns:a16="http://schemas.microsoft.com/office/drawing/2014/main" id="{D24D466C-BFFC-B858-4184-D02F19351E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3" name="Additionszeichen 3898">
                    <a:extLst>
                      <a:ext uri="{FF2B5EF4-FFF2-40B4-BE49-F238E27FC236}">
                        <a16:creationId xmlns:a16="http://schemas.microsoft.com/office/drawing/2014/main" id="{9A1A21CA-5116-DE91-34C3-CFAD329375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1" name="Gruppieren 10370">
                  <a:extLst>
                    <a:ext uri="{FF2B5EF4-FFF2-40B4-BE49-F238E27FC236}">
                      <a16:creationId xmlns:a16="http://schemas.microsoft.com/office/drawing/2014/main" id="{A1EEBC1E-4932-E824-C2D2-45CA67E9F9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0" name="Ellipse 3895">
                    <a:extLst>
                      <a:ext uri="{FF2B5EF4-FFF2-40B4-BE49-F238E27FC236}">
                        <a16:creationId xmlns:a16="http://schemas.microsoft.com/office/drawing/2014/main" id="{E4417471-75B4-E4FF-8E78-EA5DC6C9D3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1" name="Additionszeichen 3896">
                    <a:extLst>
                      <a:ext uri="{FF2B5EF4-FFF2-40B4-BE49-F238E27FC236}">
                        <a16:creationId xmlns:a16="http://schemas.microsoft.com/office/drawing/2014/main" id="{D6CE28A7-33D9-4CF9-DAFB-1617A00E8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2" name="Gruppieren 10371">
                  <a:extLst>
                    <a:ext uri="{FF2B5EF4-FFF2-40B4-BE49-F238E27FC236}">
                      <a16:creationId xmlns:a16="http://schemas.microsoft.com/office/drawing/2014/main" id="{030D1DC4-D4D0-CA71-1687-F0F09706C9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8" name="Ellipse 3893">
                    <a:extLst>
                      <a:ext uri="{FF2B5EF4-FFF2-40B4-BE49-F238E27FC236}">
                        <a16:creationId xmlns:a16="http://schemas.microsoft.com/office/drawing/2014/main" id="{02F0D5D1-9734-3DAB-16E9-9AD9101B6C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9" name="Additionszeichen 3894">
                    <a:extLst>
                      <a:ext uri="{FF2B5EF4-FFF2-40B4-BE49-F238E27FC236}">
                        <a16:creationId xmlns:a16="http://schemas.microsoft.com/office/drawing/2014/main" id="{7057A18C-E42B-281F-247C-E91348F60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3" name="Gruppieren 10372">
                  <a:extLst>
                    <a:ext uri="{FF2B5EF4-FFF2-40B4-BE49-F238E27FC236}">
                      <a16:creationId xmlns:a16="http://schemas.microsoft.com/office/drawing/2014/main" id="{2FCA98C9-DEDE-FC54-D615-7A1295BF2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6" name="Ellipse 3891">
                    <a:extLst>
                      <a:ext uri="{FF2B5EF4-FFF2-40B4-BE49-F238E27FC236}">
                        <a16:creationId xmlns:a16="http://schemas.microsoft.com/office/drawing/2014/main" id="{04F96CA7-84C8-C47C-F9E4-DC13FD30EC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7" name="Additionszeichen 3892">
                    <a:extLst>
                      <a:ext uri="{FF2B5EF4-FFF2-40B4-BE49-F238E27FC236}">
                        <a16:creationId xmlns:a16="http://schemas.microsoft.com/office/drawing/2014/main" id="{523F3DBA-61F1-7A59-C421-CAC4CA4DD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374" name="Ellipse 3879">
                  <a:extLst>
                    <a:ext uri="{FF2B5EF4-FFF2-40B4-BE49-F238E27FC236}">
                      <a16:creationId xmlns:a16="http://schemas.microsoft.com/office/drawing/2014/main" id="{1A412EA0-8D77-3850-2F0E-5102311DDB4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5" name="Ellipse 3880">
                  <a:extLst>
                    <a:ext uri="{FF2B5EF4-FFF2-40B4-BE49-F238E27FC236}">
                      <a16:creationId xmlns:a16="http://schemas.microsoft.com/office/drawing/2014/main" id="{106F339A-E2F0-8D8A-70F4-C01838706F4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6" name="Ellipse 3881">
                  <a:extLst>
                    <a:ext uri="{FF2B5EF4-FFF2-40B4-BE49-F238E27FC236}">
                      <a16:creationId xmlns:a16="http://schemas.microsoft.com/office/drawing/2014/main" id="{D9DA52C8-0C60-8CB1-32BD-268B57BB2E3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7" name="Ellipse 3882">
                  <a:extLst>
                    <a:ext uri="{FF2B5EF4-FFF2-40B4-BE49-F238E27FC236}">
                      <a16:creationId xmlns:a16="http://schemas.microsoft.com/office/drawing/2014/main" id="{39C22D1C-E5F6-2678-2318-D1F8CB2E514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8" name="Ellipse 3883">
                  <a:extLst>
                    <a:ext uri="{FF2B5EF4-FFF2-40B4-BE49-F238E27FC236}">
                      <a16:creationId xmlns:a16="http://schemas.microsoft.com/office/drawing/2014/main" id="{CB4A1383-EBEE-8164-55CA-0F60C1633A2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9" name="Ellipse 3884">
                  <a:extLst>
                    <a:ext uri="{FF2B5EF4-FFF2-40B4-BE49-F238E27FC236}">
                      <a16:creationId xmlns:a16="http://schemas.microsoft.com/office/drawing/2014/main" id="{9B467DB8-567E-8529-80F6-6F65A16A62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0" name="Ellipse 3885">
                  <a:extLst>
                    <a:ext uri="{FF2B5EF4-FFF2-40B4-BE49-F238E27FC236}">
                      <a16:creationId xmlns:a16="http://schemas.microsoft.com/office/drawing/2014/main" id="{FE0E8021-1AAB-1E1A-68CA-3DA84D96E2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1" name="Ellipse 3886">
                  <a:extLst>
                    <a:ext uri="{FF2B5EF4-FFF2-40B4-BE49-F238E27FC236}">
                      <a16:creationId xmlns:a16="http://schemas.microsoft.com/office/drawing/2014/main" id="{1658F630-22D4-7F2C-039D-459FF8017A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2" name="Ellipse 3887">
                  <a:extLst>
                    <a:ext uri="{FF2B5EF4-FFF2-40B4-BE49-F238E27FC236}">
                      <a16:creationId xmlns:a16="http://schemas.microsoft.com/office/drawing/2014/main" id="{E90D0C34-2453-08A1-AF07-A0DA6111924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3" name="Ellipse 3888">
                  <a:extLst>
                    <a:ext uri="{FF2B5EF4-FFF2-40B4-BE49-F238E27FC236}">
                      <a16:creationId xmlns:a16="http://schemas.microsoft.com/office/drawing/2014/main" id="{09796F6D-1BF0-E837-9B0E-D788B4725BF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4" name="Ellipse 3889">
                  <a:extLst>
                    <a:ext uri="{FF2B5EF4-FFF2-40B4-BE49-F238E27FC236}">
                      <a16:creationId xmlns:a16="http://schemas.microsoft.com/office/drawing/2014/main" id="{E9E0ACA7-0F1D-B0C1-CBEC-028A0184BA7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5" name="Ellipse 3890">
                  <a:extLst>
                    <a:ext uri="{FF2B5EF4-FFF2-40B4-BE49-F238E27FC236}">
                      <a16:creationId xmlns:a16="http://schemas.microsoft.com/office/drawing/2014/main" id="{6E3E2403-E148-8E02-E554-D6DB373F0F8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359" name="L-Schale">
                <a:extLst>
                  <a:ext uri="{FF2B5EF4-FFF2-40B4-BE49-F238E27FC236}">
                    <a16:creationId xmlns:a16="http://schemas.microsoft.com/office/drawing/2014/main" id="{6F018AED-227B-0303-7447-F47F77C419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0" name="M-Schale">
                <a:extLst>
                  <a:ext uri="{FF2B5EF4-FFF2-40B4-BE49-F238E27FC236}">
                    <a16:creationId xmlns:a16="http://schemas.microsoft.com/office/drawing/2014/main" id="{C1F34596-B933-D8D2-FEEF-6C5E02AEB07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1" name="Gruppieren 10320">
              <a:extLst>
                <a:ext uri="{FF2B5EF4-FFF2-40B4-BE49-F238E27FC236}">
                  <a16:creationId xmlns:a16="http://schemas.microsoft.com/office/drawing/2014/main" id="{17BA2912-BCD2-E8F6-02F0-8E657AB96B9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355" name="Ellipse 3860">
                <a:extLst>
                  <a:ext uri="{FF2B5EF4-FFF2-40B4-BE49-F238E27FC236}">
                    <a16:creationId xmlns:a16="http://schemas.microsoft.com/office/drawing/2014/main" id="{038DA0CE-689B-5D0A-DE75-A6D23729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6" name="Minuszeichen 3861">
                <a:extLst>
                  <a:ext uri="{FF2B5EF4-FFF2-40B4-BE49-F238E27FC236}">
                    <a16:creationId xmlns:a16="http://schemas.microsoft.com/office/drawing/2014/main" id="{D59402B7-CCF6-A9AB-81B6-E7BC44805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2" name="Gruppieren 10321">
              <a:extLst>
                <a:ext uri="{FF2B5EF4-FFF2-40B4-BE49-F238E27FC236}">
                  <a16:creationId xmlns:a16="http://schemas.microsoft.com/office/drawing/2014/main" id="{A4870507-FC4F-B497-97B3-BB8E53236A2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53" name="Ellipse 3858">
                <a:extLst>
                  <a:ext uri="{FF2B5EF4-FFF2-40B4-BE49-F238E27FC236}">
                    <a16:creationId xmlns:a16="http://schemas.microsoft.com/office/drawing/2014/main" id="{BFA396D5-C576-7F6B-F3F7-70F674D2E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4" name="Minuszeichen 3859">
                <a:extLst>
                  <a:ext uri="{FF2B5EF4-FFF2-40B4-BE49-F238E27FC236}">
                    <a16:creationId xmlns:a16="http://schemas.microsoft.com/office/drawing/2014/main" id="{448A72EE-C967-64C0-B6CD-3B24A46F75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3" name="Gruppieren 10322">
              <a:extLst>
                <a:ext uri="{FF2B5EF4-FFF2-40B4-BE49-F238E27FC236}">
                  <a16:creationId xmlns:a16="http://schemas.microsoft.com/office/drawing/2014/main" id="{795FEFA7-974F-A5D8-869A-F1314016279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51" name="Ellipse 3856">
                <a:extLst>
                  <a:ext uri="{FF2B5EF4-FFF2-40B4-BE49-F238E27FC236}">
                    <a16:creationId xmlns:a16="http://schemas.microsoft.com/office/drawing/2014/main" id="{539AE631-CFAC-D0FB-11EF-31F7D4A4A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2" name="Minuszeichen 3857">
                <a:extLst>
                  <a:ext uri="{FF2B5EF4-FFF2-40B4-BE49-F238E27FC236}">
                    <a16:creationId xmlns:a16="http://schemas.microsoft.com/office/drawing/2014/main" id="{6D6165D1-8B32-D70E-CD01-47343072B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4" name="Gruppieren 10323">
              <a:extLst>
                <a:ext uri="{FF2B5EF4-FFF2-40B4-BE49-F238E27FC236}">
                  <a16:creationId xmlns:a16="http://schemas.microsoft.com/office/drawing/2014/main" id="{B15ECB06-0779-09C2-7075-76F6C8D15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9" name="Ellipse 3854">
                <a:extLst>
                  <a:ext uri="{FF2B5EF4-FFF2-40B4-BE49-F238E27FC236}">
                    <a16:creationId xmlns:a16="http://schemas.microsoft.com/office/drawing/2014/main" id="{5B18CBB9-47FA-EF97-026E-F91A6ACA22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0" name="Minuszeichen 3855">
                <a:extLst>
                  <a:ext uri="{FF2B5EF4-FFF2-40B4-BE49-F238E27FC236}">
                    <a16:creationId xmlns:a16="http://schemas.microsoft.com/office/drawing/2014/main" id="{7B3CB47A-7FC7-7A3F-5575-CACD2BD76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5" name="Gruppieren 10324">
              <a:extLst>
                <a:ext uri="{FF2B5EF4-FFF2-40B4-BE49-F238E27FC236}">
                  <a16:creationId xmlns:a16="http://schemas.microsoft.com/office/drawing/2014/main" id="{E600231C-939B-0433-4CE5-36117F81C35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47" name="Ellipse 3852">
                <a:extLst>
                  <a:ext uri="{FF2B5EF4-FFF2-40B4-BE49-F238E27FC236}">
                    <a16:creationId xmlns:a16="http://schemas.microsoft.com/office/drawing/2014/main" id="{9F792B79-9D62-D17B-8277-05B716660F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8" name="Minuszeichen 3853">
                <a:extLst>
                  <a:ext uri="{FF2B5EF4-FFF2-40B4-BE49-F238E27FC236}">
                    <a16:creationId xmlns:a16="http://schemas.microsoft.com/office/drawing/2014/main" id="{3EE18372-4F12-15AC-F856-87D5DE0F6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6" name="Gruppieren 10325">
              <a:extLst>
                <a:ext uri="{FF2B5EF4-FFF2-40B4-BE49-F238E27FC236}">
                  <a16:creationId xmlns:a16="http://schemas.microsoft.com/office/drawing/2014/main" id="{823C5C3A-E821-A929-B368-7E3E1009DF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45" name="Ellipse 3850">
                <a:extLst>
                  <a:ext uri="{FF2B5EF4-FFF2-40B4-BE49-F238E27FC236}">
                    <a16:creationId xmlns:a16="http://schemas.microsoft.com/office/drawing/2014/main" id="{7BF371CD-903D-FAB4-C481-AC2875D55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6" name="Minuszeichen 3851">
                <a:extLst>
                  <a:ext uri="{FF2B5EF4-FFF2-40B4-BE49-F238E27FC236}">
                    <a16:creationId xmlns:a16="http://schemas.microsoft.com/office/drawing/2014/main" id="{C1FB2F4B-7CFC-88E2-AA5F-DBE914740E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7" name="Gruppieren 10326">
              <a:extLst>
                <a:ext uri="{FF2B5EF4-FFF2-40B4-BE49-F238E27FC236}">
                  <a16:creationId xmlns:a16="http://schemas.microsoft.com/office/drawing/2014/main" id="{41BA7887-CBF2-9B76-653C-AE3D77D65A6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343" name="Ellipse 3848">
                <a:extLst>
                  <a:ext uri="{FF2B5EF4-FFF2-40B4-BE49-F238E27FC236}">
                    <a16:creationId xmlns:a16="http://schemas.microsoft.com/office/drawing/2014/main" id="{502931EC-8A11-A9D7-9210-88D2888ED2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4" name="Minuszeichen 3849">
                <a:extLst>
                  <a:ext uri="{FF2B5EF4-FFF2-40B4-BE49-F238E27FC236}">
                    <a16:creationId xmlns:a16="http://schemas.microsoft.com/office/drawing/2014/main" id="{87D1E38F-3135-8106-F7C1-15BFD0EB6F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8" name="Gruppieren 10327">
              <a:extLst>
                <a:ext uri="{FF2B5EF4-FFF2-40B4-BE49-F238E27FC236}">
                  <a16:creationId xmlns:a16="http://schemas.microsoft.com/office/drawing/2014/main" id="{04C0097D-7217-B4AE-FCFB-1AD121D8A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41" name="Ellipse 3846">
                <a:extLst>
                  <a:ext uri="{FF2B5EF4-FFF2-40B4-BE49-F238E27FC236}">
                    <a16:creationId xmlns:a16="http://schemas.microsoft.com/office/drawing/2014/main" id="{0C1C1CFB-919E-35AB-BC25-84CBCD0AF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2" name="Minuszeichen 3847">
                <a:extLst>
                  <a:ext uri="{FF2B5EF4-FFF2-40B4-BE49-F238E27FC236}">
                    <a16:creationId xmlns:a16="http://schemas.microsoft.com/office/drawing/2014/main" id="{18C280BE-BC97-2247-9292-D602FD6C0E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9" name="Gruppieren 10328">
              <a:extLst>
                <a:ext uri="{FF2B5EF4-FFF2-40B4-BE49-F238E27FC236}">
                  <a16:creationId xmlns:a16="http://schemas.microsoft.com/office/drawing/2014/main" id="{105B1D09-AD08-636A-CAEB-6AE794DB9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339" name="Ellipse 3844">
                <a:extLst>
                  <a:ext uri="{FF2B5EF4-FFF2-40B4-BE49-F238E27FC236}">
                    <a16:creationId xmlns:a16="http://schemas.microsoft.com/office/drawing/2014/main" id="{A7BB7AF0-6D15-9B0F-5AFB-51BB4591E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0" name="Minuszeichen 3845">
                <a:extLst>
                  <a:ext uri="{FF2B5EF4-FFF2-40B4-BE49-F238E27FC236}">
                    <a16:creationId xmlns:a16="http://schemas.microsoft.com/office/drawing/2014/main" id="{7028CBAA-BA80-7E1F-8B9B-568E8D3262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0" name="Gruppieren 10329">
              <a:extLst>
                <a:ext uri="{FF2B5EF4-FFF2-40B4-BE49-F238E27FC236}">
                  <a16:creationId xmlns:a16="http://schemas.microsoft.com/office/drawing/2014/main" id="{B7252A02-183A-2161-5FD6-BA1718B4B97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337" name="Ellipse 3842">
                <a:extLst>
                  <a:ext uri="{FF2B5EF4-FFF2-40B4-BE49-F238E27FC236}">
                    <a16:creationId xmlns:a16="http://schemas.microsoft.com/office/drawing/2014/main" id="{A294FEA3-8E47-2C84-1608-E47AA131A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8" name="Minuszeichen 3843">
                <a:extLst>
                  <a:ext uri="{FF2B5EF4-FFF2-40B4-BE49-F238E27FC236}">
                    <a16:creationId xmlns:a16="http://schemas.microsoft.com/office/drawing/2014/main" id="{B981ED46-5497-2E30-112B-D1717C843E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1" name="Gruppieren 10330">
              <a:extLst>
                <a:ext uri="{FF2B5EF4-FFF2-40B4-BE49-F238E27FC236}">
                  <a16:creationId xmlns:a16="http://schemas.microsoft.com/office/drawing/2014/main" id="{9CCA4AB5-00DF-ADA3-2433-0FB85EB6BE5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35" name="Ellipse 3840">
                <a:extLst>
                  <a:ext uri="{FF2B5EF4-FFF2-40B4-BE49-F238E27FC236}">
                    <a16:creationId xmlns:a16="http://schemas.microsoft.com/office/drawing/2014/main" id="{77676EFD-C7CC-B2BF-7790-BC912BD78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6" name="Minuszeichen 3841">
                <a:extLst>
                  <a:ext uri="{FF2B5EF4-FFF2-40B4-BE49-F238E27FC236}">
                    <a16:creationId xmlns:a16="http://schemas.microsoft.com/office/drawing/2014/main" id="{0401494A-37F0-E5A9-6752-7C61494834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2" name="Gruppieren 10331">
              <a:extLst>
                <a:ext uri="{FF2B5EF4-FFF2-40B4-BE49-F238E27FC236}">
                  <a16:creationId xmlns:a16="http://schemas.microsoft.com/office/drawing/2014/main" id="{0403B155-D139-8DB5-BAD3-D3EC607FD0E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33" name="Ellipse 3838">
                <a:extLst>
                  <a:ext uri="{FF2B5EF4-FFF2-40B4-BE49-F238E27FC236}">
                    <a16:creationId xmlns:a16="http://schemas.microsoft.com/office/drawing/2014/main" id="{9AC4018A-0DD8-1F7C-B46F-74AC29E78B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4" name="Minuszeichen 3839">
                <a:extLst>
                  <a:ext uri="{FF2B5EF4-FFF2-40B4-BE49-F238E27FC236}">
                    <a16:creationId xmlns:a16="http://schemas.microsoft.com/office/drawing/2014/main" id="{C8DD3E3B-EC1A-6DD5-7396-AE6B97D2B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410" name="Gruppieren 10409">
            <a:extLst>
              <a:ext uri="{FF2B5EF4-FFF2-40B4-BE49-F238E27FC236}">
                <a16:creationId xmlns:a16="http://schemas.microsoft.com/office/drawing/2014/main" id="{31F2B95B-5DDC-4E5A-7B94-E2310FE1EC88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10411" name="Magnesium ohne e-">
              <a:extLst>
                <a:ext uri="{FF2B5EF4-FFF2-40B4-BE49-F238E27FC236}">
                  <a16:creationId xmlns:a16="http://schemas.microsoft.com/office/drawing/2014/main" id="{2786D8A3-BF59-E291-531F-5DBE58C7953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48" name="K-Schale">
                <a:extLst>
                  <a:ext uri="{FF2B5EF4-FFF2-40B4-BE49-F238E27FC236}">
                    <a16:creationId xmlns:a16="http://schemas.microsoft.com/office/drawing/2014/main" id="{B383DF98-7852-393F-A3C9-7687ECB45D6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49" name="Atomkern mit Protonen und Neutronen">
                <a:extLst>
                  <a:ext uri="{FF2B5EF4-FFF2-40B4-BE49-F238E27FC236}">
                    <a16:creationId xmlns:a16="http://schemas.microsoft.com/office/drawing/2014/main" id="{02077B5B-C33A-0A54-A69E-6A24F54B25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52" name="Atomkern">
                  <a:extLst>
                    <a:ext uri="{FF2B5EF4-FFF2-40B4-BE49-F238E27FC236}">
                      <a16:creationId xmlns:a16="http://schemas.microsoft.com/office/drawing/2014/main" id="{A8A9DB3D-E145-E789-5BFC-90562C04A31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53" name="Gruppieren 10452">
                  <a:extLst>
                    <a:ext uri="{FF2B5EF4-FFF2-40B4-BE49-F238E27FC236}">
                      <a16:creationId xmlns:a16="http://schemas.microsoft.com/office/drawing/2014/main" id="{B836ACCB-CD02-F8D6-C0F3-FE9BD8CF5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9" name="Ellipse 3913">
                    <a:extLst>
                      <a:ext uri="{FF2B5EF4-FFF2-40B4-BE49-F238E27FC236}">
                        <a16:creationId xmlns:a16="http://schemas.microsoft.com/office/drawing/2014/main" id="{9C4C9B92-DE37-1423-08A7-FD7962AB3D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00" name="Additionszeichen 3914">
                    <a:extLst>
                      <a:ext uri="{FF2B5EF4-FFF2-40B4-BE49-F238E27FC236}">
                        <a16:creationId xmlns:a16="http://schemas.microsoft.com/office/drawing/2014/main" id="{418F1E9F-11BA-BA31-CA2E-175CA412AB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4" name="Gruppieren 10453">
                  <a:extLst>
                    <a:ext uri="{FF2B5EF4-FFF2-40B4-BE49-F238E27FC236}">
                      <a16:creationId xmlns:a16="http://schemas.microsoft.com/office/drawing/2014/main" id="{F5043517-AD12-3A33-1E04-37427C7452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7" name="Ellipse 3911">
                    <a:extLst>
                      <a:ext uri="{FF2B5EF4-FFF2-40B4-BE49-F238E27FC236}">
                        <a16:creationId xmlns:a16="http://schemas.microsoft.com/office/drawing/2014/main" id="{E459DE3B-B636-9AFC-8239-37AA02073B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8" name="Additionszeichen 3912">
                    <a:extLst>
                      <a:ext uri="{FF2B5EF4-FFF2-40B4-BE49-F238E27FC236}">
                        <a16:creationId xmlns:a16="http://schemas.microsoft.com/office/drawing/2014/main" id="{21EE2524-3843-F823-055E-97A6541A2F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5" name="Gruppieren 10454">
                  <a:extLst>
                    <a:ext uri="{FF2B5EF4-FFF2-40B4-BE49-F238E27FC236}">
                      <a16:creationId xmlns:a16="http://schemas.microsoft.com/office/drawing/2014/main" id="{CBD958FA-9028-61EA-8F7B-E9FA58A8AB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5" name="Ellipse 3909">
                    <a:extLst>
                      <a:ext uri="{FF2B5EF4-FFF2-40B4-BE49-F238E27FC236}">
                        <a16:creationId xmlns:a16="http://schemas.microsoft.com/office/drawing/2014/main" id="{10961868-9E3E-668C-8B73-C6159321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6" name="Additionszeichen 3910">
                    <a:extLst>
                      <a:ext uri="{FF2B5EF4-FFF2-40B4-BE49-F238E27FC236}">
                        <a16:creationId xmlns:a16="http://schemas.microsoft.com/office/drawing/2014/main" id="{7BEC7BF8-C21C-27F9-501B-E357359492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6" name="Gruppieren 10455">
                  <a:extLst>
                    <a:ext uri="{FF2B5EF4-FFF2-40B4-BE49-F238E27FC236}">
                      <a16:creationId xmlns:a16="http://schemas.microsoft.com/office/drawing/2014/main" id="{FFCFAF1E-0E56-827F-8E1E-6EBA040914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3" name="Ellipse 3907">
                    <a:extLst>
                      <a:ext uri="{FF2B5EF4-FFF2-40B4-BE49-F238E27FC236}">
                        <a16:creationId xmlns:a16="http://schemas.microsoft.com/office/drawing/2014/main" id="{9383B8E6-A7F1-707C-A8F8-8577A7FC2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4" name="Additionszeichen 3908">
                    <a:extLst>
                      <a:ext uri="{FF2B5EF4-FFF2-40B4-BE49-F238E27FC236}">
                        <a16:creationId xmlns:a16="http://schemas.microsoft.com/office/drawing/2014/main" id="{2FF8B7BB-7E89-2652-17C7-208734F116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7" name="Gruppieren 10456">
                  <a:extLst>
                    <a:ext uri="{FF2B5EF4-FFF2-40B4-BE49-F238E27FC236}">
                      <a16:creationId xmlns:a16="http://schemas.microsoft.com/office/drawing/2014/main" id="{2D561BFD-A634-34E7-CD29-44A9993D32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1" name="Ellipse 3905">
                    <a:extLst>
                      <a:ext uri="{FF2B5EF4-FFF2-40B4-BE49-F238E27FC236}">
                        <a16:creationId xmlns:a16="http://schemas.microsoft.com/office/drawing/2014/main" id="{DCDA6C28-7A80-C1BC-5561-F95FCDE712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2" name="Additionszeichen 3906">
                    <a:extLst>
                      <a:ext uri="{FF2B5EF4-FFF2-40B4-BE49-F238E27FC236}">
                        <a16:creationId xmlns:a16="http://schemas.microsoft.com/office/drawing/2014/main" id="{BA281695-EB39-17FE-E136-8C7B353D62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8" name="Gruppieren 10457">
                  <a:extLst>
                    <a:ext uri="{FF2B5EF4-FFF2-40B4-BE49-F238E27FC236}">
                      <a16:creationId xmlns:a16="http://schemas.microsoft.com/office/drawing/2014/main" id="{D274FCE6-E8E3-C7B6-9F71-D6B483DAD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9" name="Ellipse 3903">
                    <a:extLst>
                      <a:ext uri="{FF2B5EF4-FFF2-40B4-BE49-F238E27FC236}">
                        <a16:creationId xmlns:a16="http://schemas.microsoft.com/office/drawing/2014/main" id="{8C6D054C-FCD8-7FC9-D794-77A289815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0" name="Additionszeichen 3904">
                    <a:extLst>
                      <a:ext uri="{FF2B5EF4-FFF2-40B4-BE49-F238E27FC236}">
                        <a16:creationId xmlns:a16="http://schemas.microsoft.com/office/drawing/2014/main" id="{7A87BB85-E805-8A50-83F9-F10E5FC6C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9" name="Gruppieren 10458">
                  <a:extLst>
                    <a:ext uri="{FF2B5EF4-FFF2-40B4-BE49-F238E27FC236}">
                      <a16:creationId xmlns:a16="http://schemas.microsoft.com/office/drawing/2014/main" id="{F9BB1C47-CF5E-9CE8-3081-47850884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7" name="Ellipse 3901">
                    <a:extLst>
                      <a:ext uri="{FF2B5EF4-FFF2-40B4-BE49-F238E27FC236}">
                        <a16:creationId xmlns:a16="http://schemas.microsoft.com/office/drawing/2014/main" id="{DD95454E-62C8-50FD-3DB7-5C608E506D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8" name="Additionszeichen 3902">
                    <a:extLst>
                      <a:ext uri="{FF2B5EF4-FFF2-40B4-BE49-F238E27FC236}">
                        <a16:creationId xmlns:a16="http://schemas.microsoft.com/office/drawing/2014/main" id="{A73FAA74-C285-B7BD-2B4E-A55D59227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0" name="Gruppieren 10459">
                  <a:extLst>
                    <a:ext uri="{FF2B5EF4-FFF2-40B4-BE49-F238E27FC236}">
                      <a16:creationId xmlns:a16="http://schemas.microsoft.com/office/drawing/2014/main" id="{E6F48B8D-36F6-5B94-1957-B1AE77E62C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5" name="Ellipse 3899">
                    <a:extLst>
                      <a:ext uri="{FF2B5EF4-FFF2-40B4-BE49-F238E27FC236}">
                        <a16:creationId xmlns:a16="http://schemas.microsoft.com/office/drawing/2014/main" id="{B35E89C6-2AC0-02A6-CEEE-EDF8EC23DB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6" name="Additionszeichen 3900">
                    <a:extLst>
                      <a:ext uri="{FF2B5EF4-FFF2-40B4-BE49-F238E27FC236}">
                        <a16:creationId xmlns:a16="http://schemas.microsoft.com/office/drawing/2014/main" id="{9D5272CC-D040-A104-A73C-2B5940D03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1" name="Gruppieren 10460">
                  <a:extLst>
                    <a:ext uri="{FF2B5EF4-FFF2-40B4-BE49-F238E27FC236}">
                      <a16:creationId xmlns:a16="http://schemas.microsoft.com/office/drawing/2014/main" id="{67EFDF33-D200-3F38-45DE-487306201F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3" name="Ellipse 3897">
                    <a:extLst>
                      <a:ext uri="{FF2B5EF4-FFF2-40B4-BE49-F238E27FC236}">
                        <a16:creationId xmlns:a16="http://schemas.microsoft.com/office/drawing/2014/main" id="{53D00A65-832F-8CCA-D41E-A052609C6E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4" name="Additionszeichen 3898">
                    <a:extLst>
                      <a:ext uri="{FF2B5EF4-FFF2-40B4-BE49-F238E27FC236}">
                        <a16:creationId xmlns:a16="http://schemas.microsoft.com/office/drawing/2014/main" id="{427058C0-8649-F730-25D5-43B1A027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2" name="Gruppieren 10461">
                  <a:extLst>
                    <a:ext uri="{FF2B5EF4-FFF2-40B4-BE49-F238E27FC236}">
                      <a16:creationId xmlns:a16="http://schemas.microsoft.com/office/drawing/2014/main" id="{9609F0ED-6925-0CBF-CF30-7EA22A9AFE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1" name="Ellipse 3895">
                    <a:extLst>
                      <a:ext uri="{FF2B5EF4-FFF2-40B4-BE49-F238E27FC236}">
                        <a16:creationId xmlns:a16="http://schemas.microsoft.com/office/drawing/2014/main" id="{6FD14838-3A5F-78FE-0D40-06C1EEEF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2" name="Additionszeichen 3896">
                    <a:extLst>
                      <a:ext uri="{FF2B5EF4-FFF2-40B4-BE49-F238E27FC236}">
                        <a16:creationId xmlns:a16="http://schemas.microsoft.com/office/drawing/2014/main" id="{10B03A43-326D-8CE0-8988-F0893F18E7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3" name="Gruppieren 10462">
                  <a:extLst>
                    <a:ext uri="{FF2B5EF4-FFF2-40B4-BE49-F238E27FC236}">
                      <a16:creationId xmlns:a16="http://schemas.microsoft.com/office/drawing/2014/main" id="{17264006-95FA-F5BD-24F4-ADD47D97F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9" name="Ellipse 3893">
                    <a:extLst>
                      <a:ext uri="{FF2B5EF4-FFF2-40B4-BE49-F238E27FC236}">
                        <a16:creationId xmlns:a16="http://schemas.microsoft.com/office/drawing/2014/main" id="{60E200EC-DC2E-83A2-4F8F-E345B19F7B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0" name="Additionszeichen 3894">
                    <a:extLst>
                      <a:ext uri="{FF2B5EF4-FFF2-40B4-BE49-F238E27FC236}">
                        <a16:creationId xmlns:a16="http://schemas.microsoft.com/office/drawing/2014/main" id="{83F41AF6-C743-D8F1-66C2-A81F0FA732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4" name="Gruppieren 10463">
                  <a:extLst>
                    <a:ext uri="{FF2B5EF4-FFF2-40B4-BE49-F238E27FC236}">
                      <a16:creationId xmlns:a16="http://schemas.microsoft.com/office/drawing/2014/main" id="{859EEC90-8E87-3D17-AD60-425EC6EBF2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7" name="Ellipse 3891">
                    <a:extLst>
                      <a:ext uri="{FF2B5EF4-FFF2-40B4-BE49-F238E27FC236}">
                        <a16:creationId xmlns:a16="http://schemas.microsoft.com/office/drawing/2014/main" id="{CE38F917-8D82-8FAC-4AB0-DB43954BC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8" name="Additionszeichen 3892">
                    <a:extLst>
                      <a:ext uri="{FF2B5EF4-FFF2-40B4-BE49-F238E27FC236}">
                        <a16:creationId xmlns:a16="http://schemas.microsoft.com/office/drawing/2014/main" id="{2AAC772A-5691-15A9-E7AD-84B3910D08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65" name="Ellipse 3879">
                  <a:extLst>
                    <a:ext uri="{FF2B5EF4-FFF2-40B4-BE49-F238E27FC236}">
                      <a16:creationId xmlns:a16="http://schemas.microsoft.com/office/drawing/2014/main" id="{791A50F5-846E-8761-718A-0D0B82BB801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6" name="Ellipse 3880">
                  <a:extLst>
                    <a:ext uri="{FF2B5EF4-FFF2-40B4-BE49-F238E27FC236}">
                      <a16:creationId xmlns:a16="http://schemas.microsoft.com/office/drawing/2014/main" id="{E32FCDC2-A29F-A0F6-DA3E-458756FC87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7" name="Ellipse 3881">
                  <a:extLst>
                    <a:ext uri="{FF2B5EF4-FFF2-40B4-BE49-F238E27FC236}">
                      <a16:creationId xmlns:a16="http://schemas.microsoft.com/office/drawing/2014/main" id="{DA8D23AA-789C-165C-863D-A1B7770BB55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8" name="Ellipse 3882">
                  <a:extLst>
                    <a:ext uri="{FF2B5EF4-FFF2-40B4-BE49-F238E27FC236}">
                      <a16:creationId xmlns:a16="http://schemas.microsoft.com/office/drawing/2014/main" id="{3C753960-3555-A4F9-21F5-56B3DF7065E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9" name="Ellipse 3883">
                  <a:extLst>
                    <a:ext uri="{FF2B5EF4-FFF2-40B4-BE49-F238E27FC236}">
                      <a16:creationId xmlns:a16="http://schemas.microsoft.com/office/drawing/2014/main" id="{E02E8722-E5EA-6B74-26EE-4253AEAC08C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0" name="Ellipse 3884">
                  <a:extLst>
                    <a:ext uri="{FF2B5EF4-FFF2-40B4-BE49-F238E27FC236}">
                      <a16:creationId xmlns:a16="http://schemas.microsoft.com/office/drawing/2014/main" id="{98307E8C-94CD-4608-670B-03984CEF71F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1" name="Ellipse 3885">
                  <a:extLst>
                    <a:ext uri="{FF2B5EF4-FFF2-40B4-BE49-F238E27FC236}">
                      <a16:creationId xmlns:a16="http://schemas.microsoft.com/office/drawing/2014/main" id="{99639188-829E-7262-0B21-E2867428198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2" name="Ellipse 3886">
                  <a:extLst>
                    <a:ext uri="{FF2B5EF4-FFF2-40B4-BE49-F238E27FC236}">
                      <a16:creationId xmlns:a16="http://schemas.microsoft.com/office/drawing/2014/main" id="{9CD6278E-AC48-A78E-EAA0-8FEAB81DDB3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3" name="Ellipse 3887">
                  <a:extLst>
                    <a:ext uri="{FF2B5EF4-FFF2-40B4-BE49-F238E27FC236}">
                      <a16:creationId xmlns:a16="http://schemas.microsoft.com/office/drawing/2014/main" id="{6060E927-E859-7204-77FC-FD40BB0D49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4" name="Ellipse 3888">
                  <a:extLst>
                    <a:ext uri="{FF2B5EF4-FFF2-40B4-BE49-F238E27FC236}">
                      <a16:creationId xmlns:a16="http://schemas.microsoft.com/office/drawing/2014/main" id="{D07404A0-026C-A4ED-8889-44EBA81B56A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5" name="Ellipse 3889">
                  <a:extLst>
                    <a:ext uri="{FF2B5EF4-FFF2-40B4-BE49-F238E27FC236}">
                      <a16:creationId xmlns:a16="http://schemas.microsoft.com/office/drawing/2014/main" id="{59BDEDC6-B716-410E-5572-ECE2E6C8EF8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6" name="Ellipse 3890">
                  <a:extLst>
                    <a:ext uri="{FF2B5EF4-FFF2-40B4-BE49-F238E27FC236}">
                      <a16:creationId xmlns:a16="http://schemas.microsoft.com/office/drawing/2014/main" id="{7B020A27-6CA7-FA8B-27F7-17279492317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50" name="L-Schale">
                <a:extLst>
                  <a:ext uri="{FF2B5EF4-FFF2-40B4-BE49-F238E27FC236}">
                    <a16:creationId xmlns:a16="http://schemas.microsoft.com/office/drawing/2014/main" id="{50B85DA5-4A8F-A910-C74A-CCE8BBA92D1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1" name="M-Schale">
                <a:extLst>
                  <a:ext uri="{FF2B5EF4-FFF2-40B4-BE49-F238E27FC236}">
                    <a16:creationId xmlns:a16="http://schemas.microsoft.com/office/drawing/2014/main" id="{B604A015-011A-67D6-6AF5-7C341416819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2" name="Gruppieren 10411">
              <a:extLst>
                <a:ext uri="{FF2B5EF4-FFF2-40B4-BE49-F238E27FC236}">
                  <a16:creationId xmlns:a16="http://schemas.microsoft.com/office/drawing/2014/main" id="{1052894E-3637-3EB3-53D4-038595316FD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46" name="Ellipse 3860">
                <a:extLst>
                  <a:ext uri="{FF2B5EF4-FFF2-40B4-BE49-F238E27FC236}">
                    <a16:creationId xmlns:a16="http://schemas.microsoft.com/office/drawing/2014/main" id="{98E0A778-69E8-840B-0599-24A802666B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7" name="Minuszeichen 3861">
                <a:extLst>
                  <a:ext uri="{FF2B5EF4-FFF2-40B4-BE49-F238E27FC236}">
                    <a16:creationId xmlns:a16="http://schemas.microsoft.com/office/drawing/2014/main" id="{5F0FDDE1-F432-6CA4-A7A7-F3637137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3" name="Gruppieren 10412">
              <a:extLst>
                <a:ext uri="{FF2B5EF4-FFF2-40B4-BE49-F238E27FC236}">
                  <a16:creationId xmlns:a16="http://schemas.microsoft.com/office/drawing/2014/main" id="{9E55ABC6-B731-695D-40EE-BA39610A3CB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444" name="Ellipse 3858">
                <a:extLst>
                  <a:ext uri="{FF2B5EF4-FFF2-40B4-BE49-F238E27FC236}">
                    <a16:creationId xmlns:a16="http://schemas.microsoft.com/office/drawing/2014/main" id="{BAC94C60-825B-7067-6396-671888C55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5" name="Minuszeichen 3859">
                <a:extLst>
                  <a:ext uri="{FF2B5EF4-FFF2-40B4-BE49-F238E27FC236}">
                    <a16:creationId xmlns:a16="http://schemas.microsoft.com/office/drawing/2014/main" id="{6721832C-193C-0CC8-CF96-BB698E7EEE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4" name="Gruppieren 10413">
              <a:extLst>
                <a:ext uri="{FF2B5EF4-FFF2-40B4-BE49-F238E27FC236}">
                  <a16:creationId xmlns:a16="http://schemas.microsoft.com/office/drawing/2014/main" id="{77985F58-AA80-4B4C-8D73-C342DAA994B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442" name="Ellipse 3856">
                <a:extLst>
                  <a:ext uri="{FF2B5EF4-FFF2-40B4-BE49-F238E27FC236}">
                    <a16:creationId xmlns:a16="http://schemas.microsoft.com/office/drawing/2014/main" id="{3FEC05B7-CCEA-6627-5C35-B4936B84E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3" name="Minuszeichen 3857">
                <a:extLst>
                  <a:ext uri="{FF2B5EF4-FFF2-40B4-BE49-F238E27FC236}">
                    <a16:creationId xmlns:a16="http://schemas.microsoft.com/office/drawing/2014/main" id="{557AD81C-112F-8CEC-58C9-3A8D29F78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5" name="Gruppieren 10414">
              <a:extLst>
                <a:ext uri="{FF2B5EF4-FFF2-40B4-BE49-F238E27FC236}">
                  <a16:creationId xmlns:a16="http://schemas.microsoft.com/office/drawing/2014/main" id="{E8A37DA7-DFA4-628F-E679-48F2B7D79BD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440" name="Ellipse 3854">
                <a:extLst>
                  <a:ext uri="{FF2B5EF4-FFF2-40B4-BE49-F238E27FC236}">
                    <a16:creationId xmlns:a16="http://schemas.microsoft.com/office/drawing/2014/main" id="{5E784428-F467-938C-692B-FDC661797B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1" name="Minuszeichen 3855">
                <a:extLst>
                  <a:ext uri="{FF2B5EF4-FFF2-40B4-BE49-F238E27FC236}">
                    <a16:creationId xmlns:a16="http://schemas.microsoft.com/office/drawing/2014/main" id="{529F0381-0F37-0A01-B640-494E24BAEB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6" name="Gruppieren 10415">
              <a:extLst>
                <a:ext uri="{FF2B5EF4-FFF2-40B4-BE49-F238E27FC236}">
                  <a16:creationId xmlns:a16="http://schemas.microsoft.com/office/drawing/2014/main" id="{CB38971F-E23E-ED30-1F40-BB18F4E30FC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38" name="Ellipse 3852">
                <a:extLst>
                  <a:ext uri="{FF2B5EF4-FFF2-40B4-BE49-F238E27FC236}">
                    <a16:creationId xmlns:a16="http://schemas.microsoft.com/office/drawing/2014/main" id="{2B692D63-3AAD-DA4B-3663-BDEF45FAA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9" name="Minuszeichen 3853">
                <a:extLst>
                  <a:ext uri="{FF2B5EF4-FFF2-40B4-BE49-F238E27FC236}">
                    <a16:creationId xmlns:a16="http://schemas.microsoft.com/office/drawing/2014/main" id="{2B9399CD-AA69-0CE8-8682-78B34B3CD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7" name="Gruppieren 10416">
              <a:extLst>
                <a:ext uri="{FF2B5EF4-FFF2-40B4-BE49-F238E27FC236}">
                  <a16:creationId xmlns:a16="http://schemas.microsoft.com/office/drawing/2014/main" id="{A269ED70-A34C-6960-F0E0-50A729AC9FD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436" name="Ellipse 3850">
                <a:extLst>
                  <a:ext uri="{FF2B5EF4-FFF2-40B4-BE49-F238E27FC236}">
                    <a16:creationId xmlns:a16="http://schemas.microsoft.com/office/drawing/2014/main" id="{14768342-2286-AB96-730F-475704986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7" name="Minuszeichen 3851">
                <a:extLst>
                  <a:ext uri="{FF2B5EF4-FFF2-40B4-BE49-F238E27FC236}">
                    <a16:creationId xmlns:a16="http://schemas.microsoft.com/office/drawing/2014/main" id="{2FFC31E1-2D9F-2D90-7301-898A3D5BA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8" name="Gruppieren 10417">
              <a:extLst>
                <a:ext uri="{FF2B5EF4-FFF2-40B4-BE49-F238E27FC236}">
                  <a16:creationId xmlns:a16="http://schemas.microsoft.com/office/drawing/2014/main" id="{10601EEB-593F-BBE7-C442-E4C41D1193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434" name="Ellipse 3848">
                <a:extLst>
                  <a:ext uri="{FF2B5EF4-FFF2-40B4-BE49-F238E27FC236}">
                    <a16:creationId xmlns:a16="http://schemas.microsoft.com/office/drawing/2014/main" id="{C1E37E34-2943-2589-41BA-84E5C9DB32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5" name="Minuszeichen 3849">
                <a:extLst>
                  <a:ext uri="{FF2B5EF4-FFF2-40B4-BE49-F238E27FC236}">
                    <a16:creationId xmlns:a16="http://schemas.microsoft.com/office/drawing/2014/main" id="{B436155B-4267-6FDC-D050-5B783F4FD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9" name="Gruppieren 10418">
              <a:extLst>
                <a:ext uri="{FF2B5EF4-FFF2-40B4-BE49-F238E27FC236}">
                  <a16:creationId xmlns:a16="http://schemas.microsoft.com/office/drawing/2014/main" id="{811A6A62-BE07-483F-80F9-C2EF3319563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32" name="Ellipse 3846">
                <a:extLst>
                  <a:ext uri="{FF2B5EF4-FFF2-40B4-BE49-F238E27FC236}">
                    <a16:creationId xmlns:a16="http://schemas.microsoft.com/office/drawing/2014/main" id="{A586A58E-1A44-FBB5-B735-C86BC909EB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3" name="Minuszeichen 3847">
                <a:extLst>
                  <a:ext uri="{FF2B5EF4-FFF2-40B4-BE49-F238E27FC236}">
                    <a16:creationId xmlns:a16="http://schemas.microsoft.com/office/drawing/2014/main" id="{037C3FD6-4B27-FA63-0B8A-D7ACA8FFBB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0" name="Gruppieren 10419">
              <a:extLst>
                <a:ext uri="{FF2B5EF4-FFF2-40B4-BE49-F238E27FC236}">
                  <a16:creationId xmlns:a16="http://schemas.microsoft.com/office/drawing/2014/main" id="{B9B0CE60-1988-6778-AE9F-5648FB7455F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430" name="Ellipse 3844">
                <a:extLst>
                  <a:ext uri="{FF2B5EF4-FFF2-40B4-BE49-F238E27FC236}">
                    <a16:creationId xmlns:a16="http://schemas.microsoft.com/office/drawing/2014/main" id="{335B8BD0-94C2-9CAA-94ED-CC308883C6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1" name="Minuszeichen 3845">
                <a:extLst>
                  <a:ext uri="{FF2B5EF4-FFF2-40B4-BE49-F238E27FC236}">
                    <a16:creationId xmlns:a16="http://schemas.microsoft.com/office/drawing/2014/main" id="{62DE78E2-A89C-7D05-26A1-821F00FA8B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1" name="Gruppieren 10420">
              <a:extLst>
                <a:ext uri="{FF2B5EF4-FFF2-40B4-BE49-F238E27FC236}">
                  <a16:creationId xmlns:a16="http://schemas.microsoft.com/office/drawing/2014/main" id="{4D74B45F-3201-7D9B-3BC1-57EC4C80553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428" name="Ellipse 3842">
                <a:extLst>
                  <a:ext uri="{FF2B5EF4-FFF2-40B4-BE49-F238E27FC236}">
                    <a16:creationId xmlns:a16="http://schemas.microsoft.com/office/drawing/2014/main" id="{F18BFC2D-CB53-23D4-F1F5-EE5345C434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9" name="Minuszeichen 3843">
                <a:extLst>
                  <a:ext uri="{FF2B5EF4-FFF2-40B4-BE49-F238E27FC236}">
                    <a16:creationId xmlns:a16="http://schemas.microsoft.com/office/drawing/2014/main" id="{472118F1-8AC0-51DE-EEC6-8381311E82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2" name="Gruppieren 10421">
              <a:extLst>
                <a:ext uri="{FF2B5EF4-FFF2-40B4-BE49-F238E27FC236}">
                  <a16:creationId xmlns:a16="http://schemas.microsoft.com/office/drawing/2014/main" id="{BFE85E18-3441-C001-B64C-303213FF4D2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26" name="Ellipse 3840">
                <a:extLst>
                  <a:ext uri="{FF2B5EF4-FFF2-40B4-BE49-F238E27FC236}">
                    <a16:creationId xmlns:a16="http://schemas.microsoft.com/office/drawing/2014/main" id="{AB2E89CA-FFBA-1C79-4C19-2E8F06E0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7" name="Minuszeichen 3841">
                <a:extLst>
                  <a:ext uri="{FF2B5EF4-FFF2-40B4-BE49-F238E27FC236}">
                    <a16:creationId xmlns:a16="http://schemas.microsoft.com/office/drawing/2014/main" id="{9B348763-2421-16B2-23AB-E65411F65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3" name="Gruppieren 10422">
              <a:extLst>
                <a:ext uri="{FF2B5EF4-FFF2-40B4-BE49-F238E27FC236}">
                  <a16:creationId xmlns:a16="http://schemas.microsoft.com/office/drawing/2014/main" id="{F77CEB24-1A67-3115-D2D7-0861503D41B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24" name="Ellipse 3838">
                <a:extLst>
                  <a:ext uri="{FF2B5EF4-FFF2-40B4-BE49-F238E27FC236}">
                    <a16:creationId xmlns:a16="http://schemas.microsoft.com/office/drawing/2014/main" id="{13E28ADE-4C98-7B6D-C4E9-2128C8707A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5" name="Minuszeichen 3839">
                <a:extLst>
                  <a:ext uri="{FF2B5EF4-FFF2-40B4-BE49-F238E27FC236}">
                    <a16:creationId xmlns:a16="http://schemas.microsoft.com/office/drawing/2014/main" id="{D7519051-B2AA-205D-11BE-47E46B323A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4311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D0B45-D209-7AF5-3792-3C536A74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EA38D72-B7F5-AA85-418F-078FAB0FAA95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DB8C079-A77D-2F78-E75A-FC496C72C0D7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AFC6A4FA-508D-4156-6798-D7D22FC0DA5E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0A5DFF3-8BE5-2F4B-B0FF-717F32D6C5D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327927F8-E641-4EA4-B693-19D219192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F1C9D91-DA4A-2A65-F260-2C8EBE812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3102D142-4F45-A03E-2E4C-563C9162F6F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06CB4B0-7258-3F76-3E03-1445D9FCF0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B411B5C2-E4BE-7C36-AB02-58FA4183E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1FDF8074-9804-648B-29D9-06F5ECC5A24D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5E4722CB-8EC1-463A-15C0-60E1F05C7103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E6E36D57-CA8A-3C9F-4E6C-2900165E2040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A08F0D53-01A1-9332-49B4-D27126CB82D7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29F5A373-0557-3ADF-8D58-3CAF661D5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9099721-CD62-8601-8A29-7AD2979116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DDCF754F-BEDD-A2E4-1FCF-01A6958F71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4E433337-EF88-46E2-CE6C-C39409D402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D9C0D379-B2EF-9C17-BB5F-5B012462FA1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3A57FA6C-700C-A25C-A2DF-BF905AFFA94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CF70368-584A-FE57-4F66-7FBB19949D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DFDD2D53-B741-C8FD-ADCF-EA7BDCC6889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3E0089D1-E847-8F05-6CD3-49ECD75A3F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54C7400B-B2F2-DBE8-E9A8-9FF9552A2F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4A316130-4A79-CE33-A11B-B26841956D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7B7E5F0A-5860-B260-BCC0-5F75C04D8EB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C1C4AE6A-F075-73B1-83F0-FBFF86D44F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62012CBF-27AC-6B41-337D-19EB5797266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80B02B76-D1A2-28C5-DDDE-8D7152A6983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7F84625A-819B-3BD3-B598-3A42FF35CA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3F1ECBC3-55FC-B830-3FDF-990C979F022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211F5557-686C-6BB1-2DA6-519BCC8A955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18200E1B-5E2A-437E-7457-73E8B28864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B66E87B-975C-6479-6813-E109CB094D1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C76FFD81-5EDC-542A-D569-60C710AF3C8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38AFEFF1-1588-AE9F-5D29-4588C0E7C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5EF014C8-EDD5-5D54-C7B1-ED526F8D614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F7FFCF9C-B9F7-3E6F-28A1-A0CFB1D7BAE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8C2C8F88-9CAE-7493-DC75-070B22A1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8A3DFC80-B24F-626B-E31C-C6A1C263DB3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155E11D0-ECDA-ED0F-5678-3A628B053C4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9CDF6EAB-6744-94B8-6F44-301A22666B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839901B6-7A5C-178A-95B7-D2C2CED6FB8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1E0A59FA-2BE4-B42B-C553-4F7DF04837D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9B25EF29-7A18-DFD5-53A7-20723FE40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24786D0F-88DC-8CCD-D5B3-22F736D4607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DFB09F7F-0624-EEA2-8CB7-35C93474EA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E22A7BF7-EFBA-AB0F-4C0D-87C98D50D0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ED017C5C-0203-D266-3246-E2E3CE934D1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32DB4965-8E01-1BA3-B9EC-56E821E2FAF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9FD27FD0-849F-B801-2BB4-EB1FC3B09701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8E3E8D9-9021-0DCA-2D7B-E5A9910D19EA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D839F911-EF4F-4BB6-F497-6BCD52F92AFD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C1E0A64-0BA7-36B8-BAA4-A1A0A6DA1318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9ED22CCD-DBE0-AC05-A86E-36EF249324E2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3B1B7C51-9DD4-A9BF-9D76-1BC678C61D7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252597EF-FC6E-92B7-5864-43541BAF1C61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F0DB2E55-BD5C-18B6-1E68-4CA2B569F49C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7D593DD6-7632-EDC6-3E37-1BD1F9B65B1A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CADD6BB6-D52A-CAB3-9F8F-35E9906B619C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C8BB35BC-209C-11BF-F703-3E771B43DFE4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79D241C-AC71-22CD-1E94-A0051CF6EAEA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8C922B49-9CB4-FAB6-A1E8-0919BF87E388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F5F62101-4B4B-EB53-906A-F937C4C925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8A435A59-414D-3479-3ADE-DEBBCCC28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5F111672-D952-4EC2-67A0-FB2415BA61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0F4B99C-DB20-2390-DA30-6062C14C403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8D6829E9-C4B6-CCD2-A607-80896E8FE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5AE2389A-96E1-F5A3-3DAA-91B349698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EEB6EE25-AB89-0C9D-1D24-A0BB54D93E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9B07C26C-8579-0E63-330E-6713438A4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AB6E1BAC-5A33-F2EF-D0BB-6155EE4CE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7B813B13-CE49-8F45-E212-471AC32512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3A6E0133-F2AB-F4C1-A13E-AA196FBCE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50E424A-C459-F8BB-D9CA-B271CC3A6A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C75EDDE1-4EE5-1717-4E47-9A355FE8B1B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AF405FE-FBCC-E850-28E1-4BC1AA996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B7E5CF47-EF09-A7C2-98DB-9AD131065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6399D6EA-1469-EBF7-F778-3BA5E3E992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55DCFDD3-A63E-2537-F737-3B27DB231C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E645FF2A-16DA-79D2-7EBA-7D8112A87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2C06E0FB-5D19-CCD8-4D93-D7F71F0788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A3AED3C9-AA1D-BFD6-3E6D-18380BF41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8AEE981E-9F83-BCDB-D11A-0BF355FEB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06011E-3B23-854E-04F5-CF8C8BC2875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B425D94-1482-26FE-4BCA-C42076345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6EDACA-C533-B3C8-5035-BC2C8347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CBBAB20A-D934-5A7D-155A-0B3CB471E4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32E1A8C1-3BF5-D683-007B-21FD0571F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D81A823C-023A-6AE3-6158-B15D287AD9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005CCFF8-D06F-77F8-FFE1-596754EDB8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AB040B0-AE27-12A8-7B1E-5981C9741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A1843271-85A5-018B-E8F9-04B01108D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466F3288-DB19-231D-57FE-6E9CF2645C40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1EF9CB24-59DC-B501-2C01-AEB7B275D8AA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5EC71BC6-83C4-6C2B-7306-428304112734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13984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0DBE8-3984-AFDF-BE49-96CF5AE50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3C4E80E-8915-E998-4A4A-F4E76F022856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7607272A-97E5-2845-A673-927938EA7273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D5E59F1A-DBE6-D2D6-E4CA-765333051D1C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E6A44303-4224-0323-2C2F-FF35C1730F92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AED15FC-B741-EDDA-0751-74503110F8F9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F831891C-FDB2-64A7-7CCB-43C76D75376A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47C2555A-63FA-A762-8704-ABC79D6EE78A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413AA70B-E78E-938C-9EE3-FCD8B7AAFA01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E89B56D9-1E2A-CDB6-F6A4-3CD5EC4DD7E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18691B07-3D7A-C8E6-B08F-1A7DDBD4ED7A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1C1C0126-D89A-906A-9264-9BECAA2F9F24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88ABB6F3-1950-1FFD-93C3-2271AF96C4D7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724E11CD-72FD-BCC2-9957-8D8F39B61ADF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3165042A-187C-3791-32B2-CDBFF8A446B9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DF8557D1-15BD-1158-7F2C-1F5171BF1BB8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BF0F7943-F283-3930-E191-13D2326C02F2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3F74340C-F51C-BB1E-5322-53B0ED1780FB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781DD7B5-E869-69D2-FBE1-5D8B18536755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F320B486-5687-2FAC-2C2D-3C8AE71A29D2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C24AF0E-BD7F-4E44-BC78-81EEB0EC3CDC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37A1C675-7D27-EE4F-0840-1886EE088E2B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FC2902F1-9169-7BBC-20C8-AB47F04DE7DE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FCAD52A0-E491-F6D8-D823-DD1D9A1AB1A4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0580F6D0-B0BC-5C94-355F-64F76CC917FA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E614611E-183F-C2C9-8956-4F82B0508A9C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F9FDB0E1-803A-84CF-E26D-0ECF02F6B063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15807D24-C8BC-4E5B-0E61-2C9369833DF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CC8D4937-6FAA-A38E-F715-A208A13FAD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FF4789A0-5953-C4F1-0078-C5111EF5CFE3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B57E3669-4677-4CA0-407F-2D219203D55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7D8A7474-60A8-9208-19A1-B94ED468B39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F6316ED2-4030-2949-04AA-4C2880CBB7E4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33ED009B-1053-BD5C-0788-97BC27FBC84E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C7EFDE80-AB45-1D47-8A51-5552F7DAC1D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FA4F2F44-7E89-F71A-330F-C8CE15C755AE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3541DF9C-6026-3828-6745-C6AD4C408D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BB20472F-508F-34CA-79A7-21245786D10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C725B2BB-2449-0ECA-13FA-1F642ED3BE72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30F0E63B-3945-3D4E-FF0D-7D530DB29B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A7F87FD9-DE28-685C-0859-59DD0502A42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75309DA0-A667-0341-9518-F86F5773ED0D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D5B8E29-4E29-B68F-A368-2063FE211658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F321197-74B1-2178-7A65-D2744C86C298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577F1DB9-F1A4-4211-9CFA-1725D0E6F2D5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D30BBB8B-AD33-1945-F819-8546511ACC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C65CB2-1193-E49A-29C7-00BD43DAB6B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8FD58A98-94ED-C3A2-437F-5D5CCAFAC64C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D3782A0D-520C-AA8C-D0C3-7883880306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BC66A1A2-DD95-03A1-3111-32CB29A17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8E83783A-2FBA-00CB-0C6E-67B6666BEC1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B55ED406-7E05-2F0F-256D-20A8701DB9BC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409F147-5F08-A005-377E-A598410A3CF2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A68DD301-1C13-D038-F9A0-062BA9DFFAD2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37A1B6F1-EB1F-EB56-4A5A-607FF157E3C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3B0BD773-A4CE-984A-332A-A4B79AD9018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058DD50D-9F4C-8F32-C2A9-50713312C392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7AF94883-3121-CD53-DD01-69AD960C9E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068CDFDD-E161-B9B8-13CC-7706DDBCDD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A764E773-0E26-EED3-7597-602ABA16E6CB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0A285DCF-92D1-EA7B-F0C2-8BFCFAC2EE8A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1BE3255D-976B-3247-FA7F-59DB5954F932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8E1EC3DC-E577-0572-0D43-77F759B4CF44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348D45DD-C129-909B-FF08-B9D5AAC58419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AEC57A01-4905-D51B-1432-FE6307919765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42F7FA68-FCEF-CE08-AB62-220F4B2B598F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4E88FE68-4DF6-964E-2028-6795B0EFE242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F157D259-3EDD-54C8-2501-1AB855802483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2A285FE3-2BBD-DF92-1F21-D338847420A8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9FA4099-9B16-AFD7-C892-890975AF2321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5663E065-923A-4EBE-9F8C-C9B9A55E5B6F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492EEE77-E35A-B2FE-BBE4-DEAB15A18E65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D2C2ECCB-7055-561C-9821-3BB50670AC8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0F174217-E381-58F0-CB86-32B71139E5C3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B691AFBC-501C-B54E-EA9B-B7B60B78C50C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2DA6FFB8-DE8D-797C-CE07-0C70595EC230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925B65A-78DE-1292-6A2E-6DDADB1D506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7D5ACF64-657A-E0A5-3B44-13E5881839A6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583D9B51-1A8A-41F6-17C5-8C0053045A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77A7398D-8195-EBE8-5629-BF1EEE833B9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CF6B5790-A96E-B0BB-C256-B0F436DACD22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746FF140-E66E-644C-2B9A-5F8436080E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578F636C-480D-78ED-2E3B-6AAE3BFDF2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F8DF168B-811E-42E2-F71E-49F2953E2D4D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7060468B-33B1-558A-FA30-9C472141F8A6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B8E852D0-3D01-7FDD-242D-C2F8C97146B4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8902128-6C17-4035-7423-9EF93A911322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350CB3A4-C328-8A51-F690-9C94200CACB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9940C289-EDE2-3985-3B85-2961647A856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266AA124-144B-E830-07A8-CA6B6F000722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26BF7D18-0B55-2C53-D287-ED1E76AAC829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474D55C4-EF81-D1EF-F373-4F5180A3FF73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F35028CF-0D9C-0F00-2E62-531A5A63171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CE134E21-745D-6035-D459-38BDEBD26D27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03AF655E-C554-6477-3713-0A8ED5411662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EBA0CD4C-9058-C239-6107-1C3AD62D2080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6E88DC27-5304-931A-536D-5125167DD400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03AEADBC-B41C-EC24-DD3F-127BF7776E93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DBFC3FBF-719B-BDEB-D74E-0D1B73BFBE75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92CD65DA-0509-02AF-5BA1-D7EF683BC4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C9EC2490-DF6C-2EA2-B8AB-302B02F4B0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82A80F3-25FB-91E2-908E-AAAE50A46E24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01633A6B-93B4-7715-A05F-FDAC4A5701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B3C9066-52E2-2B08-1E44-4BC29F9A937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DC1F93A-096A-9399-DF83-585220B51F81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43E5D67-72D8-585C-C19D-A2DF6BB46AA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005502A4-88B8-CF13-36D3-389126F8856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619232A-8112-6719-96C6-07DD52E2C5FE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E1EFED11-ECEF-95A9-3C0C-A3AA29B6DC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B3D4512A-2D73-53C2-ACA9-C5FA366053F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B79F9CE2-4AB2-62DB-D006-92C875FC1631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DA0570F5-ACC4-DDEA-C6BD-897107A2A07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D896279-939F-256D-A0A8-C1B97EBF9B1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9947E24-4E21-1F52-741C-463C3724657F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D05EFACD-F20D-1EF6-A96A-BA161DE1DE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E565E15F-3C62-3E77-596B-260223F99D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4E941CFB-E51E-24C9-B58F-8EB4F2339CB5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A7E262B2-7CD7-79E9-D461-6965379E0DB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5C7A0187-451A-9A49-A507-879D72B2562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289DE07-1B3F-D745-807E-E4A6F6F1F59F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30CD0357-CDE4-625A-5F7A-0C96008307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8814A464-1BDB-FDC5-AE47-854DFE6CBAC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9A5824B6-8ED2-E327-26BB-9B616FC7505D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23E56875-3FF8-8FD4-F195-07138E5957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0DD2D711-262F-F939-9BF5-21A043389D1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8105C32-344A-E0A7-430D-8AAF738A54FC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CB5B751B-E25D-FC9C-0312-A5490E14B8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658F1E27-1BEA-31BD-18DD-809AF21D65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57B0247F-D389-0383-BD55-47B337BA3C01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29CF103D-53CC-24C5-4C9D-1FBCD59715A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C954D89F-F21D-969E-7890-2D4EB5C3A23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F0A9072D-A17E-53F4-0DC8-6994A0CC33DB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6D308D9B-A3BD-2E49-4A1D-56648475DA9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E9704406-AF69-105D-0F3A-53B8F550A5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A82F1F3-0B03-F555-08BA-0A4C613D5181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A333A65C-F639-2961-0DF2-06ADC12906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E2836C51-0629-1166-2E05-7E5AB928FB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EB4F1CF4-C99E-BE9D-E9EE-8DA3E7149278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B5965FF7-742F-84BC-B07B-02078D9AEB5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1D964014-CE34-E8F4-B69F-D47DC2E78D4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BE6B4650-5D43-1147-4A55-CC47A75871B2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C9F5DD2-2826-4F23-16C4-1A2FFFFF82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D1734DD0-2290-4E51-8938-106150BE53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1CA2DD5F-9AFE-C3DC-C399-333D55BD6912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9DA707D5-CC3F-60F6-2012-97F4A6B506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6378627E-A78F-EC02-5E43-09E470A135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11D3C10-B0DF-8D9C-5CB1-67279A0E5E5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B453F1BF-7036-526A-D1D6-475169E507B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190C6D79-BD4B-464B-085A-928F09997BD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865FD72-E564-3EE2-6283-9C0D83BBB9E6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B8AF8138-F928-9B64-31AC-640A668ADDF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6126BA-A177-35E1-BF7B-8B2BD7A4B2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E14C6EC7-2687-E0B2-6EDB-17757B031B7A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3F9C36A6-E7C3-DDD5-B16C-37DAC68CB97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6E8A94EC-0201-C3D6-C691-C0A1FD9D35A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51762573-6CF8-2359-7FE4-BF711C986C6A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638478B-01EC-A3AD-CFBF-546BEA17784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E6A51470-BFCD-CCAD-30CB-9D4A6F4A0C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7A2E400-1D05-54E3-0D86-12A8D6B22423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46A4E742-C592-347D-AC31-A571E80B12F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AF10125A-C5EF-72FE-42D7-A78568FEC0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E4113A55-008A-1B86-C73B-43151636D69C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BF8D60B9-B966-5CD7-3003-9F1A915736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BADC3536-BB31-F069-3AA3-A65015A4C52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E2F87F48-5492-223A-9994-2C7A9D3D684B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801FCA3-1D92-F2F2-256D-186C8F4015D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F6BEB5DA-23C0-B02D-81F3-923E2D0CE4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9249BE22-01DB-3E78-289A-45448D44DA9E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6363603F-7A0E-DF44-D8CC-904F03E72B9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DB54B522-2617-5A51-FFDC-E6D5D7F92A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148917DF-29DE-AE4C-4A52-79ED848662A5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CFA450CF-DEBD-9B3A-9619-C37E036063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D6A831F1-010F-447C-3176-8C38DE6502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2C5F1A0B-D41D-FF62-0B1D-A97DA2DD8B9E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0A899F5-84E1-A362-700B-C218AA480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A87BCBB0-194E-56EB-726F-557D10458C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6730333F-DCD6-153B-906A-ACDC1C29B8B4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A3A2AA34-1AB2-A0D9-EAA2-C05D0D81874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446DCE3C-1903-5110-9AED-7E59A05C0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93E7A8F6-3F08-D0AC-69C8-1D289F701BB9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BFDF6F1A-4CF0-A40E-0773-6EE8DCBBB4D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8DDF39F4-40DA-1079-4225-DFE5A88511B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FDF66020-FA78-D996-2907-67D35D39B1C2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D1423F01-613C-E31A-E44E-36959317535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9E5746CB-3AF8-01A1-D29F-E1513C2F8B1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975F8647-AB73-BB7D-3E82-7C08EEF43B06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CA885207-7E39-D786-84E4-BDD6A17393A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F9237A7C-E862-64CE-C1A2-11D095FE5D9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5548E700-E1AE-0EA6-E5CE-1A8FDB40CE0E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2AABCFCC-F5FE-5DD6-D702-9A4EBEA09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DC4BF447-8797-7194-1D90-759F2B20B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D1B59091-EA4C-DE4B-ECD7-6FA26A22713B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49CC9E2C-9C3B-BCBA-EF68-18B4E623EB7E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1903C2FA-358A-9223-1A59-E1476F377465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34CA1EE-221E-87B2-D859-F091D75D6F4F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D29C5B-A790-5708-073B-EBE05A863D02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9CC31728-55C8-1903-B92E-7EA4845FEA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E01DCD4F-8D5B-F92E-5467-B65F2A8F96A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D0E4751-115F-37C9-5AD4-ECF92146730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52D1FE83-239E-CFB9-4451-B70514573D3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AFB8B1D1-D7E9-C920-78BC-08148AA88C9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AB9B4A82-14D2-FDFA-1355-6D4E2D483E90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AA088F25-523F-E122-D7CC-C39D1DBD8F54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926E90F3-711D-ECE1-1757-B889EB4F105E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A1C6E622-295A-29E1-FBA5-B01BEB537840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AA7685D8-E132-80F0-47FE-D91FD8AC98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C8EEAA5E-6C40-9C2A-ECC7-4B9A741CFCC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BFF5AA2-942E-1B5A-2C0F-FDC30738E8E9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EBEC3EDF-AC55-0105-4678-A27E58B1DD1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D46B831E-868C-E3D0-97C1-329AEBA2210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547EF5D1-7C4A-2F04-2550-25C72D3FD0C1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FA877EC2-6980-B20D-3A26-D75C613C8720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43DF010B-5675-0E8B-C6E6-A9BB48448B5D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A1C9220C-FFDC-6B24-6402-DB8833919611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4FFD9302-7E91-8BD8-2376-9DEF1A1320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B483869A-BD1D-3E8B-B277-883010C9F8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58167F8A-4FD7-C22E-BFC6-7A0829C942B8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33D8B70-4030-E4B6-93A4-EE54B42B2F9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E9060B61-A2D8-E0C0-4433-3D5CBDC6AC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A8155EFE-3FD5-8FD8-878D-C36D03B642B5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4347C5C6-024F-A2B9-A1B5-470F9606A75F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5703FC4B-186E-77C0-4FF5-82F4984E5E98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EF9E93FB-744C-462C-A94C-7E38945A8B77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42B2327C-A5A7-BA59-2DCF-A8CA6DCA90F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83FDDEC1-70FB-27DA-BCC4-2F65661A760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1F2F2FBE-67E5-554D-4214-06A2E2DE5511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A6BD0B5D-98AD-32AE-BA1A-EDAFFBEE55D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2C3AC4AB-9352-28C5-59E3-A9E613B8F90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FDA3F79E-60D6-BC50-A7D0-7E6A384D242D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71E31048-D278-CA30-ACC2-AFF642F8571C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15DDCF63-37D7-6D3B-6BB6-02661811D94F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8C3150F9-4CBF-2075-E2D7-2663EF21F66A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74F326C9-2C83-C8BA-DE27-DD642AAB34D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A0B9FFAC-B3F4-5F27-72BA-53FBE1F9766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71CB2440-4C41-DD97-47B9-F5CFA54B4C81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6A0928C2-B329-B4AE-602F-0D165DD0801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D9301787-A50E-DE0A-9A86-648946A2A09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826F7A0A-8FA5-0558-1650-3DAFC37C0B82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2691AB9F-6FD3-1B43-40A2-39F6B24E280D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424FB42D-08E6-E897-666C-2FEA3577C93D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CFD8DF02-F631-0EE8-4273-82DE1CD73793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03E67C87-9101-F924-BEC9-B1C3B2DEBC87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55A89F42-78B9-AB78-1FE5-76F32441EF25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EAFD5149-FDEE-59E1-6F35-E4C16B2C1209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608AE205-4A84-FFE9-0405-18AF64459220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490095DD-45DB-8A53-98EE-1DD974198746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55FAC7C0-DACB-650F-D269-106E80C57247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5BE1658E-B824-DCF6-C7B5-DBFB54D8EF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193B139B-E93E-D823-7E50-9D59B54D44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1A27496-EAB0-D89D-11D7-C95CB2D3676E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9CB5E7FF-7016-92BF-5726-0ABE8EA782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E3CFDFB6-3AC6-30E6-62AB-E8E39C297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38A8B7FC-CB69-8024-45F8-D8816EAE4E0C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E849AA01-0C63-21D9-6CFB-0F375827567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E41C5042-32E2-F91C-8A18-EFE6D224756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E124140A-3A7A-ADCE-66E2-7CCEC6D9C93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7DFA88CC-8576-6AEA-B1A0-68D6BCBD466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31CE47B6-8FF7-490D-BAD4-0DF9F273DBA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D92D8B4A-70D5-1C00-0E59-05BA557A0FB6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27BD3E65-D3D7-0F6F-48F8-C69172CC5D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15D8B530-A30D-E55A-8733-7C2235884D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D624E1C1-AFCE-5338-7845-532D1CF94E63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48533FC8-A3A4-C4DE-900F-85016A445F6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1D7E9CAD-C2F8-B75D-00B6-4C397A38B5F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04B68BDC-BFEB-508C-8B7E-A22AE0E134A6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FC08430A-AE97-BEA6-D925-F5C868B7575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72668801-79BC-28EB-5BAF-708D73EB3AB2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6B195FE4-A946-C921-C523-9A89B1BD1C09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56A279DA-DF70-B521-E939-CC6119EA13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9D50A8B8-10D7-C251-567B-BDA2EE8E934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F6C0BDA2-1F5D-C00D-8FFF-DC66812ED52A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F1721C03-3F45-BBE1-9DE7-D29A07C3343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6DB1859A-94FF-E645-528D-E1E6684F2F6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1B44E7E0-908B-51C0-491A-ED435E446806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3289B970-6808-6D30-3D6B-BC6A5953EF7E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91504833-FC8A-0100-8419-0A6DE9129CC0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5E7A0DFA-A8E7-4D70-6CBB-02E01AB05D54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B9C489D4-FA8C-3915-7672-564AC3FACCDD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C9FD0D62-B198-0303-D195-276A3D1DF387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F03B4097-0021-8A07-A19E-69C1B0B9E5D2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1BCC8F8D-5150-7CDF-2CB0-6F3B4A3FED9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C4A3754C-695F-DC1B-43AA-421CC1CDD982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9361DC9A-389E-C871-D122-4A6999EE0896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45518353-218F-8DC5-BCA7-0A7D5EBA94C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CAC26651-2774-68B0-B6A0-D120FBF01CC5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2F82A61E-EE3F-17EB-9B0F-D48EFFEC9EA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9368C91D-4D5F-4DDD-D89B-6762C575C10C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6182A42C-477E-A7A4-62B3-DC8464916ECE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BF43CCF3-B009-DFE0-3A5D-CE3461695449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07136A47-3799-1992-C652-230A7EB6D674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C6BCD47-89F2-AE2A-42F4-69B4DD9781BB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80509AE0-DFF8-A49F-97DA-8B6A068CCA79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3E55F0EC-28D4-7E1F-A94E-2264758B2A83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14F0103-ED8A-8218-1233-350BA7F33A8B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879712D0-DEB4-A837-250B-86FF9454339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FFDE99F4-1AD7-2622-F4E5-354D42353B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921EE7D6-8939-157F-AFBD-C2C743065E7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6507DD45-9A43-3426-9FD4-84F2B5D1ED6B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75858C25-068C-0280-F009-22CE278AEFF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C19F7375-B5BF-3F9E-4289-D74DF87512B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9EE5D98-1610-7ADC-73B8-30B96D06B398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0A16347B-3A31-D000-3F09-927DFDB880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48CBE099-BA79-9016-8216-10CC0E76D72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0CC710CE-70C9-D2AD-BB60-317A908DCF88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2DAE5CD5-D180-5A1B-BAA1-52E09168651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871336F8-DE57-2C33-11E5-14E63845C7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0902E3BC-9071-8520-4D75-9C13ABFEB6D1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31F2F06A-A0B4-AA48-FED5-211BE3F932F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649B17E2-EB06-488C-CC7E-2CE1913851F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553CF9BA-5C49-E7AD-6D33-30D328D66749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5E17ECB2-52F8-FC2A-595E-11FA3085F2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B0B08E8A-4D34-DE54-D26F-FCE330CB6CB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37A4C986-5DF6-3EA4-8329-F0B29EBA0A1F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29BD61C1-97CE-F2B2-16CF-D7970F655C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682F2A2E-C44B-A541-F12B-E03CEF3929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FB3A8D2F-80F8-5D03-C988-572924C1F857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43F4A04E-43A8-DB54-889C-EB6B7D3AC2C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BFCF5B1B-3C4D-2343-9401-18A26D33AA9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E1152EBC-F4ED-1038-E7E6-EF469E385A35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C8E9155B-D9D2-0D8B-69A5-1C8FC8E60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C86B1679-94E0-B069-385F-4CCB9B96E83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0A4ABDE-BF2B-FE16-7D0F-2E0B00638A6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4C6A47B2-3528-0A9C-0680-5788066ED44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32ABBACB-229A-291A-E667-4D2EDA460CF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46D8EDB0-8B47-6219-7142-D2276C79B510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0F2C6A39-0860-7489-3666-BFE77C989D7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2AE71A72-7362-2436-3F18-7F3661017F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1E7AAA0-EE8B-FF0A-7528-7B60FC9EE3D1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3B690177-5BBB-0CCF-98A3-04251E0CF0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9AA7CEA3-B6A4-7554-1922-7D3C9AA322D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225FDD62-6B8B-33D1-89D6-432F13B798D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C247CD99-F395-4D17-BC33-F12E3B6BCB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03B5094A-798B-7E1A-427B-F26A8B2078E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1C2C22A4-6005-38FA-D24E-3DA0FC30D53F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5614C7A3-71CE-29CA-BE1F-C52104C6BD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6015CB92-7FE5-CD92-57FA-80F6D090D3F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D87CE5CB-7CB7-C0E3-3698-411C095EAD79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5E6B079-43F7-B37A-80ED-9B7176B1C5D6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DB655658-5DE5-604D-328D-29C555039DC0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AB8BF5CC-C372-C7B0-9E7B-8B820B6A5FB7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4729C92B-6F50-E76E-B0FE-B1F994B9E4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5E399F55-EC6E-BA75-A837-2351836ACC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9214C039-4F4B-93AC-0CD1-897A3022C8DC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951FCCFC-C8C8-2654-D078-16E1F9EE03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41852E21-5355-5FFB-69DB-58D92F2C191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77FB3473-01ED-71ED-0413-8D4CCA223CE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15247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27D2EC-1A42-036C-A9A9-A4656F108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56CEC9C-9C17-14ED-3F66-F4957BD1C0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FE15768D-E9DD-5F39-370C-BF39B93D8F5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Elektrophile Addition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99887A78-F36E-E6D2-17BF-104A066506E1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B806A835-5502-06E4-B8B7-B6D1B8D15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23.09.25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552F377-C409-AFF4-6A01-8EF7A01A9F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791767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24EF9E-CAE2-2E22-C16F-B4F954419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1C9DD02-DC00-9ECF-6431-53DD6BA7D1D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69F6FA3-8F83-6C28-8AF4-ED64E4BB9FBA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3FBF1B-4438-4D7F-0D1C-2B8CA9C1E50A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A8A67FF2-05B0-0BCB-617F-A82B6D325ABE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3C2AEFC9-CB18-40D9-928B-EAF7BA72786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6B48336-D412-4463-5B91-EC4BA50C43DE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69265F7-1A6F-8148-79EA-6020FAC6A347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DC48D64-DA50-528B-A589-C45DECA9510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71F7EF7-425E-E886-F0EB-9B37930C096E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75D0EF9-D2FA-558F-C60B-84FA083B4AEF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CF556E9C-55D3-0161-F1B7-4822E773DD95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D303912-E345-AB14-0E0A-6E74D005C028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5160508-36C2-337A-4A67-56BC34D3910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77CD629D-7196-6BBE-6597-298279D8968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F393E300-F20C-C4EA-1845-94C57A786FE3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79D0C5-06D1-00F0-6679-797B4827EBD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903454958"/>
      </p:ext>
    </p:extLst>
  </p:cSld>
  <p:clrMapOvr>
    <a:masterClrMapping/>
  </p:clrMapOvr>
  <p:transition spd="med">
    <p:pull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F419E-4EDC-6125-33AA-A2233B445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0DB4E46B-8367-34BE-AE9B-57B6EF4CDF5C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973162D-3E27-8EAA-2C63-CAF06464CC8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31B6823-EE4F-6C13-E35C-F7F8B0AA68B3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9407B96-4C8C-4246-ADEF-CBB0C7CC27BC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D642DA7-482D-9020-D4B9-1CF1C42BD701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5689377-A1C8-7ED4-A18C-AB979A49B827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40643BB-E46D-C297-7666-949F0679867C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69793E3-8435-67DB-BE8C-6AD7A8806805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B0D79E-3BF3-4D29-110E-5274DC811DDC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AAB25AF1-58F9-9AFD-1FAF-8E9FCAB5A03A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B4B4E87-D193-E07E-6DF2-87B507611B08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CB42C67-4CB8-E4CC-510E-B720B51A23EF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672747D-2264-6306-B87D-2AC7545D3FBF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A2F4D80-501D-A9AD-7225-298EA7B2630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6021841-621B-1DD3-B3BD-3D841F6638EA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6731E319-97BE-E133-5FBB-D7D93768F55A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6E8E54FD-9002-B3DA-AD47-30B8B4A1A239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C0402D1-2DB8-3794-C9AE-10E7B77A8DC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61880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5EABD-373C-FE74-CF86-4C8AECD3C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514A0FB-4435-7366-72A4-E3B7176594F4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F4FB1CD-4F05-E596-D4B5-8FC0232BD05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F93AE83-5343-7664-7173-FC0181FAE6F7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617D359-D8FE-177C-5C13-5B704BABFD83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6DB2D91-CCFC-DADA-E050-CC3AE7442510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BA21DE5-2553-3FEA-A401-C406466850F3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1AECCF0-0E5C-F811-4EA2-2C50E1BF633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B328ADA-B17D-D94C-7C1C-5D916BAA0E0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6C5BB7-4E9A-C09D-A3CF-AEC07202EE69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FD892245-764D-A022-AF04-9EAA7E9A2962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D1DD8AE-14C5-1672-8D18-573EB09B89C0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0F1BE2A3-1AE6-9886-B0C2-A94132B96E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852ADA6A-4918-870C-3477-1C3D90A9181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F1FCB50-DE5A-BB4C-963B-C7F48AA835B6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2138570-5F24-D572-6615-2A9526A687E1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984B9E9-CF4F-31E7-4E11-94D6976F688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88DDBDEC-698D-51A0-E2AF-1A3311538B86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A825E323-E7D7-BA61-F06F-2CFACAA85C16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CF9C8AC6-8B47-BA82-5BA6-EF92F18C2A4C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DB364B2C-2C4E-8614-F0EE-25D3387AD6E1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9C185311-39FC-41F9-E673-743BB76A6939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DDAB99-7B02-3B68-D685-0C44490B12CA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8998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FEB04-7A33-928C-B290-86B85122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6BFBC2F-17E3-0321-A59D-14A073BB974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071C04-99B5-C893-9E44-FC73A9A10822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64E37735-C94A-C734-F7AA-3072BC90C07E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DF6429F-AFEE-3765-AE99-89E7A179EAE7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CD0E5A8-2312-E7CD-F213-5162F0025FD5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3D3F063-72D1-23D1-BF06-75EE339F94F8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7B00095-B279-E379-39A3-EF98A7142844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2C66328-6F2F-68CA-0776-6D4A08A848F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016F83B-1ABA-6849-2EAF-4C0EFB9B5D83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C917575-0F81-2180-EADA-578D4529AC3F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58BFAD4-9D47-A285-E90F-831514685D1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CD8302D-0F28-0E75-2EF6-6BB0A314889A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56C06C3-CD0C-CD25-DDC0-13A201FBFEC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3A37292A-4EE3-EE11-1976-780A27EC6F2C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EBE0A3-5D62-0767-FBD8-CDD84A75A9BF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130D6ED-B58D-F7DB-86B9-6535E782CDC1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B1BAB749-BB30-7FA5-A2C9-C93DC62CFF32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BF959B1-BB35-A36A-8A63-0981827D1483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ECEAE097-B05A-7BC4-F80D-949EA03B4C2D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1BC0CCFA-4A1D-69F0-8353-0332F7B20043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7B2F8D2F-DF50-7EF8-005B-3FA09BDEC73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80537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60E4E-9E40-C4DC-0CA2-A2FE7A45E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62EAFA3-6121-5EF4-D95A-31C8B1809C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D88BBE-8E7D-65DB-F195-6DFB4A8CAF3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AE151E0-DD4E-63E5-B2DF-9BB4F5BE8780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628666D-8FD5-3CB0-E493-2FF74D193175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9557CAB-A7A4-142A-B27B-B3963C24964E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6C5D3E3-A83B-1696-549B-8F28D4BF8533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4735C01-BA25-F6BB-7D26-404155B9DB6D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400A82D-47B9-0656-2E69-EC22CC3F6756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B552801-3F6A-930D-A451-55EDFC3C6B44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7F68FADB-46F1-7041-D48A-E0CCF9B19319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16AF0D5B-251F-F446-2E52-0281208C818E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88BE615-B75E-B1D7-F33A-278D4F7D59C1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DCCFEF3-4A83-9D5B-567D-C760F79FC5DA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F5B45BD-3B67-E179-0AF6-A32A20AB17B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B24CFE8-7B81-3505-A7C6-39B4D620CA09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85BDE0E7-E630-3B3F-D836-6BDB5F82BAB0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014EA9C-7AB9-2CCB-FF79-E194D0082624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3ED613A-909A-8F42-4F0F-B734C27B44B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126058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73A2A8-1E72-AB9E-D684-AF44A7CEC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DEDC7234-A06C-C52E-2BAC-F8CCF428A0C6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7D29753-EE49-F676-BEEB-47A68F77D151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EFAF9BD-C384-5D39-E990-676AEF662E09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15BFE11-BB63-62ED-83A1-2CE001668C8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B3569-C8A9-D6D2-A737-8AAB25ABEDD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54FE194-488A-F9BB-BD3D-E3C43A41560F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5DE7AF4-5F91-CAA5-872E-2478C47F9934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84ED66-6DD6-DE8A-C654-579360AC18F4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97356C-2C58-8695-B093-DE66DB2B68B8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6FA1168-90E0-4EE4-F203-6369FAC956A4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5611138-3253-4E93-1DE4-226CF29A6DD9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618E655-1E39-A387-723A-3678D618159C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B471407D-41D7-92E8-38A4-29CF23B3090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1DC9009-A94C-0DC0-69B2-A62313ACCD21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896203E6-E204-4E6D-897B-ECCF792841FE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BFCC5E00-FDF1-9F41-0DFA-D75F3CE02129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14A34B3-4915-E81D-C320-C87351A7D487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00FE2AD4-2EC9-CD22-88DA-B1CB76E4CA61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1862549-09C3-DBD5-1A8E-9EC8AF90575C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D34AD854-7945-82B3-BFC4-553043D37FB8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7D615C7F-0EE3-A832-F4F5-B817C0E842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5977063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Förderkennzeichen: 01JA23X01A</a:t>
            </a:r>
          </a:p>
          <a:p>
            <a:pPr lvl="1">
              <a:spcBef>
                <a:spcPts val="500"/>
              </a:spcBef>
            </a:pPr>
            <a:r>
              <a:rPr lang="de-DE" dirty="0"/>
              <a:t>Stellung des Projektes im </a:t>
            </a:r>
            <a:r>
              <a:rPr lang="de-DE" b="1" dirty="0"/>
              <a:t>Kompetenzzentrum MINT </a:t>
            </a:r>
            <a:r>
              <a:rPr lang="de-DE" dirty="0"/>
              <a:t>im Teilprojekt </a:t>
            </a:r>
            <a:r>
              <a:rPr lang="de-DE" b="1" dirty="0"/>
              <a:t>DigiProMIN</a:t>
            </a:r>
          </a:p>
          <a:p>
            <a:pPr lvl="1">
              <a:spcBef>
                <a:spcPts val="500"/>
              </a:spcBef>
            </a:pPr>
            <a:r>
              <a:rPr lang="de-DE" dirty="0"/>
              <a:t>Dialog zwischen Wissenschaft und Praxis für die digitale Transformation von Schule und Lehrkräftebildung</a:t>
            </a:r>
          </a:p>
          <a:p>
            <a:pPr lvl="1">
              <a:spcBef>
                <a:spcPts val="500"/>
              </a:spcBef>
            </a:pPr>
            <a:r>
              <a:rPr lang="de-DE" dirty="0">
                <a:hlinkClick r:id="rId3"/>
              </a:rPr>
              <a:t>https://lernen.digital</a:t>
            </a:r>
            <a:r>
              <a:rPr lang="de-DE" dirty="0"/>
              <a:t> </a:t>
            </a:r>
          </a:p>
          <a:p>
            <a:pPr lvl="2">
              <a:spcBef>
                <a:spcPts val="500"/>
              </a:spcBef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4</a:t>
            </a:fld>
            <a:endParaRPr lang="de-DE" dirty="0"/>
          </a:p>
        </p:txBody>
      </p:sp>
      <p:pic>
        <p:nvPicPr>
          <p:cNvPr id="6" name="Grafik 5" descr="Ein Bild, das Text, Screenshot, Schrift, Design enthält.&#10;&#10;Automatisch generierte Beschreibung">
            <a:extLst>
              <a:ext uri="{FF2B5EF4-FFF2-40B4-BE49-F238E27FC236}">
                <a16:creationId xmlns:a16="http://schemas.microsoft.com/office/drawing/2014/main" id="{CE3677C1-E60F-1C57-D016-60CBEAC6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478" y="1068488"/>
            <a:ext cx="3921522" cy="3814377"/>
          </a:xfrm>
          <a:prstGeom prst="rect">
            <a:avLst/>
          </a:prstGeo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Kompetenzverbund </a:t>
            </a:r>
            <a:r>
              <a:rPr lang="de-DE" dirty="0" err="1"/>
              <a:t>lernen:digital</a:t>
            </a:r>
            <a:endParaRPr lang="de-DE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310554" y="4775143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https://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lernen.digital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kompetenzverbund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225121580"/>
      </p:ext>
    </p:extLst>
  </p:cSld>
  <p:clrMapOvr>
    <a:masterClrMapping/>
  </p:clrMapOvr>
  <p:transition spd="med">
    <p:pull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D60825-9E04-F42D-5A2A-D3199D67F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BBC85DC-8F58-431E-EA74-D6147D49861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0178040-81B9-D347-F03A-5F5BD649BBEB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DE98649-E905-3BA0-1DAA-D8B561CC81D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377CF6A3-C4AD-253C-2914-13FAB4FBE09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7184A2-938D-A9AB-20FC-745CC8120CFF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4BD2078-6312-50EF-5D3F-7E9E3BEF4BA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7ABFE71-EB73-564E-AF36-8AA4FD2BC925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FD9A850-A1DE-128A-3380-9B388A13B8B2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3A33F48-24B7-59B8-C62D-26A19C133B8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3F0EC644-5C5E-3419-EF76-B5E2B30DC507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9F36767-DF4D-4B3A-D073-00A542CBA4A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651864E-9D61-3DBF-186A-C24CC4D48AF9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2EFB67F-7904-6351-67FE-C2D4FD1A21CC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8C85140-8F0D-5C33-D167-12A624352F0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D2FD996-004E-9E16-F9E2-311E20F00A3B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EF4BCCE3-8543-D23B-4689-39DCD24B5DE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8A63E76-A5FF-AE4A-82F1-BA6E7D208E86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8CC4A30-0807-60F1-9BB9-66F1B5D950CB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A1ED4EB-C398-494D-9326-4B46EABF57F0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206DCD92-C864-CB6C-9FD0-CB92624CEF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2607ABE0-5F89-1BB6-7557-783E09E98392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6F0CFCFF-6FC3-CBC4-0C80-365FC024FD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5788302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F0F4F2-08CF-45C8-F2E6-E9E9F61FDC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C2D8807C-8594-2F1F-5620-79F5B4404D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FF4F9F9-F286-5783-02C7-44702498E534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BD05969-D05E-53CC-5DBD-D95630B293E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6DC39F1C-BAA2-DF0E-DC42-741D3BDB4A94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6B3BC8-659B-865F-1CC5-27B8477BD2A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B715217-F3D0-C18E-179D-400047D5B20F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3F3E90E-22A5-C960-BC7D-AD094D68E5ED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599D4C6-4753-BC2A-FB9F-8321906B3E27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31DE4F-9E95-0088-2BD2-B2F66341DC5D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594DF6B-7022-9CE8-698F-EAFAD1DCD8A2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3A275E6-E52B-C8FB-DB80-9122AC7C60B5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A7178F-D6B4-3D90-7819-06E3D4D0ADE0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C9E6C08-49F6-3A32-2444-C8DCC1D85A78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A80CEB79-F20B-7E95-E34A-F377D3D7FF01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48F602BC-16C1-FA19-CAFF-32471F455763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1AEFA0CF-38CE-DD46-A666-338BC8CB8990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C16E63-DC1A-6994-53F3-2194F10D9EC3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3FE5242-F517-8CC3-0733-C968DB8DF648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3B468C2-826F-2DAA-0231-D64665BAB48F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1341467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7AF6-35E7-A88D-C1E6-66EE69419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CECF5FE-B6C5-BEAE-4210-B2D458CAA123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E0EC7D1-609B-CDB2-F57E-A9717A93FCD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6D41DC0-5B56-593C-7915-1C58B24AFE77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D6E7E4AF-BADA-EBB5-C199-0B270D6F0776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9868DC-F065-23C4-38A4-07455E8E69A1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52C90A5-141E-3351-E72C-2856127BFECA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F2FCE99-9B5F-26F6-745A-2F9FA90265B7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1A2035D-91D6-CCB2-E71C-862D59B8AD3B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AD2B67E-D721-9BA0-5A4B-06D7E1A97B5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C43238E-D066-5BD9-EE83-1084207492A2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8E85C0E-E3FE-85CB-B428-3DE95BD12809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2ECC00E-C2D2-A684-8C3B-CED6B9B67E33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1FFA7DC-2790-6F3B-DEF3-59527F0A1F7C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D88E65B8-7192-82E2-D7CE-48CE5CB2972D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B9B2006C-2360-A93C-CFB6-501CF552FE9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7E03AB40-AA40-11C4-42F0-AD08F321D484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DE766AC-2500-DB5C-992B-F1C8AFD9B322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928DE0C-003D-A3BD-BE56-1BC85BBC4E0E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9133C7-65AF-0D1F-1DAD-CB55363AB303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6868581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F48CB8-BAEF-57E8-06C9-88D7CD51FA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122F4A47-0522-1A85-F092-25873360C944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C0E84B15-C4C5-3FB2-7D66-FA1BC1B7EDCB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2D9D6B-61B5-6ADE-635A-FC29C3DB3C7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9696413-02B4-F727-74E4-9BEB2D3FDB3C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0CB9417-806C-1EF7-3386-97C6A1D4002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11BF9BC-D036-16BD-E45A-B9BA27870E8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8ECACD3-CE70-2674-B999-E17A99DE0F18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D660F16-E186-2901-4FA1-73FB3DBAA476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0C3FC411-AF9F-B35D-9BF8-79E0F6EB60C8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0FF92EB-C4F5-C984-566B-0B593B49A1E1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6506D1-6BA6-0875-EC5A-08E6DAE254ED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C76004A-B133-3D9E-0E38-F7730C4AF7C0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C0C8EBA-D02E-98AB-1981-E59ECADA4FB2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AEE1ECA6-F691-5BD9-E0D2-64A148712F35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B37D5CC-9FEE-5118-06AD-C661572D8B43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35F59C48-E6F9-792C-B8F8-904EDCE00085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EF39E81-F601-207D-D6AB-D3C4A78FE0E6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C018242C-A4E6-A1FD-06FA-E4D4EA0F6D44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ED4D74-295E-EA8F-B601-99673E1FCA4E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D323094-F839-2D8D-BC5F-C2AFB6826D5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10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91F904-F35A-FCD2-5CB7-9FDA04CD4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FDED2BF3-E359-0B1B-6219-054B685354DC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2AE97DF-9072-B09F-E482-0906949BD6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4B3E255-987A-D7BC-7C3C-A19D69865DA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AAA8557-50A2-BB86-6F60-01FE1563D42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82DEB9-525D-CA19-B73B-A68357CC442D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02D4F45-9290-27BF-084A-2453E885E0E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9E1004D2-87DF-0A55-C545-8ABC66A7578C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799356A-0B2A-3043-4A86-C7B9A5D2EAB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B2F754-2919-A4B1-E2C5-1D5920838857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2BDCCC6-567E-BD99-4530-FE82F4C4DC10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DC78DB76-40B0-66C1-3876-6C4108116D7C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8F9C3FD-2131-5161-00CF-3C14AADEB3C7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3F1D51B-EED8-F6B3-EDEA-C20C40E9BA41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6039B24-EA6B-1D6F-2063-18131B9B12E7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44FB836-F291-1881-E443-3FC3E1053DAD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1F90CF7-B697-2F6D-B743-C0435E223514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A0380E5B-9F51-F7A5-50CD-F913C5751C75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5BF8FC54-E3CA-2A7C-FAAE-FF214590C5E9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3A0EDB3-2BE2-B22B-F9A1-CF6CFCEE5352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BE07E2-3EC8-2242-E8D3-FD85F9673C3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3933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44AFA-5A2C-06B8-658F-AD83743CE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68766-F3AA-AABD-EF6B-4D313305190B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D08D8F9-02B7-D382-E2B1-8817D5D36283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AF4F419-A371-083C-D019-D99D2555111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1C38623B-72A2-657F-B3ED-7B5903E83B0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8BC59C-9595-54F7-3A9D-C4F95EEC9644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F37C18-5079-1A5E-3F4A-CC9F9B6BD9E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29801C3-9809-CF38-0F28-35C083ACA472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1AE8894-BF48-6D6B-1D00-97DFEFDAB12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CFA8EEB-08EA-261F-AACD-F24C7B2B073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659A8AD-282C-1A14-D44F-C492480E09E6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C95E2A55-055C-955C-9DD7-F4CD584BF7DB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E087869-5128-C825-E3D7-1E98E5DE0FCB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79B7067-AA27-9325-88DA-D1C1412B0D3A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C2D73D72-31E9-4F80-7A7F-73BE086CEEB4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FC1654A-3D44-E0B5-8295-566AFAAFD663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A0451C63-FA69-F3EC-EEAA-03FBE5787876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C89102B6-3E6F-F7EC-C371-C3A01EA759BD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057D675C-BAC7-72E5-691D-47DF745D5E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1F344B5-D7AD-5AD1-BD4B-615E897C52B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530130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C9CF6-6F04-47DC-C3C5-DF4FE134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183B458-A861-CD39-46AE-FEB617B2F1F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03A0662D-66C7-27B2-0448-0AA5D8889BBC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A0CA7FC-0A14-5AF3-F89E-1E0650A90B2F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404572-8504-D07C-7CC4-9D9EE91C5646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BC27EE2-D292-621A-0057-246A41CBE05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E2BFC0F-8477-3A41-995E-C0223F66E8C0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63BEC52-A66A-58CA-C06E-5754FD1319B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08A10A-22D9-3FE6-261C-9D7899DC0A66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E079A45F-B191-76F8-D235-72246B57C242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DA92C06-645F-F975-436C-BE3F8D01CABA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059E90-0BB8-09BF-E75F-CE95E922DBEF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0000C9C-7E8C-EB84-0C3A-49617D5B78C3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A8A8550-FD0F-3F52-CE73-6E9DFDCCE1CB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671A15FF-368C-EDCC-ED35-DEC453D0AE32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5177A1-EED7-21A7-05A2-7DD53CE7C808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C8D52E2-199C-DB5A-5CE1-51CD44D54B6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FBA1BC5-3A25-6BBE-C449-2ECE813E0D2C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879475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E482A6-F34E-C09C-44EC-BE1D9F57B7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BA033676-C210-B44F-0780-94776B238321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3E6CF9AA-AE05-5F78-4839-242B29E6E42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DEFC1587-2591-0E15-27EE-81B9818E36D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B28C01-6765-954F-DA17-E54C67FD2C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689CC1A-1D9B-231D-4820-6798BEA45446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6226E0B9-D3E0-A19F-EE34-06DDE218C90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9B2E4FEE-4CC6-F07A-9AB6-65EE25FC2E77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7FCC298-C707-BF8D-CA7E-7D75DB06DD3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2202356-0430-804B-3DF6-13B7BE60D548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D44EDFF-2E6D-6ADA-0CBD-EEE8490CB0D9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BE36B0-B423-81B2-B9F8-055B3ACC60F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15D0E2E-B1A5-1A5D-6A87-71C35FF2C1A9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134CA4A-09AB-59B5-269F-301DF4FEF85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90A61B6-ABA8-5C2D-5BC8-4C8CCBD4368C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B676AB11-D150-1C80-967D-B047C34FE34E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BCF0E60-4F46-0131-5E34-F5CC625326A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D921707-B584-8E24-F076-C0179A88424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21009BF6-EECF-A34A-7D2E-259104A6E509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2688144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ED8D0-AB4F-BAD2-B6B9-794944ED1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DA244DF-B7B6-8F36-A580-04680A4512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A6964AD-C2EC-FB8C-8D4D-C583DB449E96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BB609D-72D5-7EC6-D786-5F782E5D0ACE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BEFF58-DE90-FCB1-84A2-6300ECA1C90C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F0FE96A-6BC3-85FA-E850-C6D8D9833C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7D017A7-C1D8-E94D-D738-DD356E3F3DEF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96D9406-396F-8A9E-4182-8378CCA1A5A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85CFAE7-8B26-2130-489A-D29C120E07A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FE171E3-509D-EFFD-033F-9E15C2DDD76A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33D260D-DC2A-4239-0D0B-A68FDC809ED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18FFBAC-FE09-0D1E-EA5D-9E3D685E730A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FD05234E-5479-B682-67F5-F385831B735C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E347C43F-CE03-C742-43A1-96ED075DBC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FC4B856E-46EA-65AE-49E6-98F72D88D19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AFBCDE25-49EA-75F9-E43B-0DA7A595EF38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8265DE30-4D1F-B51B-6C2A-3449AE4CDD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910299D5-C5B4-C041-A08B-6094D8DE3E5F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36052243-0BED-C54E-D297-E07D7923AA7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27390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D514741B-24C2-DA79-9863-FF7A6F956F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A08A924B-2921-A3B9-B9AF-A7620F02DC57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BBFEAEB1-8BE1-B9EB-1285-F54AC226DC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B8A332E-D06F-A293-5870-ABC82328D807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CE0D9BC7-F52F-98FF-40CA-128FD7A40200}"/>
              </a:ext>
            </a:extLst>
          </p:cNvPr>
          <p:cNvGraphicFramePr/>
          <p:nvPr/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84B7A345-0BB7-258D-58E0-3329017B4B08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2EB7AD2-2D55-61CF-A1C9-8DA2DC64B47F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87B32FD-E92E-0503-1DDA-55D1B85EA5B8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98101CB-4F3C-6375-4B16-BFBA42DC2661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08072FE-BE79-8A85-A866-40E9C3429BA8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635C646-C451-79E7-6C83-11E4BD70F656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8D6F70B7-7C67-C474-528B-0F745FEB023A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2B807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306F656-B07B-96D4-FB35-C95709FB1F5B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D9636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3243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Aufbau aus einem Orientierungsmodul und vier Vertiefungsmodulen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Ein Vertiefungsmodul (digital gestützte Modelle) wird heute vorgestellt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DigiProMIN</a:t>
            </a:r>
            <a:r>
              <a:rPr lang="de-DE" dirty="0"/>
              <a:t> Chemie Cluster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484290" y="4742024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Dominik 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Diermann</a:t>
            </a:r>
            <a:endParaRPr lang="de-DE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Grafik 11" descr="Ein Bild, das Text, Screenshot, Schrift, Diagramm enthält.&#10;&#10;Automatisch generierte Beschreibung">
            <a:extLst>
              <a:ext uri="{FF2B5EF4-FFF2-40B4-BE49-F238E27FC236}">
                <a16:creationId xmlns:a16="http://schemas.microsoft.com/office/drawing/2014/main" id="{86F72916-B1FA-BB91-66C3-4DF58B885F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0023" y="1152000"/>
            <a:ext cx="3911027" cy="3634102"/>
          </a:xfrm>
          <a:prstGeom prst="rect">
            <a:avLst/>
          </a:prstGeom>
        </p:spPr>
      </p:pic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A8FA045C-00B8-0D5E-CD6F-9277EC80A29F}"/>
              </a:ext>
            </a:extLst>
          </p:cNvPr>
          <p:cNvGrpSpPr/>
          <p:nvPr/>
        </p:nvGrpSpPr>
        <p:grpSpPr>
          <a:xfrm>
            <a:off x="5160023" y="1122212"/>
            <a:ext cx="3905957" cy="3656264"/>
            <a:chOff x="5238043" y="1118878"/>
            <a:chExt cx="3905957" cy="3656264"/>
          </a:xfrm>
        </p:grpSpPr>
        <p:sp>
          <p:nvSpPr>
            <p:cNvPr id="2" name="Rechteck 1">
              <a:extLst>
                <a:ext uri="{FF2B5EF4-FFF2-40B4-BE49-F238E27FC236}">
                  <a16:creationId xmlns:a16="http://schemas.microsoft.com/office/drawing/2014/main" id="{6F4DD253-AB5E-A4E5-FDFA-D48E3E264FE0}"/>
                </a:ext>
              </a:extLst>
            </p:cNvPr>
            <p:cNvSpPr/>
            <p:nvPr/>
          </p:nvSpPr>
          <p:spPr>
            <a:xfrm>
              <a:off x="5238043" y="1170704"/>
              <a:ext cx="1079031" cy="3590025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BDBA7E44-4F81-CF9B-0F98-F3B63872EFD2}"/>
                </a:ext>
              </a:extLst>
            </p:cNvPr>
            <p:cNvSpPr/>
            <p:nvPr/>
          </p:nvSpPr>
          <p:spPr>
            <a:xfrm>
              <a:off x="6317074" y="1118878"/>
              <a:ext cx="2826926" cy="2394789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7F72886-CDDE-AC08-459D-48A509048598}"/>
                </a:ext>
              </a:extLst>
            </p:cNvPr>
            <p:cNvSpPr/>
            <p:nvPr/>
          </p:nvSpPr>
          <p:spPr>
            <a:xfrm>
              <a:off x="6989419" y="3513668"/>
              <a:ext cx="2042772" cy="1261474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EFD1C3D6-00BA-A40B-D91E-C0D6037E7ADB}"/>
                </a:ext>
              </a:extLst>
            </p:cNvPr>
            <p:cNvSpPr/>
            <p:nvPr/>
          </p:nvSpPr>
          <p:spPr>
            <a:xfrm>
              <a:off x="6317074" y="4233333"/>
              <a:ext cx="672345" cy="508690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73758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3C24E-6DB9-F025-CF02-A8F33B7C8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F9E74E2-2B50-D78C-5039-DCFCA86BC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B6CBF6-97EC-8C10-2C99-46AB19623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F5BBF96-7531-9F64-8B6D-310B5DF58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98014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1E072-3083-8C48-9CDA-C87C6CA463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5342DE43-3126-4AB1-4988-82ACA3F66FFF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EB1853-51DB-6E08-B87C-05B061DCD6D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9E99B2A8-C0D8-01F1-C034-379B8E1076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C6DFDDB7-15B3-8BD4-3066-8774C192BC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70704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37D8D-0603-5C6E-4630-BBD1FEB00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E98E05B-BCD4-1C95-AD4C-3EC38DB7B24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1800" dirty="0"/>
              <a:t>Korrelation zwischen abnehmenden Lernerfolgen im </a:t>
            </a:r>
            <a:r>
              <a:rPr lang="de-DE" sz="1800" dirty="0" err="1"/>
              <a:t>NaWi</a:t>
            </a:r>
            <a:r>
              <a:rPr lang="de-DE" sz="1800" dirty="0"/>
              <a:t>-Unterricht und Instruktionsstrategien von Lehrkräften (</a:t>
            </a:r>
            <a:r>
              <a:rPr lang="de-DE" sz="1800" dirty="0" err="1"/>
              <a:t>Ejike</a:t>
            </a:r>
            <a:r>
              <a:rPr lang="de-DE" sz="1800" dirty="0"/>
              <a:t> &amp; Felicia, 2021)</a:t>
            </a:r>
          </a:p>
          <a:p>
            <a:pPr lvl="1"/>
            <a:r>
              <a:rPr lang="de-DE" sz="1600" dirty="0"/>
              <a:t>Animationen ermöglichen 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</a:p>
          <a:p>
            <a:r>
              <a:rPr lang="de-DE" sz="1800" dirty="0" err="1"/>
              <a:t>Inkonklusiv</a:t>
            </a:r>
            <a:r>
              <a:rPr lang="de-DE" sz="1800" dirty="0"/>
              <a:t> bezüglich Lerneffekt (</a:t>
            </a:r>
            <a:r>
              <a:rPr lang="de-DE" sz="1800" dirty="0" err="1"/>
              <a:t>Unsworth</a:t>
            </a:r>
            <a:r>
              <a:rPr lang="de-DE" sz="1800" dirty="0"/>
              <a:t>, 2020)</a:t>
            </a:r>
          </a:p>
          <a:p>
            <a:pPr lvl="1"/>
            <a:r>
              <a:rPr lang="de-DE" sz="1600" dirty="0"/>
              <a:t>Assessment: Erklärung mittels Animation schlechtere Ergebnisse als papierbasierte oder digitale Bilder</a:t>
            </a:r>
          </a:p>
          <a:p>
            <a:pPr lvl="1"/>
            <a:r>
              <a:rPr lang="de-DE" sz="1600" dirty="0"/>
              <a:t>Lernende präferieren Anschauen von Animationen im Vergleich zur selbstständigen Erstellung</a:t>
            </a:r>
          </a:p>
          <a:p>
            <a:r>
              <a:rPr lang="de-DE" sz="1800" dirty="0"/>
              <a:t>Dynamik der Animationen ermöglicht (Chang, 2002):</a:t>
            </a:r>
          </a:p>
          <a:p>
            <a:pPr lvl="1"/>
            <a:r>
              <a:rPr lang="de-DE" sz="1600" dirty="0"/>
              <a:t>bessere Auswertung von Daten und Prozessen</a:t>
            </a:r>
          </a:p>
          <a:p>
            <a:pPr lvl="1"/>
            <a:r>
              <a:rPr lang="de-DE" sz="1600" dirty="0"/>
              <a:t>effizientere Kommunikation</a:t>
            </a:r>
          </a:p>
          <a:p>
            <a:pPr lvl="1"/>
            <a:r>
              <a:rPr lang="de-DE" sz="1600" dirty="0"/>
              <a:t>gesteigertes Interesse</a:t>
            </a:r>
          </a:p>
          <a:p>
            <a:pPr lvl="1"/>
            <a:endParaRPr lang="de-DE" sz="16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40C7008-4070-82D4-6206-C3F59881381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2A062EE0-6D5C-0E3C-50A9-375AF2B96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9BAB7273-9D0E-139A-C682-272BDCB363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72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B9DCBE-A186-EE76-A85A-689DDFE7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F504DF1-72DD-336E-D367-95A2714876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1B483A1F-8FBE-058F-A5AA-D8178B8FEB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9F8457F-0692-5EA5-D49D-1ECE64DD396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6B4D70-C9EA-D34F-93D3-B7574B21A542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27F479A-B9A2-13FD-054A-BEE8344F32B3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235D5D3-CE2D-18B2-3DBD-17B99AEB0351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2F5FB2-F9EF-1700-E25F-DE18EC072058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50E5006-81A2-13F3-3143-1742F3D2DD91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D0EB760-9926-EB19-383E-35ADFD429EFC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1823BC3-7B7E-F943-51DB-84D273B06265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2263C2-7556-21AB-F95F-A038F123DEFC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DC62AA5-3D30-A496-0D31-443C1D011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139453C-A1C4-106C-2A69-796CAEAD4036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A61CCA8-7D81-8376-E6E7-732B476D93AA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AFB6C98-7E3B-4961-7DE6-86003CBEBCEE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7A0F0E-BF7C-7F01-286A-01EFDF5386FE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F3BCCA7-B512-4774-9F04-ACA12AFCB53B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B13EC9-02E1-EAFC-B668-1D312111BCEE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74EF35B-CB2D-7010-2E83-EBD8FA9017B4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41D5AE3-B198-BE1B-DE15-A74B8194F51F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8EF3ED3-B6F8-9338-160F-2B63B0F27138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BABBC32-26E1-3085-DEE3-7E5470E3BC74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EC617D-9968-8300-5CA6-0885828E6993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2E70359-EC69-C72E-B17E-E1828E0D670B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A3ED5DD-DEFE-70D1-B499-3BB87E7AF19A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EEDCBF7-B3D6-4BEF-85F2-F29F104F388E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E3B858E1-6DC6-C83D-E44A-F68FEC3C3D56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68E73D69-A097-509C-0615-F86E72B2A91D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8AF3BF0-B064-D8DA-96DB-0B4F2F7A473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0FE3FE56-CC24-1F72-EE74-C48C1D5CC099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FC8EBA24-47FC-FC12-D741-172DDFFA6BB7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1A4B5B7-4F47-EE06-CA4C-DBACF7657467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894385D-E3B5-9EB6-C128-F49A6AB5F048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860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215787-D349-C16D-00AD-05A84204DE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E6A4AE5-940D-9BA0-301E-AAC46BA48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5753C65-EAF4-8CB5-FBA0-8491607C21CD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F34B4CF-F98D-2FCB-D827-40316467547A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B4B9E3F-6B66-B9C8-3773-C5431D19B064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7CD4ACF-F74B-9A5D-BB80-07A2BD7C170A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E43A97-B592-9BBC-3553-8710C7444F4C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4C139A5-0E1F-682B-8252-9F92461115D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A266E4-E557-664C-B2E1-7776C4233594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81B5A08-B159-13C5-D7E7-A683DB4A4E0C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74A7E40-BAC0-9DB0-27D6-E7564045874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7CFEE0A-10BF-574E-DA15-5485A5D34EA4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936F60D-FF91-5BE4-E74A-5195A8B0BCCF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11AFE2EC-F37D-68CF-81EA-7E0C07BA6C06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E27F5F5-231A-BE7D-E030-6FEFCC95A063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7A9574-B45C-9A2F-A5E0-4CBFC9E0B9C3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915AF8FD-B935-E328-567E-997D0FEC597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64054330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183984-D492-E766-915A-5931013C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75A17DC2-538F-BEC0-81E4-CA3193BC7C87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34AA8504-1A07-DDDF-64CA-1EA08D32621F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D24AD52-3C48-08CF-19B1-8BA3E3B28E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F155D24-76C3-61F3-B2E9-32BB5D8E564A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051FC1-8C06-2D73-74B9-F15BB82CD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34F0415-9CC4-0C54-49DE-3FA818227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0E0E373-B546-D06F-00BE-25E0E8900233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11345471-CA0C-0FD4-CB6A-EC1A70E2B699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D14BBFD-68F7-2C25-1059-D1CCF6B2EA80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023A418-FA86-B072-21A8-4913142DC1D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C23B1B7F-91C0-79BC-1195-F3F836360F83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18117A-A5C3-3705-D608-5534EF232DF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B8D823-71F1-692B-CC8E-28475CB79D2D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C4DDC5-ACBC-45CB-F854-BA6F88D727E4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85DD1C8-CD64-4961-B153-5C24E511AE41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2DEBBD8-02BF-BE52-2D6C-5A65F765D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73C6482-5CF0-F091-3230-35215FB118BB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2FAF59E9-CC0E-4653-E24B-6B230A40E009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67CC15B-358A-D791-7944-D3F751BEE3DF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83A1EB0-0FA6-0F66-700B-32A3F860E4FC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44F492F5-2CDF-DD3E-CF61-534978C35F5F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E809391-DE50-D33B-241F-9C76DDD3036C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5A43FA7D-6418-4484-E394-A65EAA56BE5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2688292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4C837-7AC9-4691-460E-8DB11B78C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7BF0B6-515B-E67B-348B-4D03C632F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01D76E-3045-716A-F626-2F980A443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B6874-F23F-6002-0B1A-FB6A1269B592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36A975A9-DC92-B281-98C4-6DBB3713D11E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5C9B22-3F35-8822-33EA-9996E3013297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368BAA-6CF2-3E51-2CAA-4F2A10E6DF4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F88988E7-B6E0-1989-D907-E1FA023ACE3F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450077-DABB-479D-B617-B72FDB75A177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CEA46FE-8BA0-3F4C-6BB3-924B4945B188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8C4827-7C41-10DD-A5D6-A4B94CF525BF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779C3D-21C7-5CBC-08F2-4367BE19A688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3E86ABE-C22D-6498-5A21-34610E196202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AA83CDB-769E-DE70-5C79-507E43DFA8C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C1B5D6-9AB4-EBDF-A455-A45D74E7A81A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CA118E6-6660-7FD9-0B3D-C4F64CA3D9F1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0CB866D-AB11-983C-430D-C5C31342C53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515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2E8252-1B5E-A5BF-54CC-44E40D3F1F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F572FF-C87A-C5A1-CEEA-514E50EB9B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CA98BC5-2AC6-0EC2-C291-0DC22951D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9FA6533-01AC-B737-77FA-4A98BA8D1EE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28EBB31-AFA7-E292-F0F5-535C6ACC20A1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5FA73E-B584-0367-3ED3-ADFDBC4E84FD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BFFA5D-A655-83B7-B4AD-3886EF4566C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1FB1434-C39E-E844-A4EC-4B326EA02B71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FD527C-33CC-8C3F-87E9-AD0C0FA1AA6E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9FB511D-51C3-6572-A500-9D44BE5ADE9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72A06E-FBED-F170-5D0B-919619E424E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5F82A68-1298-124A-1DD0-CAF0136C9BA1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F3DCAD1-24B4-6B99-2ABE-06ED4DA18CAF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79928C75-664C-A879-ACBB-AF9980F1C63B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3A93AA71-D2D3-3459-1A69-D5AA8D386D81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32FAE63-224F-8032-302A-39BFAB8ABE08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D7A7B094-8C9B-2671-39B6-44493FECE8BD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C9F8829-F4EB-3FB4-9DF1-2517C7E8ADD2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80032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75FA-A9D8-E50F-5751-E2C9D8F73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CC413C43-7FCC-AE20-39CE-3E66CCAD35B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5FFF882-41D8-F9CF-7907-AAEA9E0077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6F6274A-DB33-B4D4-574F-B55E24A7E2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EA3F93E4-1074-DF3E-A310-0BC8E9D34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1265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76CB7B-7C91-4DBC-0F53-2BE814371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F5C7F-D71A-995E-E9D6-B61FA6AA2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B5074B9-D285-E79F-06BA-4E890DEE3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Mehrwert soll die Animation für den Unterricht haben?</a:t>
            </a:r>
          </a:p>
          <a:p>
            <a:r>
              <a:rPr lang="de-DE" dirty="0"/>
              <a:t>In welcher Unterrichtsphase ist ein Einsatz sinnvoll?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0973736-78E9-4169-EC82-FCAEC540B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19045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A55CBB-A3BC-B76F-03F8-A2E0EC077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Vorstellung der Teilnehmenden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E1724-8994-29AD-CD64-AAD117A51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Jetzt sind Sie dran! Bitte teilen Sie mit uns…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Motivation</a:t>
            </a:r>
            <a:r>
              <a:rPr lang="de-DE" dirty="0"/>
              <a:t> an der Fortbildung teilzunehmen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Erwartungen</a:t>
            </a:r>
            <a:r>
              <a:rPr lang="de-DE" dirty="0"/>
              <a:t> an die Fortbildung</a:t>
            </a:r>
          </a:p>
          <a:p>
            <a:r>
              <a:rPr lang="de-DE" dirty="0"/>
              <a:t>Dafür haben Sie jeweils maximal </a:t>
            </a:r>
            <a:r>
              <a:rPr lang="de-DE" b="1" dirty="0"/>
              <a:t>30 Sekunden </a:t>
            </a:r>
            <a:r>
              <a:rPr lang="de-DE" dirty="0"/>
              <a:t>Zeit!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94A62-C439-2C45-673E-6F76F49AF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62135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702418-811C-1E97-3B93-71C12AC1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44C9A9-D791-03EE-5A0F-06C1A20E4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543AEDD-610E-9BCF-51A7-2BB0E24992D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CDC0A9D-3CB1-6C63-D122-AF709D8E988C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3E695118-04C0-0358-FB31-1B4C56AD910D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C97DFF70-3C12-908F-3574-AB1FF09F5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159068"/>
      </p:ext>
    </p:extLst>
  </p:cSld>
  <p:clrMapOvr>
    <a:masterClrMapping/>
  </p:clrMapOvr>
  <p:transition spd="med">
    <p:pull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C0CF50-BE99-0A25-7460-2BC007230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D51AE3-049C-125F-5EF5-936A56DF1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0F995B0E-8323-BBDD-80DD-2A9683ED49EA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B5FB6A-D8F1-0737-C39C-F27107E806D4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2388526C-8D27-79B5-D57A-31D7A548CF5A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F85A9BE2-4C49-4D16-B826-BB8C8DC44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72260"/>
            <a:ext cx="9144000" cy="583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13093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E4C8A9-ECC4-D671-5DA6-E6ADEBA237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1290D4A-440B-BA07-AC69-D3327D6FFD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9A85FA9F-A6D9-1546-2E7A-D89E39511C8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10D3CFC-8592-8CEC-06D9-01C30B01898F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F77F31EF-A1E9-4C26-BCF1-1E3A239474D8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37FDF5B7-1ACF-D708-0619-D1DE8FB575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0273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46CBE3-8D1A-7A81-D478-82FDE1024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F0C666DF-EFED-0B60-DB0B-6E5D8864ED9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89EB31AB-DAC5-5976-126E-86A03E7EF9CC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23011A5D-11D6-BE41-E5BD-C1995041EC4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5BF33B3-38D2-F344-2A5F-37937BCE9F20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SAMR-Modell (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Puentedura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2006), Matrix nach Idee von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Bernholt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Lenzer,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Flerlage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2D7F701-94C0-1B3A-AF09-AE42A7361F47}"/>
              </a:ext>
            </a:extLst>
          </p:cNvPr>
          <p:cNvSpPr/>
          <p:nvPr/>
        </p:nvSpPr>
        <p:spPr>
          <a:xfrm>
            <a:off x="171898" y="4090788"/>
            <a:ext cx="8939858" cy="8255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3EB6AD3-F15E-96E4-CFE4-44FB7D1FEF34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A95052FD-9899-A455-BBE7-4C457DB063A5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1868E28-959D-2EEE-8ECC-75499A597D35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AB7D2724-A00B-34AF-1661-B49AB35540E5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C4791C92-5FB8-89CD-E599-5F32833A572B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343768CA-FC90-2EB1-77B4-F60CE68652EF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454677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7453A2-90D7-4106-8E7E-F6291CEDA3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1CE747C0-A650-DEFF-F115-E05BABCDB56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5CAB193-8228-1DD0-A61C-16E123A31CD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05C874F6-E42A-9122-AC7B-D51ACB92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E8C41AB6-3F95-96D5-11D9-4BF5F3A375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7062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744E69-D97E-D909-3126-0FE07E95B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24013-7FD4-0ADD-7E83-E54387F23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97EFCC2-A4E2-6425-CE8F-5780F5818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91855BE-9646-2743-BDA0-787B09F88954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C7F6B1C-E708-4776-C72F-AE680CB69C34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A52F3F-5CB3-3895-1BA0-49399FE267C3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33DD9F1D-1557-B69C-0AE1-0663D048D897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1F0EA1C-4E10-169A-BA9A-315C62416E3E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B3AFF930-0B9C-70A6-67A3-E28D0E05143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44C43EF0-3D7F-1B3A-C10B-18EBB255C02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8680B-32E3-1F2A-861A-3AC9FB7C58E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3648DB9-139B-435B-9C70-8D327F6D232D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4C61E38-0CF3-DBBE-AB29-871ADCDF54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F4EA68EC-0D9E-1816-AE00-38120B8ECF8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7736FF52-7291-434E-1195-5A3880378A63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E3135DA-9987-1190-FE8A-39ABBB8D974F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3AD0FAF-FEE0-5A33-2FB1-C0841F82CCDF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8973B44F-C1A9-C3EE-BE95-8FD83B20BD21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E672893-AB4D-3E82-D8C5-5575D296EE4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77B3FD1-BF08-CBB6-676B-701316E8D44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96061CB-E4E2-59C5-6B9A-272B68872E2F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4652E76A-0D88-C183-3F3A-161CD22D42D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2CC4CF75-9D49-5ADD-2BAD-4B461F5B51C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DDB8A62-BA9A-FDB5-36A4-A943E698C0BD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B9D72DC7-515A-5B8F-4C72-73E2DE212613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AD2F2085-96F8-4339-B3DE-D6D81DF3E9D6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3E2418FF-17C8-1B41-85CD-E92AB13CB6B0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D0DAF7E-277E-86BE-FB76-F4F59DF8AF89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C5E490-3105-6B7F-5EF5-927AA64597A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518BB897-2D2C-EBC5-C787-0D3A80D851B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72E848D6-B5FA-C77C-5827-0227DD2C4489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3EE759C-262C-4A24-147D-3B7AB4EBA7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A9BBE0E0-7624-8FF6-9CC7-FA5400A2C7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DA96299-2B07-B08B-FFB3-DFED202A1E29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AE6431-1130-E49B-17A0-7CBAFFE5DB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F81C1D6E-E2B3-C244-F498-A6D09404B99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5F253FAA-1514-FD9F-4A10-AAEB52A593F5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D4C9186-F52C-AA5B-464D-E980F67AD85E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5284CF5-BD6B-EA13-8AB9-0D981524C8C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F480DF21-E377-1A09-7635-1243A84E1A24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5D0F6A8C-F34D-778C-30D5-288E783D0296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77498EB8-8FA4-2702-627D-A986343577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C201B2B-B2FA-F917-D02E-F21F4FA6B55C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EAF24599-3825-EEF0-46B9-C63543A144FC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E0933D7-5042-0D4F-667B-9FCDBBBA3BC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5A6D474-BD57-3188-80D8-72AAAAAA128C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B3D0930-7BA6-25FB-43D8-5C8AEF46AD50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5A7A7CE9-EF7B-5901-C417-3ADBC6C63E8B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3D4B3EB7-C9FB-BBCD-0644-7242866FA2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113425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17029-12BC-D7EC-4EFE-971D4F9209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CDDB4B8-9D7A-2F40-9557-AC223E64F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313938-E3CF-7D0F-2E08-6FA040F84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8C11954-4DF3-1824-E153-754DE2F651D1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0602487A-3BA6-9AA0-1220-76046C77251E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9AAC5997-3F38-E2EA-170A-4931B6A090CD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A51614E4-F4D9-CFF7-9F24-26AAD1ACDB02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028928F-4B1B-82E3-8F33-1792E237779D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D5B60476-C21B-D809-2A69-FA356E26434C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518074A-87CE-67C1-98E1-F7AA3F0C4038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1667F2A0-A659-5BE3-48F8-1FC93CECAA53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27BDAECF-DFF4-F796-F4BE-617FB727A39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4DD1D3F-48CF-7823-2636-464A691EC1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A894F344-6F03-5E77-8C46-D5B63C626E0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C13E393A-4A02-D801-5794-5CB7AD9995D6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3AFF941-131E-FA3A-55C1-A2BC57FFB3E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0F983A04-3AA5-08A0-CDDA-90AB1BAD795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5730E1B-F454-18DB-3508-7302949D5B3C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990CD31-F64C-2776-A96A-A0CD50AE84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9B35FD5-D421-9065-6726-E7DBFEE63938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8DB50C8E-868F-C31E-2EF3-815687DD21E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D1A8C8FB-4B7D-779D-6E03-CBEE38D8A79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C0AC0449-6A25-577C-4236-FBFD454A15A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6BA7396-F9C3-879E-A505-9800C9CBBDE8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68C92E12-B257-C8A1-FB3A-B4D0F7E9886E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A3FBE19-405D-0357-C289-4D39CD6F503D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EEFF8644-6EF4-2020-4795-A160753E0C4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F0733F5-7112-A544-44EF-5772B57ACEB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28DE2D38-60F2-54DA-753B-3CC2C1AE269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F09F1149-0312-8FEB-30E7-1087901CDE64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65FBA71-8F54-283A-AFFE-2899A3240EC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7A525BDC-50D6-3905-F908-FAE95A51D600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CF0314B-35CB-169B-2D40-D575D31465A8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487ED6-D4B3-4B8C-E264-C2B702C1A0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4B1BFB91-308C-74BF-9A44-CE1EC0042F2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9CD7720C-BA2C-B125-18B6-890E8A890FCC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91092CE-B196-59EC-500B-B31B57B3C3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58847E44-5C74-8613-1888-F84575A78D3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0ED9CAE6-22C7-3C12-577E-DD90921BB30B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15FB53-22F6-DD65-17C1-0D024A93CA51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2807047-9D1F-3033-933E-BFABEF2AE2AD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4521F17-4172-0B2D-9E61-63D42917CC5F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BC372B8-B3EB-C57B-C24E-7B5FD30B8B2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B060501-A642-E50E-F4DF-C392BDD0116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0729C12-5244-3F80-8AEE-D77D8E494A31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B22A4D57-D2D2-2923-87E6-1B2AD2A78FC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7521FEA5-2E8D-61F9-89C8-F3BC29BBA8E2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BC700B92-14DC-89DA-188F-4196E23100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CFF2B0B3-A53E-6EED-7134-3C9F7A901CF9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E58FE120-DEFD-61E1-C3AC-DEC92E4B1B27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6AD9A378-046A-5D96-437A-2931A7F7A79D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059F5E1C-E0D8-8C39-A7E9-42095943ED1E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Inhaltsplatzhalter 6">
            <a:extLst>
              <a:ext uri="{FF2B5EF4-FFF2-40B4-BE49-F238E27FC236}">
                <a16:creationId xmlns:a16="http://schemas.microsoft.com/office/drawing/2014/main" id="{71438EE4-0B1D-396A-DEAE-F0DD68D0C1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1388678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7699A0-8C4C-C627-D03A-FFA165F03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545FC1-6CD9-E700-FE15-198CC1E9C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A16B29F-C5EE-FAE8-80C3-BEFE296EE31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F03A68-1CAE-1D1B-B5CB-30F9BB2DC8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0913FD25-8FE7-4A72-C6B0-152FBC8DE3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2C0DCCBA-E0E0-A70F-8A65-1C21E05866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24DD670F-4FE6-A7C8-4B5F-A2031A7006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CAC1AD4A-3592-D52E-B2B1-825DF7D95F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09BB0D07-83B2-5252-53F1-04DA06362B14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Verfügbar unter: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09589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C8BD2-95A7-D170-5E8C-41341A3A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939A3-CEEC-1D59-4D9E-84E0A626D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17701CF-AFCE-AE45-C4D6-0A3800954113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B03F8BB-F89D-3FC2-6309-2BF2F1B7BAF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1C790D12-503D-85A6-BB59-FCE4EBB711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091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2DE75-2ED7-490F-ABD4-76561A78B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F200A-3FFB-CB17-EC4F-71C31A543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D691D11-8C74-10F2-A614-C518960EF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64E735B7-EA00-FEF0-634E-E33C61D37DBF}"/>
              </a:ext>
            </a:extLst>
          </p:cNvPr>
          <p:cNvGraphicFramePr/>
          <p:nvPr/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8303156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</a:t>
            </a:fld>
            <a:endParaRPr lang="de-DE" dirty="0"/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5A79D09A-BA95-C8AA-5E26-2B170C9369D4}"/>
              </a:ext>
            </a:extLst>
          </p:cNvPr>
          <p:cNvSpPr/>
          <p:nvPr/>
        </p:nvSpPr>
        <p:spPr>
          <a:xfrm>
            <a:off x="541624" y="1087829"/>
            <a:ext cx="2596944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8D2AE040-A308-E110-D100-B4514F807C55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7EF5309C-B60A-76C0-FBDD-09BBE7A656F2}"/>
              </a:ext>
            </a:extLst>
          </p:cNvPr>
          <p:cNvSpPr/>
          <p:nvPr/>
        </p:nvSpPr>
        <p:spPr>
          <a:xfrm>
            <a:off x="7016077" y="1087829"/>
            <a:ext cx="1728312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D1C0B1E1-AFFE-AD68-F8CC-1DFE3EBF33ED}"/>
              </a:ext>
            </a:extLst>
          </p:cNvPr>
          <p:cNvSpPr/>
          <p:nvPr/>
        </p:nvSpPr>
        <p:spPr>
          <a:xfrm>
            <a:off x="2081784" y="1133331"/>
            <a:ext cx="1001563" cy="2150162"/>
          </a:xfrm>
          <a:prstGeom prst="roundRect">
            <a:avLst>
              <a:gd name="adj" fmla="val 28219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30EBB4C7-5B86-F484-2DBF-0A5E1EC9E96D}"/>
              </a:ext>
            </a:extLst>
          </p:cNvPr>
          <p:cNvSpPr/>
          <p:nvPr/>
        </p:nvSpPr>
        <p:spPr>
          <a:xfrm>
            <a:off x="3323641" y="1133330"/>
            <a:ext cx="1069566" cy="2150162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9E911DD2-95A5-0FC6-0487-D17B530E59F3}"/>
              </a:ext>
            </a:extLst>
          </p:cNvPr>
          <p:cNvSpPr/>
          <p:nvPr/>
        </p:nvSpPr>
        <p:spPr>
          <a:xfrm>
            <a:off x="4438537" y="1133330"/>
            <a:ext cx="1060420" cy="2150162"/>
          </a:xfrm>
          <a:prstGeom prst="roundRect">
            <a:avLst>
              <a:gd name="adj" fmla="val 28955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2</a:t>
            </a:r>
          </a:p>
        </p:txBody>
      </p:sp>
      <p:sp>
        <p:nvSpPr>
          <p:cNvPr id="65" name="Abgerundetes Rechteck 64">
            <a:extLst>
              <a:ext uri="{FF2B5EF4-FFF2-40B4-BE49-F238E27FC236}">
                <a16:creationId xmlns:a16="http://schemas.microsoft.com/office/drawing/2014/main" id="{C9B97B6E-FB5A-7BFE-2FAC-4006C4AFDA63}"/>
              </a:ext>
            </a:extLst>
          </p:cNvPr>
          <p:cNvSpPr/>
          <p:nvPr/>
        </p:nvSpPr>
        <p:spPr>
          <a:xfrm>
            <a:off x="5758647" y="1133330"/>
            <a:ext cx="1060420" cy="2150162"/>
          </a:xfrm>
          <a:prstGeom prst="roundRect">
            <a:avLst>
              <a:gd name="adj" fmla="val 31488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3</a:t>
            </a:r>
          </a:p>
        </p:txBody>
      </p:sp>
      <p:sp>
        <p:nvSpPr>
          <p:cNvPr id="66" name="Abgerundetes Rechteck 65">
            <a:extLst>
              <a:ext uri="{FF2B5EF4-FFF2-40B4-BE49-F238E27FC236}">
                <a16:creationId xmlns:a16="http://schemas.microsoft.com/office/drawing/2014/main" id="{11D318E3-9872-18DA-7DCE-2036B113BF23}"/>
              </a:ext>
            </a:extLst>
          </p:cNvPr>
          <p:cNvSpPr/>
          <p:nvPr/>
        </p:nvSpPr>
        <p:spPr>
          <a:xfrm>
            <a:off x="5544477" y="1133327"/>
            <a:ext cx="168649" cy="2150162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Input zu OER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236E845D-A9A0-5E7B-4254-9C24A3A356B3}"/>
              </a:ext>
            </a:extLst>
          </p:cNvPr>
          <p:cNvSpPr/>
          <p:nvPr/>
        </p:nvSpPr>
        <p:spPr>
          <a:xfrm>
            <a:off x="7078758" y="1133329"/>
            <a:ext cx="603532" cy="2150162"/>
          </a:xfrm>
          <a:prstGeom prst="roundRect">
            <a:avLst>
              <a:gd name="adj" fmla="val 3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F2B94162-97C7-2692-AE2A-172A66E1167B}"/>
              </a:ext>
            </a:extLst>
          </p:cNvPr>
          <p:cNvSpPr/>
          <p:nvPr/>
        </p:nvSpPr>
        <p:spPr>
          <a:xfrm>
            <a:off x="8235074" y="1133328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097C97F4-780A-B538-7CC3-844C7273685C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38C7B1A7-0217-A779-C0EA-A5CAD7AA6FF5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E2451E59-18AC-DA7C-62D4-8142DA628EEA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Wechsel der Rolle von „</a:t>
            </a:r>
            <a:r>
              <a:rPr lang="de-DE" sz="1000" b="1" dirty="0" err="1">
                <a:solidFill>
                  <a:schemeClr val="tx1"/>
                </a:solidFill>
              </a:rPr>
              <a:t>user</a:t>
            </a:r>
            <a:r>
              <a:rPr lang="de-DE" sz="1000" b="1" dirty="0">
                <a:solidFill>
                  <a:schemeClr val="tx1"/>
                </a:solidFill>
              </a:rPr>
              <a:t>“ zu „</a:t>
            </a:r>
            <a:r>
              <a:rPr lang="de-DE" sz="1000" b="1" dirty="0" err="1">
                <a:solidFill>
                  <a:schemeClr val="tx1"/>
                </a:solidFill>
              </a:rPr>
              <a:t>producer</a:t>
            </a:r>
            <a:r>
              <a:rPr lang="de-DE" sz="1000" b="1" dirty="0">
                <a:solidFill>
                  <a:schemeClr val="tx1"/>
                </a:solidFill>
              </a:rPr>
              <a:t>“: </a:t>
            </a:r>
          </a:p>
          <a:p>
            <a:r>
              <a:rPr lang="de-DE" sz="1000" dirty="0">
                <a:solidFill>
                  <a:schemeClr val="tx1"/>
                </a:solidFill>
              </a:rPr>
              <a:t>Anstatt vorhandene Medien zu nutzen, werden in den Erarbeitungsphasen Animationen von Lehrkräften selbst erstellt.</a:t>
            </a:r>
          </a:p>
        </p:txBody>
      </p:sp>
      <p:cxnSp>
        <p:nvCxnSpPr>
          <p:cNvPr id="73" name="Gewinkelte Verbindung 72">
            <a:extLst>
              <a:ext uri="{FF2B5EF4-FFF2-40B4-BE49-F238E27FC236}">
                <a16:creationId xmlns:a16="http://schemas.microsoft.com/office/drawing/2014/main" id="{EDDAB6BA-E70B-FEF2-DC70-F6778E46DCFC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3775656" y="-59761"/>
            <a:ext cx="1" cy="238618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99940E70-C29A-9B4A-0989-A0C703A515E5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220494" y="495401"/>
            <a:ext cx="1" cy="1275858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winkelte Verbindung 74">
            <a:extLst>
              <a:ext uri="{FF2B5EF4-FFF2-40B4-BE49-F238E27FC236}">
                <a16:creationId xmlns:a16="http://schemas.microsoft.com/office/drawing/2014/main" id="{452AF082-CD6F-294C-2C4D-B95998333A38}"/>
              </a:ext>
            </a:extLst>
          </p:cNvPr>
          <p:cNvCxnSpPr>
            <a:cxnSpLocks/>
            <a:stCxn id="65" idx="0"/>
            <a:endCxn id="62" idx="0"/>
          </p:cNvCxnSpPr>
          <p:nvPr/>
        </p:nvCxnSpPr>
        <p:spPr>
          <a:xfrm rot="16200000" flipH="1" flipV="1">
            <a:off x="4435711" y="-719816"/>
            <a:ext cx="1" cy="370629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C598A05E-AFE3-69AF-117D-DCAB2D6DC0E4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ständiger Rückgriff auf die Inhalte der Input-Phase</a:t>
            </a: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FF9881C-2C39-3D33-E188-5177574D8FDF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dirty="0">
                <a:solidFill>
                  <a:schemeClr val="tx1"/>
                </a:solidFill>
              </a:rPr>
              <a:t>frontal angeleitetes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offenes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70C857E2-445B-EA6D-60B3-CB8164BFEC97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/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0C73E90A-6272-D04A-C684-1471B22CD057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E5AF3F9F-ADC4-EDB3-8806-6413647278FE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 err="1"/>
              <a:t>Pre-Befra-gung</a:t>
            </a:r>
            <a:endParaRPr lang="de-DE" sz="1000" b="1" dirty="0"/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720E5500-960C-8AB1-DACC-A723ED04CF64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03965EF8-3B3F-A847-3207-85383A7832F3}"/>
              </a:ext>
            </a:extLst>
          </p:cNvPr>
          <p:cNvSpPr/>
          <p:nvPr/>
        </p:nvSpPr>
        <p:spPr>
          <a:xfrm>
            <a:off x="1758384" y="2515654"/>
            <a:ext cx="1433542" cy="218450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Auswahl der Inhalte: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Grundlagen der Wahrnehmungs-psychologie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Gestaltungskriterien für lernförderliche Animationen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Funktionen von Animationen im Chemieunterricht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Exemplarische Funktionsweise von PowerPoint als Animationstool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4155F2DA-0771-5992-F728-CB7F842F6CBA}"/>
              </a:ext>
            </a:extLst>
          </p:cNvPr>
          <p:cNvSpPr/>
          <p:nvPr/>
        </p:nvSpPr>
        <p:spPr>
          <a:xfrm>
            <a:off x="7719437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Post-Befragung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8497FD57-EF57-0F42-4F74-8DD9F03E5645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2260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6" grpId="0" animBg="1"/>
      <p:bldP spid="4" grpId="0" animBg="1"/>
      <p:bldP spid="9" grpId="0" animBg="1"/>
      <p:bldP spid="69" grpId="0" animBg="1"/>
      <p:bldP spid="1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59E66C-5280-AEE9-189D-975C623AE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E478B8-6DD0-6CF0-B8BC-1631B65F85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F90F582-1F66-98A7-C366-9F1A6E528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Autofit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Grenzen des Modells werden adressiert.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ist eine ergänzende Lernaufgabe mit konkreter Aufgabenstellung vorhanden.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vorhanden. (Play, Pause, Vor-, Zurückspulen)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Der Zweck der Animation wurde transparent und im Vorfeld dargelegt.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gezielt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5AE34E-C45F-230F-891B-7EC94C55B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7690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8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6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8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4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2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4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6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4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4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8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400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2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400"/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3EED4-50AC-3D6D-AD02-44FAB6219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0E7903AA-E450-AA18-C416-344E85FEE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EF1353-8FB7-88A6-7D23-B472F79918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DACD8BB-030E-1E83-CC5F-4F8F4DEC1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D2414F0-A22E-4C33-B4FF-D34D9B189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4B2D6135-661D-EFE7-9518-62A8CBC939F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CE123350-41DD-DA7B-635F-370665076F1C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4B8BD28-5896-3500-08EC-DC49D7376BF1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29E327-2478-C1E3-054A-07F77EF630A2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F140FA5-D334-88AB-683D-C664A24CF758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EB2F5208-5358-7C73-36B8-4F469142E718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8E94230C-517C-3DDC-9B52-7719E02DE0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95650E7-D32E-32E2-D96E-6E7B8F6C7C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BEFA1BC-33E2-2C54-4B8C-B31CAF66F9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CF571D3-7768-8A8D-C2C8-36C7432996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94C3C4AC-B87D-F74F-0EBC-AE7C9593EDD2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Aufgabenstellung: Beschreiben Sie die Struktur dieses Koffein-Moleküls.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DA84EFF-B26A-CA0B-C600-B4F6DCDF21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8234C0D-AD06-FB7C-AE64-8FAE37B6ED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A80C8465-336B-BC23-2027-D15C5D2A23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B4AFEE9-CFE8-EC6B-552E-F9D9933EEB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344564704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B6DF5C-5B66-FA04-9A17-8161F9B2B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AE2972A3-4DA0-4378-93D6-FC807BFC4D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1370" y="3111810"/>
            <a:ext cx="1038943" cy="1588269"/>
          </a:xfrm>
          <a:prstGeom prst="rect">
            <a:avLst/>
          </a:prstGeom>
        </p:spPr>
      </p:pic>
      <p:pic>
        <p:nvPicPr>
          <p:cNvPr id="10" name="Grafik 9" descr="Ein Bild, das Text, Diagramm, Zeichnung, Entwurf enthält.&#10;&#10;Automatisch generierte Beschreibung">
            <a:extLst>
              <a:ext uri="{FF2B5EF4-FFF2-40B4-BE49-F238E27FC236}">
                <a16:creationId xmlns:a16="http://schemas.microsoft.com/office/drawing/2014/main" id="{D248227A-44FF-A1F6-F9ED-A960C74EEC5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2270" y="2869218"/>
            <a:ext cx="2219046" cy="1508014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2F6E2E6-466D-732B-ACB7-505C895D09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524FB6C-43E5-9214-B855-2DC9237F29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7006" y="765557"/>
            <a:ext cx="6011894" cy="3750410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spcBef>
                <a:spcPts val="450"/>
              </a:spcBef>
              <a:buNone/>
            </a:pPr>
            <a:r>
              <a:rPr lang="de-DE" sz="1600" kern="0" dirty="0">
                <a:solidFill>
                  <a:srgbClr val="000000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18. Detailwahrnehmung und Bewegungswahrnehmung wird voneinander abgegrenzt.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P-Typ Ganglienzellen (Abb. a): kleine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feinen Farb- und Helligkeitsunterschieden, sprechen nur langsam an (Detailwahrnehmung)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M-Typ Ganglienzellen (Abb. b): große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groben Farb- und Helligkeitsunterschieden, sprechen schnell an (Bewegungswahrnehmung)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Es ergeben sich zwei getrennte Weiterleitungspfade im Gehirn, die zu unterschiedlichen Gehirnarealen (</a:t>
            </a:r>
            <a:r>
              <a:rPr lang="de-DE" sz="1600" dirty="0" err="1"/>
              <a:t>posterior</a:t>
            </a:r>
            <a:r>
              <a:rPr lang="de-DE" sz="1600" dirty="0"/>
              <a:t> parietaler Cortex und </a:t>
            </a:r>
            <a:r>
              <a:rPr lang="de-DE" sz="1600" dirty="0" err="1"/>
              <a:t>infero</a:t>
            </a:r>
            <a:r>
              <a:rPr lang="de-DE" sz="1600" dirty="0"/>
              <a:t>-temporaler Cortex) verarbeitet werden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Es können nur statische Objekte detailreich wahrgenommen werden </a:t>
            </a:r>
            <a:r>
              <a:rPr lang="de-DE" sz="1600" dirty="0">
                <a:sym typeface="Wingdings" pitchFamily="2" charset="2"/>
              </a:rPr>
              <a:t> keine Texte oder detailreiche Objekte animieren</a:t>
            </a:r>
            <a:endParaRPr lang="de-DE" sz="1600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FEAAB68-3C70-60C7-C9AC-FC5A895639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pPr defTabSz="685800">
              <a:defRPr/>
            </a:pPr>
            <a:r>
              <a:rPr lang="de-DE" sz="750" spc="53" dirty="0">
                <a:solidFill>
                  <a:prstClr val="black"/>
                </a:solidFill>
                <a:latin typeface="Kantumruy Pro Medium"/>
              </a:rPr>
              <a:t> </a:t>
            </a:r>
          </a:p>
        </p:txBody>
      </p:sp>
      <p:pic>
        <p:nvPicPr>
          <p:cNvPr id="8" name="Grafik 7" descr="Ein Bild, das Text, Screenshot, Diagramm, Reihe enthält.&#10;&#10;Automatisch generierte Beschreibung">
            <a:extLst>
              <a:ext uri="{FF2B5EF4-FFF2-40B4-BE49-F238E27FC236}">
                <a16:creationId xmlns:a16="http://schemas.microsoft.com/office/drawing/2014/main" id="{0603ACFD-C9EB-C0E0-7651-0F1E903F08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900" y="879138"/>
            <a:ext cx="2705100" cy="2069590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52C1FC47-D477-F772-0996-B5B841A1BE92}"/>
              </a:ext>
            </a:extLst>
          </p:cNvPr>
          <p:cNvSpPr txBox="1"/>
          <p:nvPr/>
        </p:nvSpPr>
        <p:spPr>
          <a:xfrm>
            <a:off x="5699711" y="474821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6B0630B6-CD7E-2AEE-3E63-72F15616A06E}"/>
              </a:ext>
            </a:extLst>
          </p:cNvPr>
          <p:cNvSpPr txBox="1"/>
          <p:nvPr/>
        </p:nvSpPr>
        <p:spPr>
          <a:xfrm>
            <a:off x="6905942" y="288884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B707BA90-816E-B46B-47EF-6AC8F1FA3C61}"/>
              </a:ext>
            </a:extLst>
          </p:cNvPr>
          <p:cNvSpPr txBox="1"/>
          <p:nvPr/>
        </p:nvSpPr>
        <p:spPr>
          <a:xfrm>
            <a:off x="6929754" y="4301803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J. </a:t>
            </a:r>
            <a:r>
              <a:rPr lang="de-DE" sz="450" dirty="0" err="1"/>
              <a:t>Müsseler</a:t>
            </a:r>
            <a:r>
              <a:rPr lang="de-DE" sz="450" dirty="0"/>
              <a:t> und M. Rieger, 2017</a:t>
            </a:r>
          </a:p>
        </p:txBody>
      </p:sp>
    </p:spTree>
    <p:extLst>
      <p:ext uri="{BB962C8B-B14F-4D97-AF65-F5344CB8AC3E}">
        <p14:creationId xmlns:p14="http://schemas.microsoft.com/office/powerpoint/2010/main" val="23605674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9" grpId="0"/>
      <p:bldP spid="11" grpId="0"/>
      <p:bldP spid="12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52D3D3-AA4B-26E0-0DFD-5EDB28D73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7736EA-DBF4-7963-DE19-EA1AE7FB47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0CAF1FA-185D-842F-AAD4-89BEE8F5F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CE8A1-C6BF-356E-3E7C-A30754C6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71367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89D6E7-9278-1747-94B1-23608220B8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362318-F080-BBFF-6235-C6538A065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Ausblick – die Funktion Cameo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7545298-F5A9-3761-CBAB-7331DFC8F5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de-DE" dirty="0"/>
          </a:p>
          <a:p>
            <a:r>
              <a:rPr lang="de-DE" dirty="0"/>
              <a:t>Sichtbarkeit von </a:t>
            </a:r>
            <a:r>
              <a:rPr lang="de-DE" dirty="0" err="1"/>
              <a:t>low-scale</a:t>
            </a:r>
            <a:r>
              <a:rPr lang="de-DE" dirty="0"/>
              <a:t> Experimenten im Unterrichtsraum häufig nicht gegeben</a:t>
            </a:r>
          </a:p>
          <a:p>
            <a:r>
              <a:rPr lang="de-DE" dirty="0"/>
              <a:t>Cameo als einfache Einbindung eines Kamera-Livefeeds in eine PowerPoint-Präsentation</a:t>
            </a:r>
          </a:p>
          <a:p>
            <a:r>
              <a:rPr lang="de-DE" dirty="0"/>
              <a:t>Cameo verhält sich wie ein normales Objekt/Bild und kann somit durch Überlagerungen ergänzt werden</a:t>
            </a:r>
          </a:p>
          <a:p>
            <a:r>
              <a:rPr lang="de-DE" dirty="0"/>
              <a:t>Prinzip von AR, jedoch einfache, schnelle und eigenständige Erstellung möglich</a:t>
            </a:r>
          </a:p>
          <a:p>
            <a:pPr marL="0" indent="0">
              <a:buNone/>
            </a:pPr>
            <a:endParaRPr lang="de-DE" dirty="0"/>
          </a:p>
        </p:txBody>
      </p:sp>
      <p:pic>
        <p:nvPicPr>
          <p:cNvPr id="5" name="Grafik 4" descr="Ein Bild, das Text, Design, Schrift, Logo enthält.&#10;&#10;KI-generierte Inhalte können fehlerhaft sein.">
            <a:extLst>
              <a:ext uri="{FF2B5EF4-FFF2-40B4-BE49-F238E27FC236}">
                <a16:creationId xmlns:a16="http://schemas.microsoft.com/office/drawing/2014/main" id="{18CBD63D-AC08-9482-8DE2-ABAD342529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6248" y="145771"/>
            <a:ext cx="698500" cy="787400"/>
          </a:xfrm>
          <a:prstGeom prst="rect">
            <a:avLst/>
          </a:prstGeom>
          <a:ln w="19050">
            <a:solidFill>
              <a:srgbClr val="FF0000"/>
            </a:solidFill>
          </a:ln>
        </p:spPr>
      </p:pic>
    </p:spTree>
    <p:extLst>
      <p:ext uri="{BB962C8B-B14F-4D97-AF65-F5344CB8AC3E}">
        <p14:creationId xmlns:p14="http://schemas.microsoft.com/office/powerpoint/2010/main" val="3391524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EF47AD-7F76-84C4-59BF-0A8E3A3B13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2F3B001-34AF-9446-9015-74888146AA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FBE7454-93F3-5891-E685-3AAE1E7D6E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502D047-557F-F376-3E94-B8651CF8BD0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3E3F46-4F8F-05E9-4562-A677F8F8F37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F5A5FDB6-805F-36A5-30D9-37B1C59A72B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9F58878-1359-B14B-13E5-E7455D411801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B36A82-1C73-E992-4A7E-E2F437D8C638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AD8C7CB-C0D4-4924-98E6-4E2B96C2C2F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49E5FEE-9449-423A-C0E4-588660B7F05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4390943-2587-2672-AB39-1F4D07F1398F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399C8E-136D-B1E6-DCD1-AFEF9488E1D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5EAB9B2A-18DF-FFB6-F01A-CD07CEAA4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3BDFD4B-E657-2563-BE5C-C698CAC103F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E262893-EFD9-538D-1B0B-DA52B8B0552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4E7ADAB7-B02C-7B41-C15C-D7BD2B188F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1F0F4D4-3215-185F-DE5E-9CDD4B8EB3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6A3B489-16BF-B3A0-8443-0CD68E66865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8BE1D681-DE42-DA7D-8839-BFF128E89C5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2" name="Rechteck 31">
            <a:extLst>
              <a:ext uri="{FF2B5EF4-FFF2-40B4-BE49-F238E27FC236}">
                <a16:creationId xmlns:a16="http://schemas.microsoft.com/office/drawing/2014/main" id="{23CA24F3-953A-1620-C9A9-03D27F3E260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F0ACD661-75FA-35E9-E4F2-5C05C79FD0C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C2F5D9E1-4FB0-50F4-740F-608A00BAF4DF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1E8C572-60FE-A713-623F-CF98E80BDC82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01097B9E-CF0A-4712-0D3A-067E87B2C821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D9357B3-EDD1-6F7B-5497-4E9CE108677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6A9EB5A-8A91-7793-D4F1-6F894F1D17F4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19214CA9-A68B-DEB7-1489-586645A7E256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B1C50D5-B6C9-CE4D-1E1C-AC2DCF80993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31349A6-3DE2-26EB-87FA-158E46627CDF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0044621-02E5-FDD3-6793-28216CD098D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EEA1358-34AB-A85E-0CB1-4D2825ED7FB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BB5DD218-CC5E-0BE1-6C92-C6F1E1C592CB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635F6B7-E281-5DE9-C32B-A831C26673DE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2D4FC1E-F3BA-BB33-1698-60976E55B130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8F673A1-C216-699A-6BF8-8FBB5A2C38D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76A6E961-6BA2-DA2C-11D8-CA77E076B64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880478C-D42B-9D73-7673-553A14C8E0F5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3B9F79C-CE22-0E99-2B3C-3E69282B0DC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1607933-0DF4-DC3A-10CB-50F79BE9121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9D015E8-4A04-DD3A-1C68-C9DD15F6623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C190D93-1AF4-1C88-C36A-CDBD92390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26D12E5-CD3A-C19D-3941-04B7454CB76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386C7BAA-3069-B420-0C81-652425D0E5E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899B934-4F57-3135-A206-CDAC4C777B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3567368-2D40-F346-34E3-638DF4CA719B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BF38D528-AD0E-5245-4E45-E004D56E5896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20ABD40B-BFBF-9323-3082-7496F1FA8D5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B674E66-2DEE-A4A0-1714-1037D62D3218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3394160-0D9D-4C0A-98B1-7F80EAACCFBD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FC9AA46-7AE4-45E0-84D9-2E8CDEA743C3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04F45A8-FAF6-6BA6-EB69-6A9BBFA61C8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D71BF089-CB95-7694-9395-39D248556C8C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1D95974E-90FD-26B1-9EFA-8EE311F834E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0A6252C-CBC0-3CA1-1B1A-59699E81FB0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4F22A78-17D9-0EBA-5068-2CED126D4F9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3C6FC01B-8EE4-9E1F-A692-824B354DEBB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822A2E5-B723-80B9-3AFF-6C3C70D2D5D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F786DFB-FB69-707B-0AF6-42A6FDEA0E4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094AFB02-7055-DDFC-118D-11EB675E69CD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E934051F-30D1-4E31-FC21-C373F63FC40A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2A11BF6C-02B2-C4EF-D087-48EAB9B877FE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73D05D7-98F9-0DD3-DC4E-224F88AC9586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BFF79480-4A50-8BA6-9AC9-2847E6D516F4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3FFFE722-9A75-2FA5-F6FD-F8FA5357042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71457D7-C31F-F226-144D-EE92EFAE5988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C866FAEE-F83F-963D-1677-1283CDC0897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8088CD5F-0E6B-AF27-89B2-8AA8C52528A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B2893611-CF21-7129-0FEC-2919D0AE5C8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pic>
        <p:nvPicPr>
          <p:cNvPr id="75" name="Kamera 74">
            <a:extLst>
              <a:ext uri="{FF2B5EF4-FFF2-40B4-BE49-F238E27FC236}">
                <a16:creationId xmlns:a16="http://schemas.microsoft.com/office/drawing/2014/main" id="{1A2B9F3B-4F62-5EF9-8CBF-AC9D6243DC6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345E4BF3-FE82-57A9-470B-361A9A626D3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BC8BE01-D601-6FFA-42D6-D0EF3D810A1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FE6D76D-18EA-895A-112E-3A386FE905A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CFBBEA6-7604-C963-8C6E-A5C10ACF0A8D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8821A33-EF91-65A6-0D78-A8E3203BC6B2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hteck 37">
            <a:extLst>
              <a:ext uri="{FF2B5EF4-FFF2-40B4-BE49-F238E27FC236}">
                <a16:creationId xmlns:a16="http://schemas.microsoft.com/office/drawing/2014/main" id="{E28A15F6-6FD3-6BD7-252A-4B5C6399E20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268313"/>
      </p:ext>
    </p:extLst>
  </p:cSld>
  <p:clrMapOvr>
    <a:masterClrMapping/>
  </p:clrMapOvr>
  <p:transition spd="med">
    <p:pull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310FCD-C179-B4AB-79B9-DE99C50A1A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FF1C7B3A-81EE-3CBB-119F-CDA8E3EE0E17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8E6092C-CB61-E486-A341-CC13EF9B2907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0D0CE89-21D2-E949-0DB2-F4D70C1CE51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2226FF9-6C56-65A2-1597-F8D3850CE0DA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405F994-CE23-2F75-30E9-61ACC3CFAFE8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EF856D3-9B3B-E7C3-5EF0-E5B4A7B22BC0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8655641-D877-7BE8-0BC8-39929C2FDA9C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03DDFDB-A0B2-52A8-96AA-E34D4BDEBA5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26E18D4-E7AD-AD55-68AA-B164455D537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B12BE1D-47F5-0714-D60E-C0F3A97E2A9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B4CFECB-4516-BD42-C006-B9079BAAA45D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AC49EF2-69E4-6838-73FD-8DC99A58D93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28FB02-7DA4-C75F-B1F1-A51C3BFEDA53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C38FCB-CD38-7526-0B6E-D32A8E6812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85FA52E-28CD-1667-EBB2-E1EE61F5B2F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6AB2578-FD3E-C52E-C21A-28625F768AF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BB23BFF5-C988-DF23-FB68-9317C7F1DC6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9CF756A-F541-87DB-15D0-599FBE7ACC6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74EE55-4AA4-4333-D96D-4CF33ABD45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32DCB2C-7A26-78C8-27DA-C7DE5792E37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AA77DC8-8CC8-63DD-1B22-15AD4DB1B14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1395EF0-711F-8BF1-AE39-EA1039731F6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F3F2A1-943A-0A09-6C53-03A86FFCCE9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4759692-114B-C85C-B262-ED381A5A838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E8AEE46-EBEE-18DA-EE06-80B6AE83BB9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82C74B5-716E-36BA-E875-E3E658DF08D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E344BC5D-6594-3560-D728-E5748EDCE7E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EAF8D25-BAB6-FCB4-33B0-7719005A2494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EBCB2F5-9B8A-CF06-D967-C657B6BA3502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EBEC248B-6A8E-1EB8-4976-74F691C7B625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7816483A-2FF3-B5EE-3109-283CF6A0E3EB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6AFA5A0-3E17-944A-D42C-BEEE982F0E44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ACC6F31-78A8-44EB-62B4-8EA61C0ECD54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B80F2765-8EB8-A3A9-3D3E-9E55EDA6E5C5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0A64FEE-D8EB-A9CC-EAB1-ACFBF7B3BBC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AA6DAF0A-DC8B-6C73-8022-7E9C76CEF9C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41CEE7E8-7BA5-B8A5-DB48-C8E21BF8689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1D126EB5-20CC-F1A6-4C89-733072884B15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9874286D-61CC-0BDC-22B6-491158924FF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6E1E4E9-7D72-3CD4-64D5-3B8C49F64338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A234F7B-8301-2AE3-BBD0-2188A4CDA28D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14E1D3-B261-A20C-3422-793D3656B2D6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71D24BE-8DDA-7E50-4E36-5016BADE8D95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C6A6C4A-9F92-C78E-F32F-3CFB45C99F9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E74A3D9-1EE5-0252-4BB6-76343453AFB2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00FDD68-5475-14AE-8C8E-CD6F4EAD46A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B655D96-4D19-8BED-FF5D-989AD90D9A1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9D789FA3-8628-BB79-E6B7-07EB6603202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6DF1D-C1EE-40D4-25AE-BC8F82A43B4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D3B8BBA2-56BD-F1F1-6444-DC6A53F772D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390DDE48-6849-D4FA-1008-AC0EC1DA90E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0F92CA69-2FAC-B3DA-A1FF-7A22EFDD8F0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E0CDCDDA-20BD-AB74-8F6E-483C8EE850A9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688A659-18D9-A2F7-E308-ED3A693DDB44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FB5E67E-E6F0-A881-DD18-4394AA7F65B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F50157D-25A9-A002-208F-8A0A9A8B6CAE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755347A7-3CB7-829F-0A6A-185919CEB60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74610505-6342-E8CB-59AC-B2E7CA6965B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17052B5F-6748-BD43-EC42-31152EA62A6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4AC7092-4FB1-CBEC-55BC-F7437694E4B9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406EA146-1E6C-A454-FDB6-53F11CFD551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DFDF897C-E9D0-FD71-634E-9D973CE1376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26F2F57-6C29-D9BC-F69B-103AE95D5165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974B088-3BA5-A08B-8CF5-1B595B59C7D1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4055A8FF-6780-0C6A-E856-E1C6B88C6A5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B7A73B9-A33B-843B-641A-8FC7B2B0E5DC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07AB78CC-D03C-3EAE-1FB6-C8185EB1F98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ADAD4906-EC5A-FE33-7AA9-B0ED2F19ACB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8EA21D8D-CAD2-043A-8F5F-8968B2E52C71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EB1573C-31A3-AA1B-F57B-5A8E3A50F8E3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E7FFFFDA-1126-6A6F-6EE8-B402ED19E89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9E54A635-B04A-F115-F402-97968749BE7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52879CAB-08AD-74B7-3B00-67D7E373C7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83" name="Rechteck 82">
            <a:extLst>
              <a:ext uri="{FF2B5EF4-FFF2-40B4-BE49-F238E27FC236}">
                <a16:creationId xmlns:a16="http://schemas.microsoft.com/office/drawing/2014/main" id="{9F9073A6-3CC2-9AF6-0C4C-E37861C06CE2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BA7A449D-18B0-6EE4-C9CA-9902D22B32A8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C9303974-5075-7C06-5A9C-B57DA4D85EC8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0E7572E4-C889-E002-3FB5-DD9547DDB47D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8E60C4B8-54E3-AFD8-D6C0-4A686EE835F6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hteck 87">
            <a:extLst>
              <a:ext uri="{FF2B5EF4-FFF2-40B4-BE49-F238E27FC236}">
                <a16:creationId xmlns:a16="http://schemas.microsoft.com/office/drawing/2014/main" id="{285E7DDA-318B-C775-E809-1F1C323B1D59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9" name="Kamera 88">
            <a:extLst>
              <a:ext uri="{FF2B5EF4-FFF2-40B4-BE49-F238E27FC236}">
                <a16:creationId xmlns:a16="http://schemas.microsoft.com/office/drawing/2014/main" id="{EE394949-6CAD-2B23-104D-8D428DBE02F1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90" name="Rechteck 89">
            <a:extLst>
              <a:ext uri="{FF2B5EF4-FFF2-40B4-BE49-F238E27FC236}">
                <a16:creationId xmlns:a16="http://schemas.microsoft.com/office/drawing/2014/main" id="{6EF87DA6-7C30-77D9-3C95-15F90AD4E52D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1" name="Gerade Verbindung 90">
            <a:extLst>
              <a:ext uri="{FF2B5EF4-FFF2-40B4-BE49-F238E27FC236}">
                <a16:creationId xmlns:a16="http://schemas.microsoft.com/office/drawing/2014/main" id="{F1EE8D26-82A0-B693-808F-DEAAB0A62B09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Gerade Verbindung 91">
            <a:extLst>
              <a:ext uri="{FF2B5EF4-FFF2-40B4-BE49-F238E27FC236}">
                <a16:creationId xmlns:a16="http://schemas.microsoft.com/office/drawing/2014/main" id="{92CC2631-08FC-9870-FD88-38FFDBB49F05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Gerade Verbindung 92">
            <a:extLst>
              <a:ext uri="{FF2B5EF4-FFF2-40B4-BE49-F238E27FC236}">
                <a16:creationId xmlns:a16="http://schemas.microsoft.com/office/drawing/2014/main" id="{B8B9F007-14C8-59ED-E58B-9C65617A6717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Gerade Verbindung 93">
            <a:extLst>
              <a:ext uri="{FF2B5EF4-FFF2-40B4-BE49-F238E27FC236}">
                <a16:creationId xmlns:a16="http://schemas.microsoft.com/office/drawing/2014/main" id="{29DC4373-ED19-4403-51D0-CA9CCC71131C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hteck 94">
            <a:extLst>
              <a:ext uri="{FF2B5EF4-FFF2-40B4-BE49-F238E27FC236}">
                <a16:creationId xmlns:a16="http://schemas.microsoft.com/office/drawing/2014/main" id="{DF042E91-DA28-F0DC-F36D-8BC928EE6DDB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36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1DCBB-FCC8-A02A-3711-8DEC3E6CEA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C576BC83-AC7C-2AD5-E9CF-198DA73E6BD7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ACBF90C-2BAC-2230-94D1-DB88681ABA7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7E3D347-9E9B-EDA1-B22B-0775EE3F8A6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D5D1472-EC70-F1B8-A0CA-FF784EAC55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B608426-71E2-32B2-5D7C-25A0C923D6F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76999B1-C20C-E295-4D3F-91177D474DA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E4873A2F-1512-232F-7F39-E2CF945165A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6CA99A0-153A-CC2B-6310-46969B3D488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02BDF5DC-47D9-F965-0C11-544264E35D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82634555-D226-78FD-98A4-AAE5EDF7FCE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816F390-8807-DE64-53E9-B478989368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80031DB-3A30-7FBF-F20B-1D6C1E7A6F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FCD5686-E367-EC60-8155-39428B12C3D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9724B78-1571-8722-D527-19C6EB2CD3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76C2CEE-855A-14B6-C676-778AD517F3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C8E1555-4DDD-64D6-7C38-BB6CF2D0DA8C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294D08F-7DF1-AC19-CF63-B7C769AC1F5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B0EB2A7-14ED-DD6E-0F00-3F13E5A754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0B053FE-06FF-7879-EB27-DE05B85DC844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A685EA-040F-6823-FAE4-57CC369383A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6C41C28-10DE-6F8C-D587-21DA6A7E016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4B36589-9094-952F-F924-236E1DC55AE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CFD4846-B1C6-C6B0-77FB-614BB3A6994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6C4D66A-4224-95AC-FA61-67590FDF5CB4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BB6A25C-EC99-621B-14A9-B88431519CB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4783361-A695-86E4-903A-808F1ECA49B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4ECC5D9-EAAB-E788-0202-E072B88E5AA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D7635C60-E585-D6A4-513E-DFD1BAB1AE6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5ECFBFD2-E421-DA90-ED32-20AFA954EE82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68E766BE-DF99-826B-BC60-CFEBFB17DBC6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4903812-D8A7-74C3-E69E-1560419B4EC4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DA153B7-67FE-C638-844B-60368D8FDEEF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B931D07D-139F-DAD6-93C3-C3BEC66CD5D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3975D2F-8D9E-244F-4011-989A2B28B55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1FE3604-659A-5B84-ACE9-B576C76F6AE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8BF4C46E-778F-422E-6C69-CA105E169B4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A396749-FCCA-EB9F-16CD-3EA955B06A89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4A6075A-7436-87E0-1B75-12DF7691D03B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7E55417-4E9A-EB47-1460-A7DF25F37DCB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63A2C204-B5F7-D6E0-60DD-B3B6399785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991D38F-F56F-D2FF-DC3B-482529D39A57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4494750-3773-D428-706E-DD6AD6E58A4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1A7D0ED-1AA2-4A92-FAA5-7C678ED88474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2880E092-5563-5AA8-5134-C02F24C87B7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65C0317-B475-AC2F-043B-366F6FB9D9FB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6A508EA-A02F-3FC0-61FD-133FF6B1B13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B3AAF6A-67E5-B8A7-9368-EACA7B73B3FC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CE1DC49-5AE8-C178-DACD-862FC3A8FF1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5159560-9A00-5374-02AD-6DEA54D9711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EAB66FF3-630D-9600-F80F-993587409B5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A9704D0B-F320-8709-5DC1-B0DEAC4BF2B0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AB4866CD-AAA8-8EBD-3353-9DB22AF10EE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7DCB2AA-7D45-A892-1879-95E73E3B88E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C84D796-4C30-8DB3-5822-31B81F2F4EF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0771EEC-A480-2696-EFE7-5CB82499C94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FFB1B73A-37DF-4CD3-E3B7-C1615A93BB3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83D7E937-C93F-C30A-F48E-BCF5ECD14F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F1BCF50A-F2A2-A6A0-1BFB-4307C82EDEE8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36A22EE-E3C2-11F6-6181-CB1B40A4EB91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D5BC86E-EFCB-738D-CBA5-BB265DF9C353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C5EBAD8D-C854-5D4B-74B9-A27B355BD4A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FB3B37C-96BC-AD59-0C03-F9E83BCFA2F2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3F84415-8C32-C508-86ED-E80DAB67711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5E6C7CC6-D850-6BF6-2D3A-8D3227F873C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67E8587-3B5F-8128-32CC-847A6B07674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5EFBB0D-CD7A-1230-2ECF-C3232B2C197C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07DABD-7F82-AB20-CC25-F22DE756B59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C24663CB-F6C7-1AE0-714E-0B005A274CE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79A61463-A46A-8E78-8FD1-532D54D82B4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B47536C3-4464-0057-01DA-5062496A6F6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5D9BF3-63E8-C73A-B2EE-4A2F1ADD6C0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412394D-D070-003B-ADDF-0F85C7092A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7B58394-F234-214A-5276-2FAE166C18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6" name="Rechteck 75">
            <a:extLst>
              <a:ext uri="{FF2B5EF4-FFF2-40B4-BE49-F238E27FC236}">
                <a16:creationId xmlns:a16="http://schemas.microsoft.com/office/drawing/2014/main" id="{12D8F393-1475-6671-E560-0ECF4D2D8A6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251186D-223C-026F-F662-42619C2B7A06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A915836A-CAF6-B126-FD2B-C8FB583E8E26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C2E139F0-9C75-79A9-E0BA-3DDAFDBAA789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53AB5C0-5094-B8D6-544E-52F23DF9EAC3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Rechteck 80">
            <a:extLst>
              <a:ext uri="{FF2B5EF4-FFF2-40B4-BE49-F238E27FC236}">
                <a16:creationId xmlns:a16="http://schemas.microsoft.com/office/drawing/2014/main" id="{A0B80530-C2B1-AB16-3616-09D3DB8E05B3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2" name="Kamera 81">
            <a:extLst>
              <a:ext uri="{FF2B5EF4-FFF2-40B4-BE49-F238E27FC236}">
                <a16:creationId xmlns:a16="http://schemas.microsoft.com/office/drawing/2014/main" id="{C21A0D13-3332-92F8-0844-A89FCA868D92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3" name="Rechteck 82">
            <a:extLst>
              <a:ext uri="{FF2B5EF4-FFF2-40B4-BE49-F238E27FC236}">
                <a16:creationId xmlns:a16="http://schemas.microsoft.com/office/drawing/2014/main" id="{E922D22C-827B-9B5E-3E08-AF70FA8B9DDE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705D18-B06F-9B4D-C83E-A96AF917D71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71BE4D7-D1E6-E5B7-0B94-875301F1707A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7C1686E-E060-CC42-222F-D862A84DCA1F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5F3512C-B9EB-53ED-21C8-72C90C090402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hteck 87">
            <a:extLst>
              <a:ext uri="{FF2B5EF4-FFF2-40B4-BE49-F238E27FC236}">
                <a16:creationId xmlns:a16="http://schemas.microsoft.com/office/drawing/2014/main" id="{97037105-D3DC-C5F5-A902-5DD6452666E1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747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BC343-0921-2DC6-E4A2-110370E53E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C5A1B72E-E4DC-0D03-8653-F8090207F1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DEFA480-B431-9E9C-F993-8340B97D5DE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1D21A69-7747-0F54-ED08-B79B51637F1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42DD15-8076-97CC-F971-37E959C6E2C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C3E13C9-05B8-C5C6-7D0E-1E266995172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FAC6E1C0-D053-6D4E-CC27-7DFAFB03EDF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F6A7674-11F4-6C08-D6CC-DC2AD3F089B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F50D36F-4290-0D78-5088-ADB59A5A2EC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039688E-ED40-4ABB-016C-5A86DF7732A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3F9B0C5-2C06-CAE7-D1B3-E6CD42226C8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0AC1BC-84AB-F585-B805-9F7F6E76E9B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825B542-99CE-8B24-512D-16AE2C42CE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F983F81-2390-FD63-F8C6-C83F5338A48C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BEC312F-463E-28FC-04DF-0C2178D110A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54BD5A6-A53D-A7F9-B657-9E003D476BF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09C296-21C1-E057-21E4-F1FEFCD4939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52E303E3-C901-ABAA-DBD6-2E123CE0FF1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83BCB2E-1223-5BD6-04C1-B5AA7990790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B4CE8C4-88FE-5E99-F3BF-A32C5342EED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19B6EE-A9C3-2296-1AE6-7F3161A1585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7D06C90-ACC2-7924-69CF-9EC0E0AD09B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4250C96-14B1-1E0C-A493-4BE647A85FC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DF5ECA2-F6E6-AB9B-8945-9CCFC88AFD8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533B30A-1248-DE7F-A5B4-16B2E67295F5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B1A84D4B-A061-8DA4-2C22-12CE294F8DD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7C5CB7F-0912-D385-E9C5-FCBF620109B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A1A22DA-CF21-4B5A-AA0D-403BECA1365B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DDA7A97-2B82-B2F1-78A9-28088E10A20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4BAD055-9878-0A47-A775-519E649C812A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25CF763A-3282-1608-31B7-4A01C6339CF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37B1096-3659-AD53-D7A6-00651BEC5385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4A7794E-3881-718B-5AF9-40F5592BEFB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FC1EA93-CD25-09FB-FBE5-7319A5AD082C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A3F1EE3-326F-2969-E721-31D40B8663C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8BDA4ECA-E04D-0160-9BFD-7A53FCE74C9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DAF30E6A-9941-8338-1E32-5D90C97BCA7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3B3339D3-8A7D-3A4F-A537-F6AF70C83223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A8CF5916-40A3-1255-022E-6E02F2961798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E6C8D74-4E54-420B-4691-A209ADDF5971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9111CA4-8916-4587-6FE1-8A0E071B722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4F644A5-ABAF-BD09-68F4-D7334CEA007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FF12E48-5D99-4C8C-C288-68F5AD5118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EA1FE78-F6B6-9B71-FFD7-91993D35FFB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24FE011-2AD4-3651-C85E-73906FFB022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2E37EA8-F124-91C9-6876-DCB89A386F5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B7C107CB-AD52-2726-637B-F897FDBB06F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2EBA5F4-8CE5-DE4C-D69F-F36D4C86C1C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1D0CA8A1-EBBA-7F3B-31AA-04DA48221FB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71C4133E-FFF6-63D4-4DD6-E4290664C453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411640B-FFD4-75BA-EA92-C637545614E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21F520A9-BE77-C2A7-AB72-EC1CA288AA5F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E53297-9803-46B2-18D9-61E9E714E22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A36AE21-07F7-3B50-D29C-62775302C34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BD49F86-4820-7DE3-F0FA-5E8373F44EF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0B3BD21-92C3-7D04-D7B9-14A3EAFE94EC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9E403E5-B30B-6711-F4D4-58D0C94F1647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DF70500-0DBF-C005-92BD-CFC585A31CC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C6E6BFA-6198-B878-BEFD-B796381C7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CE48C0E-B4D1-7BA0-FC5F-C235BEE1B47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08B22331-5BA3-5654-B694-40FD950F3EF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4E8D1F12-A02F-29E3-3807-F4C7A1D27EB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BA5840E-8B87-1D9D-93A8-A51B33666E7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797EEEE0-7E42-9A5A-261C-D262D10C1B9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7950ECE-012C-9709-C7B5-5D692802ADE5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C3145389-DEE0-23B7-1B92-1E8C0A2CFFB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6566408A-0AC4-1416-6624-B49609BA6504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CD118E27-4576-61AC-B99B-4F434B378AF8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83988836-9A64-CA60-1E70-6FF6CE6ECB34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89688E02-4B7D-E16A-0A8F-4772C38B99B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C577E922-44EE-349C-307C-FE49ADA58628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CD8D85F-2F37-8580-FBB1-AB302C1BBC10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FA8A66D-4631-8F3D-8851-37538D0ED085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042E0E9-7B91-CD5C-9F2B-F5F647CF9AB6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1AEE139-07A2-AE1C-049A-933E36DDE748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B942DF15-F764-8A5A-C0EC-6E2DAACEAF0C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CFAC88A0-D2F3-20AB-A849-C4B539F1F1C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D42DC0D-5119-4E41-5729-F5F50CBFC0EE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8EF2DC1-F0A2-DEB3-61FC-67AD22A021DD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EFAA6EB5-0FCC-CAA5-535C-4C964EB5E910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0092FADF-49A5-0CD6-5FCC-B86D4BF9F1B7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9A9662AE-10C5-1A2F-AF07-7817B7188C3D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2CD5AC98-5681-E54C-AD53-6BB622D13423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0D81BBF9-6ECB-20E0-10C5-321ABA2741D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7921372B-CDAD-F889-BC23-C06831FA594A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A095CFD8-B3E6-8731-8C60-EC4F24A55258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0C773532-07D3-6116-E4B5-7A0153393200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EE56D214-AE4F-492B-4B79-AE127CB60B68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8150A8BD-9B27-493F-F295-9C55C1EF52E5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72438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874FA7-CE7F-D438-A904-58D867D7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21DED835-9154-6F45-423E-7CADE9CBD6A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3CE8210-110F-7B93-F485-120A7177ED9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A0742DF-A59E-E41A-ACA1-966631228C44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522864B-AF91-2DA8-A556-F4A104D5745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8010003-1DAA-8D3E-AF98-964258DDCF6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BB3DFD4-3E57-4917-744F-1AB1F2B9749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EE0544F-F929-97F4-0BA8-470BA91EC4A0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97DEDD1-937F-91E3-1294-1B0DB38186B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9A882E6A-2705-6F5D-7B54-CCF7557B8F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F51B49E-1F64-B8E0-D896-58C494978DF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03AA215-3176-38DA-C582-7634C907EAE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C4209BF-56B6-493B-DFC7-8C3B2F01CA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5691110-0407-43DD-8D68-96D1DDF6A13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38BC498F-5B15-B110-00BD-BD044B9DC8B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1DBCEF8-3999-02CF-104E-79854369471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FD0A041A-66BC-40B6-BCCC-E5685DA055E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5D90C2B3-9A1E-C18F-167F-A28B4E357BF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75FA13F7-2A03-5978-B4C4-CB60CE8ABD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63BD0D0-CBF3-E87C-43BA-B1E64F39089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2B444A2-9895-E1E8-D756-0E194760D7C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86F27B0-CBD3-3746-8AC7-215F902D52FD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C1A83A9-6FDF-4246-E905-6B3A68C30E4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8DF3A3C-B8CC-A8D5-1D42-5CECEBD9019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68EC5A2-CA9D-8D20-83D4-D2056E121893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68C6F000-5418-4898-FA09-B4272E87583F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998F9ED-C2C4-6923-0058-EF122FC6750B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4025B1B-0381-BFC3-DB6F-CDE8F3A10A9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4372B26-F754-B7FD-102C-3FE587DBCAE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57CDF0C7-7A37-690A-A938-47E7D30ECEC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63A8452-E035-9309-A7AC-75B14D6A139B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86CD7B9C-8E13-2ACC-4892-DD38584E8F0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25903950-ECAB-04A1-5AE7-3131B0AE3D4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7B024-4F9A-2A39-450D-6E8D9493F76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2AC1A148-9EF7-6BE4-D193-52D5DAB4ECD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54FBD49-1725-630A-96BC-4F84A03FF7D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89F7A4C-B89B-636D-1BDF-01BAC1A3CD25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93429D3-2E74-C253-8459-4A279D593354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AF6F1723-1338-0DCD-C74D-74AB7D8CCC3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DAB517D5-AC7E-C53F-1E06-D1259F8DAFE0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2862B8-98C7-A631-1444-9F31BA7539EB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6473E67-D9E0-2C1F-2679-09CD259CC91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DDC6349-EA32-327B-F327-1C27D30301C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EBD47BB-A001-3CAD-6A24-91650324B1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DD26F28-EDB6-EAB6-4938-2C12DA88243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7C83437-0F64-F6AE-330D-623D9E35307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A44F89-7A2A-9CBC-A266-0B225AF42D27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4AA2181-2474-7FD1-3894-CC8A70BE11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3295F98E-03FB-F6BA-D5F9-F7FDA220DC49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931F051-3EFA-94D3-1CA0-1DDFF3663C6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8DAA023-FA19-F90C-2905-EA1FB6D72EC5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4AE69FA-71BF-5432-81E6-197075F38F1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C29C004-DE03-CCDE-C34B-51BFD4FA885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6AD150F-BE7E-72E4-B9FF-A273BBEF21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E4154EB-C4A5-087E-3C58-960DBD858F43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168A847-B46B-AE6C-EF2B-406648DB24E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DF91712-E7FC-DBA4-EFFC-8B73A31889C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9F1E0415-9846-1739-5E60-5381E98C3FF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B43FF10-571B-01E1-7726-0BB5E77E8B7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72A2A60-26D4-C08F-C1BB-D6FC8908BA3A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E7122112-FE94-2E8B-9829-D4624E78219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9F030E52-6899-5794-A793-A03EAD59FC76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1E9A897-AEFC-B89C-A764-C6BFE01FECCB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3924DF6B-87C8-F276-5C13-8BF1765833A4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E3D3B72-904D-81FB-0562-503E1FFF9255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D87275A9-5DF7-7C75-5441-3C18E67F77E2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4170420-221D-38F4-E163-5AE9BF03728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FC7CCF92-CC6F-D695-3900-B82D860AC98F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51A728D-56CF-6DAE-9CC6-752AB99D203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73617B7E-814A-1D42-426A-27A8FFE527A1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EC6EBF13-3BD8-DBB5-0F1B-911613126068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22C5804-9F06-D6DD-01BC-F98036AD9D7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A531BE0F-3688-DD31-EAC2-DB81AC1CA383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39431A41-0983-903C-9E57-233553B31EF9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032A5C0-1381-0129-486D-457767B53813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8BBCADD5-89C3-A9DA-2A84-710AF5A2ED6F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09BCA37-F1D9-5F10-21C6-D2C86062F338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9C1F64-97DC-C836-F551-90490BD75CF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EC51012F-C107-6C56-4764-2C0BD8D191E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BDEB9C-73F1-46D7-BFE0-FDAE12184AFB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6EA88838-4A18-57A3-7692-42F0A6BB38BF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F6C1BB60-017A-DB02-D25A-7AD1D68008B7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F3D414F-B265-93B3-1D4E-9EA8D0C0194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hteck 84">
            <a:extLst>
              <a:ext uri="{FF2B5EF4-FFF2-40B4-BE49-F238E27FC236}">
                <a16:creationId xmlns:a16="http://schemas.microsoft.com/office/drawing/2014/main" id="{D2D55F55-70BC-FB5B-1F42-065C83F536A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6" name="Kamera 85">
            <a:extLst>
              <a:ext uri="{FF2B5EF4-FFF2-40B4-BE49-F238E27FC236}">
                <a16:creationId xmlns:a16="http://schemas.microsoft.com/office/drawing/2014/main" id="{388F051D-9DA6-5D52-82EF-4D49CD063650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7" name="Rechteck 86">
            <a:extLst>
              <a:ext uri="{FF2B5EF4-FFF2-40B4-BE49-F238E27FC236}">
                <a16:creationId xmlns:a16="http://schemas.microsoft.com/office/drawing/2014/main" id="{B9F781DD-822D-5CE6-4100-D64143528E51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63F0921-6F14-4D97-EC2A-CD781562B84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D64E3CC7-498F-4688-B5A3-9684C5DBAAFC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AD50F105-4850-E23D-7212-C547F9578F8C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erade Verbindung 90">
            <a:extLst>
              <a:ext uri="{FF2B5EF4-FFF2-40B4-BE49-F238E27FC236}">
                <a16:creationId xmlns:a16="http://schemas.microsoft.com/office/drawing/2014/main" id="{75053504-F396-912F-CAB1-ADB11C4D1DD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hteck 91">
            <a:extLst>
              <a:ext uri="{FF2B5EF4-FFF2-40B4-BE49-F238E27FC236}">
                <a16:creationId xmlns:a16="http://schemas.microsoft.com/office/drawing/2014/main" id="{F43C4A4C-4B25-E978-BAFD-A45A7173B818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5441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65E31B-D0FD-678D-5460-3660DC796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52FAA0-8370-B509-FED8-EDC68764AAA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CA8042-CC0E-BCD1-05C0-29C2FD2586A7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  <a:p>
            <a:r>
              <a:rPr lang="de-DE" dirty="0"/>
              <a:t>Bitte nutzen Sie den vor Ihnen liegenden individuellen QR-Code, um zur Umfrage zu gelangen.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AA6E406-6BED-B222-E36D-7F29B35D9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E513FEF2-8149-2C8A-FFD8-18C821A8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891051"/>
      </p:ext>
    </p:extLst>
  </p:cSld>
  <p:clrMapOvr>
    <a:masterClrMapping/>
  </p:clrMapOvr>
  <p:transition spd="med">
    <p:pull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154393-6548-2C17-C91B-41DA6CD7DD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48F0DA8F-33A9-CFB0-73CC-5069D985509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640B0E5-08AA-C848-5A38-8A786A407B15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C65565-7E19-0615-5E8E-2D060A90D08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E62DACD-EA70-FB9E-683F-A63F05EE4040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00D597C-CB91-B242-CB68-083714821D8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B9C7654-9D80-C880-2CF3-9514D925422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F47D785-5222-4DB6-6FE9-78DDCB5D51F0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2434CC9-B554-0A4F-68B3-F4076655364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E50A3E4-5859-5B24-40A1-885837805BC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155D580-9D78-E571-AF35-6FE773DAFEA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74EE38F-68DA-FB14-BB95-E19F7DCB347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DDA6387-BE2A-BD01-F96E-53566C4D60D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6BC22E7-30AF-773E-6342-01F2107AD05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0E3CF73-C6FA-CFB1-002D-D219F375DCF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076E884-4ABF-3986-9E92-98274FDDCE0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65AB15B-1636-3281-5501-3BBBEAB62DD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48E3D7F-6CCE-F9F5-30A8-EC2346A485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BA30608-932D-844D-D853-4D09744D983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6F764E5-77D7-022A-74D3-D797BFC606C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BEC5AA3-5A58-A9C2-ED3B-D3381455EEF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518CD2E-76B7-F44B-DFD2-83BEEF63642D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3F9E945-267B-CB4A-836F-B14E4C3655B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EAEED1E-D534-DB5D-7FC9-9CB1486C6F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31A3383-66EE-CC6F-73FB-850A551A743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C39C44A-15CA-2197-CDDD-649AE8178D2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73B24CA-0315-D00B-D65A-4C1EF420FD5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52F43CD-098A-EDA6-13E5-9712D289A41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D7F77A2-86A0-7AD4-6FD1-2A0A3E8D9EBB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3E58DCE-1ACA-89D3-D32C-101BB948422B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BB820C3-198C-A5BC-122D-288D4D4A0656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0294EB8-22E1-7020-0D9E-49FDDD8F2A1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FE5E7FA-A2F5-73C6-6AFD-7B86D6E632F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70B0F674-452C-4DE4-B797-C344FD05B1C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B02E1E1-AC15-630A-BB8B-4B932F213D8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A5919B6-5A94-9A86-45A8-C3A7B753B5F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0741EF74-8D96-F43C-F108-35B2548CFBA9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5F3B522-630B-FD97-89ED-21FF34DF4C3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FF4BFDA-4477-D334-6742-77C24C99C1DA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254F136B-E997-EC92-D4F0-4D16B15230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38CDDD68-D2ED-D9B7-DB04-5F22E3243C20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2E005DA-2719-71D5-AEAE-FFA90A76C3A5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076C5096-BF84-3D87-652A-34DCD2B568C4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7B48A1A-396B-CD31-BBE0-4BCD8BB002A0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6313831-61A6-4842-50CD-874D1200B1A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DDD43E-B49D-CD30-C224-FFC9F63470D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F6A9DE-08FD-2300-48F0-9D21E52E2297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3808ABF-0F2D-3017-1CC7-5B44BB29B2B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C2E44BC-7831-F1D8-CF03-8596923496B1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32D2F6C-1510-57BE-06B8-76F3D1CAECE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E8F53383-F156-D0C3-9ECC-77F1CD035F8B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2820EE6-B40E-6B63-E78B-E112CC343C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2F402DE-9B48-8753-A1E4-EA44E4C957E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0D99A61-081B-5AAE-82FD-991417760A3B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2F1A205-469D-AB1D-659A-77341398B05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4FFAA288-86FB-1240-EE05-B49692621929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DEDFEB4-CF8B-5277-BACD-AFE12CA7A31B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99C0739-24D2-917F-BB0B-59E366BEECCA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0B14EE6-E1AE-886D-5847-409A794A166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9692030-FBB4-C676-E06F-D4E51AF2C57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992941B-A220-C518-913E-6B30A4D28AEC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4974046-D865-3F70-543A-8D58E2E19E50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B2EA249-F072-DA0B-F0DA-28EB079C39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31C2982D-CE65-2F68-D8F7-A2D973268A7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037C41D-FFDA-F0C6-D79D-E1B8111D6BB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9A7CF508-264E-4159-ADF3-8EB26C0A022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A30CE29-22EC-049F-4D45-6B7E0CF4BCC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40B0B2E-A1F4-D717-6DC7-C07C5BBC76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DAB862C-1B03-5165-FD65-ED63AC7FC2A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BA98BC0F-C0CD-10B9-0CA9-A6998C5E65B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60A395C-67B1-3DC8-C214-50835DF5D15D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24D3DA3-094A-386D-3D91-3979C0E40D0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C1D2D8C-C8E0-C153-20F2-B595746EE9F7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511705D-0C77-EFD1-7F89-7540BA9ED04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27FEA4D-08EF-661C-48CF-28966E82B0E4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30C16A5-A45C-B893-6080-E8A8311CC681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hteck 77">
            <a:extLst>
              <a:ext uri="{FF2B5EF4-FFF2-40B4-BE49-F238E27FC236}">
                <a16:creationId xmlns:a16="http://schemas.microsoft.com/office/drawing/2014/main" id="{9817EB6E-4843-3640-F9E9-C1FE3C9C3A5D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AC3E149-4895-95E7-2C65-83C1534E8345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3C84EA0D-C290-9DE7-9242-EAF307EA3AEC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FA48DC2-DCB0-C156-709D-14720D5EB652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38F0802C-76BB-745B-6C9A-CC399E3458C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FE66B463-A9A0-50B3-06E0-0246E4709B2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BAED4E65-2FF7-C3C5-C5A6-F59B91872D78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8DF7AE6B-6DAF-DD3C-EA51-A690A38A72A9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B3A55F60-3D7A-CD9E-5856-EF2D9FD455DA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26C132D2-1A6E-3149-E990-3206B4092EF6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053E24A-7398-C9F9-1C9A-C57446C075CC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7F46E9B7-9B51-31E3-9105-C2DC95052B0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DBF24D20-F665-2F95-FB02-84A99A59BB6D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49427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2A56A2-C813-71C4-FC6C-3DE47A8CA8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902326F0-048A-5145-4DBA-8645E960FD0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1686A75-0857-2D24-7A26-7D9B570ADEB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5AD6901-D303-459B-DDB3-D33B073E03D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63DD488-6F4E-ED86-B7D6-19F4649D7E8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B594456-78B2-1345-AE0E-5528E1668C4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A8950FF-98FD-3783-0760-D513AC65AF4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9B14CBD-879A-C443-8235-37E242192F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D87E202-26A8-29F8-DADE-289CEEBB6E5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C144BD2B-46FD-279B-6D60-25E6D5F2F8C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09DF83C-50A4-C43C-852B-3880DC0FFBA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C0C06CF-0283-79D3-57C7-FFF413C931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F94C0E1D-F358-B448-5B57-8FD8446E4E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C5C2669-1726-A286-8C42-12EABFBB2C7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E36613D1-56C4-E016-7CEA-EC5C356692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82A2BDC-C521-142C-4F05-B82977023E1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0B96FFF-2128-B584-77B7-8082CCCE5318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9CFF85B-97F5-D891-F450-0F22C4E0F2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1508599-2A43-1E22-C18B-28DAE153150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803D61D-2650-1493-BC5A-2BEEE66DED5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74A7E26-C101-0BD7-8C73-EB023E0232A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C934CD6-0FEC-5AF8-8D1D-388C195EDB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FFA4E6-98F0-05DE-1D76-85EF1B047FD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3263ABB-9520-1D46-FC4E-A7B5D050D1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8930A03-A4F5-786A-D4A1-C929278255C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993D64B-6E00-71AA-241D-2AE047121522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4CA88F1-280D-27F7-FA73-3DE27BA6A41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494D1399-0110-5CF2-F1E3-6AE7422B6EAB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38098E9-B959-59E7-0F76-F1F53EB9CA0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4C03BFC0-5F06-D2DD-4F5F-03A8AA43E783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7E4DF11F-E058-13EB-5B22-0208235DE83B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6A5AC519-F72B-01A7-3BF0-3004592A4D43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91EE2C8-EBEC-10C0-669B-DFA77258B03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939AB46-AE9D-8F13-8739-23CD8F95C5C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83352B5-90F3-23A8-4B27-D93FEB67852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0B70150-3620-D4A8-F32E-848EBA3D12AD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421A50-F925-7B52-6E3B-1AF9E00EDF4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FADA4AA1-AFEF-8C3D-9AA4-028CE8F6C36D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4E73AAF-C08B-6DF7-716C-6EEE7645C73B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C2572912-B98B-B2B4-823A-6989C7307A1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420A4F7-5FEB-2D74-4F4F-BFFDD659F370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B33FD516-7D61-DB85-DD6D-27F28AAC2B6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0071842-C5F0-E5CF-D997-C600324645B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D3C2577-9012-9277-B659-BC79927E2C35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9C18E15-9051-7F79-8CBE-D7CB93F692F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2CA330E-3AF6-D570-66F8-F60041F98C6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478F368-9A96-D136-F2B6-5567F2D584B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34C38E1-D43B-20D6-F011-3F6ECD1DCFC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D8146959-3687-10F1-D89A-265A273F1B1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7CA1F0BE-FF13-5A82-7EFD-C7A0540E9F45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C8A57B6-2400-3CDD-2B95-9C498EAB36B6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1A19460-FAF5-709E-9670-4C50673CCE8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1D8C3BC-C6A2-B0CD-56BC-E2EEBC5C13DA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1357FA38-2B32-6C63-C111-5872F59176E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067E3EE-CFFC-BA70-FB91-A191106F6BF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18C3D25-61B8-FD30-8205-3EF5783B059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CBF80AF-5E5E-972B-52D9-FC3CBCC1CE5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11AE6276-9E41-C477-7BB2-A511287FFFD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9928438-8D52-F1FD-18B4-F70E88D08D8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F20F109-82F9-E3D0-1A63-86F19CC262E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22684407-1A03-F34D-A998-EC9DDD9894E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E5FACB-1F05-2152-8C97-EACA11EB8B8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74DC2E5D-35F6-E247-7D4E-8E025A38386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C731E8AF-1E27-FA54-1754-1C06C99039E6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CACA27C7-DA2E-6C8A-56B0-38AE69CEA19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480C9649-5C29-B05D-0817-AF561D2122A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A9757FD-C3E1-F9B9-512B-82BD3E9B20E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232F8C9-A54C-6C5B-A409-702FC9FB2691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057B6F8-0F3D-942A-C824-5EB20967D3E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E3D87255-F78B-BBBA-4E40-A48A802644D2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C34295B8-1977-22B3-A86F-839B9FD57A9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1C2EC74-7833-B378-7D72-B3F91CD400E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C199F83-A8C7-1D72-B64D-C5FEAC19EBC0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2C23A4BE-4C3A-737F-9B0D-0986BFE44537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63F0DC42-78B5-3F22-D3DD-3F0A11E5322E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Rechteck 76">
            <a:extLst>
              <a:ext uri="{FF2B5EF4-FFF2-40B4-BE49-F238E27FC236}">
                <a16:creationId xmlns:a16="http://schemas.microsoft.com/office/drawing/2014/main" id="{371A81DB-1E67-8F6C-C672-6C3AD28D9935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80734607-1813-E768-B81C-DD1FFDCCFEF4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27438BB-A08C-C581-F0D9-2037F4E3A384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3D79D8D-5913-9AD8-F71D-E393F54F3C2C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19C9FD2F-A807-B2DD-6026-93C40010505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hteck 81">
            <a:extLst>
              <a:ext uri="{FF2B5EF4-FFF2-40B4-BE49-F238E27FC236}">
                <a16:creationId xmlns:a16="http://schemas.microsoft.com/office/drawing/2014/main" id="{05DDD84F-B784-B026-59A0-6196E9BE8603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3" name="Kamera 82">
            <a:extLst>
              <a:ext uri="{FF2B5EF4-FFF2-40B4-BE49-F238E27FC236}">
                <a16:creationId xmlns:a16="http://schemas.microsoft.com/office/drawing/2014/main" id="{D401F5F0-3CE6-2404-61FC-FBEC2D3115E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4" name="Rechteck 83">
            <a:extLst>
              <a:ext uri="{FF2B5EF4-FFF2-40B4-BE49-F238E27FC236}">
                <a16:creationId xmlns:a16="http://schemas.microsoft.com/office/drawing/2014/main" id="{1EA10E5E-32CC-E21B-CD87-F99E37720E6E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99F0852-33D9-5FB9-9B68-A699E032B76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64479D29-40F0-6785-2054-70886533797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2E6382AC-53BF-BB2E-C306-B0A7F9D44201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5E277AB2-22FD-1CEB-9098-06E2C12101E3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47491CBB-E3C0-CFCD-E702-CA226BA3F16C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0025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66CC36-3068-ED9A-0C6C-8A24216C83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D00A10A3-ECB8-3DCC-DE65-6CF6BDC5722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6E4077A-F9D8-E381-D5B3-8454C8E5284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321C8AC-BA5D-E9AB-B5A9-A04529B12BB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BA3277E-D5EB-98AC-CB85-A9F5582C16D1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0DE7A71-6199-04D7-1BFD-56011E762E9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195DF0C2-5D2C-401E-FC8D-DF485301728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6F59622C-9AA4-475F-4963-B45DA16CF08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0153190-3A7C-7D1E-4BDC-92F3477997F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2562BA-C5F6-CA1B-CD54-2B6B12399F2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A900EC6-1A9A-A324-925A-756DDA485B3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BEC27F6-C819-8EB2-6E55-277D337622F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5E312304-8678-EB65-5939-5FB01B9D48F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F0D534-2690-2571-47FD-DAA6CE1236C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90AEEB7C-88F7-90F9-B463-97826CB5204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4BC9B0-A7A4-BD77-D7FD-1F5A2CAD438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108C6CD-4DA6-AF72-2EA0-5A14E046FFEC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9E65CA7-69B1-3807-C4B1-CBE32604578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1087381-0171-46FB-21B8-F1D2D235253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9BFFEFD-22AB-1F7F-E6D3-E958904E950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86E78B5-C87C-D03F-B496-70C0B4E8C7B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05C6BCC-C078-5780-E320-13A4BD55230F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25CB65B-1115-0D4C-547D-BF320A75195D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8BF88A5-A17C-4644-B7AB-A2C70ACCE58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D099D39B-B556-4911-C357-FBE313FE6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EFB23D5-C869-B3DE-6DF0-31C4C10D21B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051FEC1D-52F9-FAAF-DFFA-9A03EC37241B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97CE05FE-69D2-EA03-0527-F46003FDCCF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DEBD6FAE-8B7F-E6AE-D1EC-2E87996C9005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067EA0B5-AAFF-BB1D-7762-B350A7BEC80E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10102AB9-C9EE-5F55-7A69-6DEC9C2A4C2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B9707EE-8652-E612-9815-5F054560EA7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614D24C-4DC8-3C22-0CA8-B3A9A5DF2DB1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247D273-B2D9-E9FA-21ED-1F3C774E9975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F7F6672-A36B-B14D-E2DD-943E8CC865E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9A059CD-5A55-56F8-C682-052EFB444A39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BB56CEC-318D-A910-F59F-6779D126CF0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6A846F3-6083-72B7-DA24-7ACFDAF2309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B944FB9-2EAE-84DF-931E-EF7DCA7B5EE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0800B54A-72FA-DB72-63B0-EB2807AAD64A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1B081C-04CB-86C1-0081-9A2214C52F8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84F6354-1A9E-A924-15F2-CB3E96BE78B4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037517B-CB29-5C0C-691F-D60E665A008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E51368C-6F3A-CA9A-73BF-7E01567E6CB3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6195240-D838-ECBB-932E-09610464761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96D6E1D-BF72-712B-C398-550BBCDA4C1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34B4C1E9-56CC-3AEC-7A1B-B7FE9954A4C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2999736-CF67-669D-CD39-F820B65F2C42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9D8205D-7A37-1F9F-864B-09DFF47DF84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1311ECCF-FA4E-CD6B-F156-09290E75CEE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84A11DB-22DF-9031-92AB-B77C283B5AF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BAB6D1B-E309-6394-9A1E-2E2F0E5A356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8F9697A-B3C0-1B4C-A56C-672F01A95BE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1FC596A-B7A7-8A20-8284-A66EB71D34C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3D9F8197-BC4F-EC20-1178-74051483E32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ACA4073-CB19-1B40-C692-B87F96C2FA6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198439A-8D4C-6EFC-9528-7A96FD1A987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8DEF35A-DB5E-820B-737B-C4558765D476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0EC4A79-3DB0-692C-66C0-50EB2C12C56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E9CBFF9-1F16-930F-4236-C90E9C8FE6BC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CE15A034-B5B0-FA22-65BC-7E9018FAAB7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F724F32C-545B-1819-FBBE-DD15FA41B014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95A5CFE-ADA2-2D10-E5A7-65920A04554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0E95BE38-5246-5E25-DCDE-D1A9EE81E42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AC55E39-DC94-E56F-0D9C-C307A412F01E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9438151-0340-9463-60F9-03B387887E48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DE12E83-6615-36A2-2F68-2BEF074D9406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5DDF361-7639-ED68-B89B-4AAD35C086A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DB325A6-982B-F7C2-42BB-640AF190ECBA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53EAD93C-F8A2-5903-DE74-C49CEC8A362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B12ACDC-9E9B-3461-D4B9-0F20112B211A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E054EEB7-C498-677F-364B-C6D07B9C920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695B1C85-AA65-A505-978C-81629631A6C5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76BA8F47-2FC9-C4F1-2DFE-ABA33CE58F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8623C36C-CAE8-E0C0-3BC8-BB50794FD41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3067028-1102-E0FA-2FFD-0B125080AC12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hteck 77">
            <a:extLst>
              <a:ext uri="{FF2B5EF4-FFF2-40B4-BE49-F238E27FC236}">
                <a16:creationId xmlns:a16="http://schemas.microsoft.com/office/drawing/2014/main" id="{52740000-AECE-4ACA-E17F-92627861A164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60D5A18-408B-8345-EE79-BB557A1B388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44763A53-59A7-7ACB-5F8D-1345FD04928C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8A46AE4-8C63-ADB4-E5C0-7241823AC505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5FA432C3-F551-D51A-AEAD-4EBC78F2C040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9FBD6EB4-72A1-EDC0-35F0-8C9E13AAD82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5DF0CBFD-7238-1FBF-A6AC-53E788DA61C7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320AFDE8-26B4-159E-E0F9-F92661F732C7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2870D4E-F8A0-3B24-19DB-A2DF66FA3F30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00E4198-EE58-C69F-5697-7ADA75CB38AD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7F568499-2F70-BF18-E2D7-1AAF754EDD1E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8310F1D2-8BD6-1B6D-BD89-35771048A490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AB5E16BB-B758-7165-AE89-94495CB2AA94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445520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EE1C38-8D0B-F32B-95FA-6A3B41EAF7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ADE57EFF-AB6C-1E14-D465-EC577A11FDF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1FE9D25-1CEE-E4C3-204F-F4E37D67A67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640E8DC-885F-27BA-78DD-331AA88C5FB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F2E6BA-7C31-342F-00CE-8179BF3002E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5D7E73B-6304-327A-00AC-9307A4303F4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A809B6C-111F-AF7D-A41D-A4F58B615D2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D346D46-4CED-1B5D-BB53-9D417581DDE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9F2A736-A8A5-7A4F-74B5-17091F3F9F4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184440B-BD40-0560-B852-273BF633763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D0703-419C-0066-BB08-B64D547AB8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8301DA2-AEB5-80AD-F85D-DF47008493D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F274322-4AA9-300F-FC3B-E503DFAA52D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3426C41-0241-A905-F638-B3217BE69FA5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549E8CD-2EC1-EEAE-4DD4-B58DF0BA7C6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5D8D86A-0106-D014-6EA1-7F9EB8F8266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369E348-C06B-D208-4A67-F7D3FCBB834D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E4152F7-9333-1899-FD43-C0098DD9DB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40DCC3D-4A6A-928E-E5A7-D834506DF16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CCF6476-5DCA-BB55-8C1A-38A5181146D4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0DC6CF2-AE12-30F5-9C9E-A8615E419BF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1985695-7465-A392-0329-AA893F0EFDA4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51DDD8F-EC45-CFBA-79DD-BFBD42F5384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09C7A91-3D4C-A042-DF89-583B3958F4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E81EC8A-5CF3-D15B-F831-0F0BD548BF0F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C294E5C-02B9-4687-665B-52579A2252E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58F9162-E590-1053-E0C8-746A924EFD67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57CF4BD-C53B-6F0C-9040-91970F88143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8186B0F-408C-7D27-2CD8-28CB93B29AF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0352338-664B-B862-E75C-CD4A53C4FD7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1654609-939A-38A1-B2C2-C2A6C81C36B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3E91E1F-942C-2849-F255-D7CF66A8BD0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FE105D-5042-E619-8862-04852AFB22A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16B4962-64C6-F1E8-6BE0-92DCAF9A493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6CC82BB-0B00-5D62-F680-3663CA84BF19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4A29F758-30EE-53E7-F3B6-A68F8771B000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1EE0F8B-E7DD-C6FB-9450-0C8546C3611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58A3252-2982-5443-B106-F14E6914E91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E54DAC-5D9C-30BA-3AB4-60B4F358434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997AA9E-62E1-94B2-F9C2-7E695562501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E24007B-1D6F-ADBE-582D-5B5DEE34EF74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8C43F4D-591E-02CD-9883-1868A5A0C32F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4575FD0-1858-3297-8B1F-012AA7A1CDA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A14FCC39-E4A8-6A17-5C49-9E4CF279993E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80E2A9A7-4ABD-24C7-9206-5AB6F6C914A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D8BE0BCE-C0AA-AEE2-AC55-99E00E3640B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8BAB786-87F3-6F1E-D5EA-A43D4CC86B7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9EFFB5B0-120B-FF50-7D3B-86B544AC7FB5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C8B584C-321A-7F2D-B7DF-AB4C602ED18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3DF15C7-F52B-FC20-D76B-73E726ECC1E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7DE80E1-E26E-DBC0-7C1D-AAD8A49604B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2831D07D-C404-37F1-AF9A-C2D3E947C77A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BB5A63F-6BC8-F9FF-B5A8-BF335FE53CF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D5C19E9-FAED-094D-11EC-57C67D5CE86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8ADDAC8-3F49-B2BF-6D17-196822F00CEE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805CDA8-9554-701E-2D96-87B70D858C31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BEE88625-F3E5-84DB-F63B-DA6117D0DDCF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EF29030-AE57-CC2F-8093-6D77014C03D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4682BDB-A838-40B9-567E-ABBE36AAFC0E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C4CF28F4-3164-F193-AA18-753C38705911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0D1E7D8F-B934-7F16-CB59-A01D7A212DD4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D64E305-05B8-C399-528E-B2F9F2052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49F4B56E-6FD9-47EE-F72B-8F8E2F91C243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EB8C54FA-9E1E-0CC8-6A46-D336AD377D1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E2467FA2-C9D7-0A8F-AA2F-F73787CD8FE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DEF7FD7-EA14-1468-AA47-BF2C6F5AB655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D37EAAF-1D9D-FA19-2C9C-D61F6EBD5523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2BE087B0-9A9A-1993-1792-D8ADB9E91057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2755D484-829E-7BF9-2146-2894F23D5BA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202B2EF8-135A-8A47-FB07-8FF8CD23F1E3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D5106A2-86D3-871D-A954-5EAA3184FBD8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B5DF42C-05F9-35D1-E659-76601EED6896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5C58810-359E-66DC-889C-AFB99D6EE193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44C661E8-9680-4DF7-BE4B-6ED403B310F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C713217-5B3C-776F-7D61-BAA8DEB81C9A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017860F2-31A0-3F4D-D664-CCA084E7E43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Kamera 34">
            <a:extLst>
              <a:ext uri="{FF2B5EF4-FFF2-40B4-BE49-F238E27FC236}">
                <a16:creationId xmlns:a16="http://schemas.microsoft.com/office/drawing/2014/main" id="{0B9E2B78-EE99-B7A5-81FA-52E6192ACF5F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224018" y="1088768"/>
            <a:ext cx="2743200" cy="3646686"/>
          </a:xfrm>
          <a:prstGeom prst="rect">
            <a:avLst/>
          </a:prstGeom>
          <a:ln>
            <a:noFill/>
          </a:ln>
          <a:effectLst/>
        </p:spPr>
      </p:pic>
      <p:sp>
        <p:nvSpPr>
          <p:cNvPr id="36" name="Rechteck 35">
            <a:extLst>
              <a:ext uri="{FF2B5EF4-FFF2-40B4-BE49-F238E27FC236}">
                <a16:creationId xmlns:a16="http://schemas.microsoft.com/office/drawing/2014/main" id="{8589D08D-E507-F076-638A-7A1E7913E5CA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1564F62E-D1E6-C445-F7EF-EB62B7188BFB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657BBD83-40FD-710C-30DD-8BFF75560EB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D55BA371-58DC-D4DE-EB6B-91CDF70E561C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E94B131F-753C-35C7-ADD6-E12FC9B7269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hteck 45">
            <a:extLst>
              <a:ext uri="{FF2B5EF4-FFF2-40B4-BE49-F238E27FC236}">
                <a16:creationId xmlns:a16="http://schemas.microsoft.com/office/drawing/2014/main" id="{811AB0AB-DE8F-B830-2A1D-EE04E06D541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9" name="Kamera 48">
            <a:extLst>
              <a:ext uri="{FF2B5EF4-FFF2-40B4-BE49-F238E27FC236}">
                <a16:creationId xmlns:a16="http://schemas.microsoft.com/office/drawing/2014/main" id="{18061E2B-E2E2-5F95-7BCB-FBB323DEE4EC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51" name="Rechteck 50">
            <a:extLst>
              <a:ext uri="{FF2B5EF4-FFF2-40B4-BE49-F238E27FC236}">
                <a16:creationId xmlns:a16="http://schemas.microsoft.com/office/drawing/2014/main" id="{E7E0A8D5-A77E-D582-7981-3E31536A2C1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EB04BF16-2E9F-2705-9076-9C3180250618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1FD9E6A-2E84-C9FF-956E-7B61560FA18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45EFA65-7EB0-D3E6-5195-ABBA2C84823E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7476ECC-0331-A196-2892-B008E4711BCF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2D1983FE-8CBB-4156-FFA9-C0B731CE3947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5069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B72490-A9F3-D743-8F4D-0412ECA854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B33368F8-219A-7020-89CE-D1D354C6990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2179F2E-72DE-1D63-EEA8-9DB15E010711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BAB8992-A9E7-0749-D288-40353E9C3F6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72A14BC-A8C7-4CBE-A853-44CF61891448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24099C8-0316-6925-747A-78C52A8E86D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B3536E-D056-BB88-F5F4-5DCB05E7E6F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EBD609E-7734-F4C9-6D58-54E5AA70629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DDB32B3-5190-BD9E-C3FD-3AB7E4E911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FEEC5A5-32DA-F463-ED56-42260D656C1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D3470E2B-A574-00DE-C19C-54F3DBE3E72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771675E-92F8-DB41-7653-94FAD3A0A29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8049D4B-A327-4E94-E057-EF56A0AA42D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0C64EF1-4D15-0C8D-F700-5842D89645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2071A783-18A9-E3CD-07B1-CA9976027A29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20EB9D9-73DC-A615-5DD5-B590F6C2717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A6B022D8-2ACB-CC4B-8C03-5B4217AA8EB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005003F8-1916-1A5B-B7C4-6315FF51CCC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4A20E2C-4799-C118-1448-A6F443614D5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6C241B1-6D43-AB91-732F-36991B035F6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2A4C78C-067B-7376-637C-5EFFB346737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CB8E788-7D03-7B83-4420-CBDD60D27A5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FE94812-4A3A-5FE9-BDAF-D55B1EF14AE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6DE4C1E-F478-6D55-1428-DDE1F38566F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4C350D7C-368B-DE4E-1AE7-55A0D8B1165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0092387-14FC-1EA2-B554-DB812A3D21C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0C2A148-16DC-DA4B-F2D8-7F101D54150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595E527-EDBC-6C5A-BB3C-FD78E0E0827F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7C151D9-B961-00D9-7718-29338D569C0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D9805893-9DBC-FBE2-C1A7-9B07D92FEA5B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46A18C8F-94BB-BE0E-9A8D-C7B1ED12CBB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01DB02A0-45A7-8617-5481-D69F975AECD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8CC1314-15D7-5D04-4DE4-C8EB094B5EC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C5D941F-69FD-6627-E5AE-BD4A8DE75758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7EE56A8-0E81-D9E8-EBAC-D914379C207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8AA5BAC-FA86-81E8-81E0-DC44BE762F3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2DD3739-1A2B-ED68-4BCB-63D4E03C4BF4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DEF9F425-2C74-7C25-A7D6-055011F717CD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0947AF5B-35D3-CA34-4A25-DBB9926734CC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06BFD127-5B90-2E49-A177-BD7942852954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141B4F18-81A8-62F9-E493-EC8BE26F9D35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A72A084-AE11-69AF-5D3C-4DA5F2C30ABA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25B74C5-DC0F-FED2-46A4-452BDA867449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2495A5AE-CEB2-2B26-672F-FAEB1A492ADD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E2F2FD1-D043-6938-74A7-5609DB0643B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8882DE6-0AEC-B3C6-175F-4661AEE8D32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4044C0FD-4EFB-E77A-8C99-A4BAEA68728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6BD81F4-4107-AB4B-C003-6DC40F5338D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9B30E6E-13D6-E1A2-2E95-E84900C0E44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5A70A2A-20F6-30EF-74B3-5BCB2EF329C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79374C7-2FAD-183B-44AA-4D8205723342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C43B9CB-5A30-D2A6-460E-F30027B3BA60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378DBF47-CEB9-0CAF-06EB-BAF70E201A5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931F259D-F96A-D415-4DE2-F672FC3244AB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95F5C92E-DF07-BFAB-B956-A9CD7802893E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ACDF56C4-0F80-A798-EB8E-3F3AD6761EFD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CBCCCFDC-B08D-E5B7-B7A3-3A4358DF7EF8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A6C4457-F38F-33E5-926C-A543B002A7E6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E24321B9-53FB-9A21-CA67-EF5A9813F1C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2E2AB8C-0573-859C-065D-DCC6B9684E0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141567BC-F70B-877A-5964-94E7C3613039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69C897C-9510-E61A-5E31-AAAE4222B0A0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FF10FE2-5AA9-0058-D48B-EBC36D7BC6D9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6DD452D-9A96-CF9B-E8E1-EF6E995E0A8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FE3F272-A6EA-3C2B-8876-3E74D155CD5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6EA3C8C-1021-AE53-E7C0-7BF4DE99CE3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A0F7DBE-EC35-91C7-B045-2F19C4B32AD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37659ED9-2C55-8775-082E-69EFE1F19CF6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F2698329-0EF5-2AD6-4197-9258A4C7A461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4C91C488-264C-3B19-2283-F499CFEAF8F6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EF8CA06-9504-6B0C-A3C5-1A82BF02B43D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EB9A61E-98AE-08C8-BF2F-B897CD4F2592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14221B7-3776-B092-A031-1A28CE297EAB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A9625AD-A909-A3F8-9122-8C74C7710829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445C903E-9CF5-888E-28E8-1A81BFD25833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4848488-E986-EB30-8986-288BBDDE94D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3C91EE9-1C19-16E2-B7C2-A208FC3A742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D171FB2-C639-89A6-9C87-E33FFAF9013E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8736093C-04A1-576C-2180-89D35196C994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41391C3D-DD44-C623-D73C-E9F56B77A4FC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EC8AE6CA-B4A3-2167-6003-888094260958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4B645396-B728-DE7E-35C3-244EEB5DF55B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BD9D02A5-15F8-2C4E-5BCF-551C9492F271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1214F59E-B452-1FF3-7385-92D9CC4DE55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A6DF323-029E-3641-3A2C-9C170A5F5308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E79F48D-9D99-8398-519C-5432D0946074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011E0A59-E4C4-E568-CD8A-F30D39B27E0B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A8142040-A1E9-C152-864E-7C905AB3DADD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6904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A19033-FE93-36F9-79A2-BF5936CF32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9B207F6-62B2-D36A-9F28-5A63CC0BAC9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C1DF25B-B1A5-F3BB-2A84-EEF0C9F3375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EDDDA8F-A586-9536-BF41-679A0B67653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D6695-34CC-F798-6DA9-B7EB2FA6B6D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3C35020-3E82-6A6A-4A64-3016F64BC3F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63D229D-5843-F234-4044-6AFFEDAA4601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C037074-B7B5-819B-1800-0AA10E214F2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C49656C-31AF-DB49-63A3-8519453258B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4A6133DA-6E1F-5E87-1A7D-988F4B89D84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11E53FA-5F07-17D3-98A3-74D119F6D0E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80632DC-426D-7B51-410B-71ACDC754C5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97D0E88-889C-48AA-7A05-7584206057B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38E0264-1935-71DC-0262-980BD744C5B8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5C8F10EB-DD99-5956-4C52-18C2D958ACD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AE2CB64-6B15-A79A-DAD5-FC2E2E23FF9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F81B5B92-641F-4193-5C1B-B84A082FF5D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B3FD6D1B-F3E6-FFCA-7E74-1DD60EFDA12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3F6A447-5344-E095-E553-844DCB5FCB7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AB4AC43E-4777-12B1-225E-28F170710925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01B858-F9DA-F92F-630D-2C4F9FB6AAB1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EB2D221-48B5-3833-62A2-39D8568298F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337BC1D-06CE-01A0-9E6E-4EA23040F0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62AD391-65DA-06E2-4D3B-81C775EC40F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98A5ADD-C0A7-7C08-75C0-0D8AB384F2A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A3A2C61-DC52-C63E-8ABC-40F971DAA16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29E3142-48CF-EB35-1271-A5B75278F0A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EC304C9-370D-854B-C0F2-D95B25746F4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80BCFB8-0519-BA2F-34B3-8722E6CEB306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AD892C9-C7A2-5FBF-4E74-6A730E087C1A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CB34F966-4EE7-C176-D0C0-0F23E1D67EA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D358345F-513D-3F80-C364-47BEFF90F76A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3DA9AEC-6274-FF77-9920-B11A2DE0E492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2F79BF-FED8-6C49-ACF2-B25EC5551D4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A22A59C-51A2-213A-F274-AED173B0986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C31CB60-7215-77F2-26DD-5037280F6737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A3AB236-5783-AD55-F5FA-160FFDD62F2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3850574B-9375-3BF8-88C9-9B0A7E5F6B03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642F38D3-F64D-83A4-8164-7E6F644BA065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417FC10-81E6-61F4-7627-6D991F3E1EE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0B62239-0663-9690-A653-B944217D9F89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B79F395-0D6F-D723-5C53-07C02E01B4DF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D446AF-8D6B-180A-6810-7DCE34584A8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87690E22-221B-7454-A3D9-D81F56C1814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92F18A60-EB45-2C3D-F65D-1D809B2F5DF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390DB53-8AE6-7686-F32D-EEA7D6A92B51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5755BB1-A38E-17E6-498C-3CBAFACD4AC7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8426A337-38E3-4468-0DC6-F29215B89E3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B20BF114-2442-A807-D567-A7373BA3B32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FFD9ACA-5E30-53DE-4F79-F28C458F69F6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7A349744-7E49-B35F-5432-CD123ADA67BD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830C591-5139-60FF-6348-1282687D8ECC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49CA391-A1BA-D8C1-B1CB-9205006B3058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DC73C77-69E4-E0DC-5610-4EA54E354985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9D6B5E01-ABA1-C1DE-27CA-507126C93252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19208762-79F2-C6D4-B717-58DBBED6711C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FE58A4A-56E9-5D04-65D1-2E02BD50925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2F7F943-44CC-1491-ECB3-CDA36D26B841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5C8ED42-93D4-C58A-719E-125A2C9F3AC9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B755901-0644-4896-575B-D535947EF14E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E779A97-17E5-62C8-4241-49BE5CDF3FEB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C9E2B8-2A64-27A6-48E3-D4E31CF82091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20278176-4C43-5DCD-F92C-3A0C195E3A5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3EAD0E18-18B1-3B4E-C0F3-DE114CECBFED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6FF3853-A37D-B7F5-3B02-DB27BB2D5BB4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0C1FE4A7-CD1E-9BB8-8907-A538E739C05F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48320D4B-162F-E7A7-6340-944E0B24F4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E8F4A99-99E9-5F06-3548-7EA3D7FE2FF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6506D344-B992-FE0C-FB55-C6232A263F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162388C6-0587-DC55-52D0-FF656BEF3C2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61AE59C2-2DB2-A475-1E76-57684F8B5DC1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C32CF7FF-D018-BDDD-2ECB-4965E43659C2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69793A5-2FC7-972D-BF2A-706CEAF4FBB5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9240988C-FFE9-F210-5613-539B2B0B0137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FBA0EA8-93E0-D359-0C60-D7B0A5E372D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61A14C2-E998-3A4F-B936-AC634B08C562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EB668521-505C-3D4A-16CC-763C1B3ED7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34C7D7F-21C7-05B5-DF08-E00306176F9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CABD16B-2CEB-0C4D-6821-6279CEA8136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56A7D839-07EE-2051-0638-28F864B7FCAD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818BD271-B813-4DA7-2C9B-A5285B1F6378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1D388D79-4E74-9919-CA4F-D474945FEB01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D8FB0F62-3B0B-A847-80C0-D238ED2FBD99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2AAD0BD5-82ED-3743-3210-CF97B1519B69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65EC2FE6-F96E-60D0-17C7-F7B0FCBB5870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76A903F3-71FA-6ECE-3B63-8D2C43CF57D5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015EB57E-E7BA-4458-DF78-BD9CBC473E7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658E611-067E-BB6F-5784-6790FACA5364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3AABCDF-38B2-7B7D-25E6-1D56CC3F9B95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Rechteck 90">
            <a:extLst>
              <a:ext uri="{FF2B5EF4-FFF2-40B4-BE49-F238E27FC236}">
                <a16:creationId xmlns:a16="http://schemas.microsoft.com/office/drawing/2014/main" id="{B6B7F103-9F4B-3EC5-D22E-9223E365BC80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2476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55224-AE42-D1FE-C62A-47E4E1ABE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BF8F2C7-85BF-087B-617F-A7F1694E432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8212B22-22D3-132E-89C1-135E7512CB90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646065C-D394-18FE-2AF2-1E709E78D87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EFABFA52-5FCD-B4D4-522E-5F460E201CA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C21ECE-4BC5-A2ED-4A88-D8B1BAEA8CB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ED56EE4-B489-8CAC-AFC7-DD53D415C44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E8E46BBB-F5FB-2600-D4F8-2F44913CC2A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86032FE-A32D-0EB9-CF92-E12B894B3EA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15B6D7A-7921-3905-9817-371F705341E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D5D29258-B985-8318-A729-799E2E899E48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68A1A16-91E9-7637-346C-E6BB29ABABE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345E3F-C561-D3BC-8483-5CA0FA63C56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FA3350A-86D9-DB2B-018E-AC354F1D4046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89C93EF9-BBD4-E23E-850D-C6703431751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41E3028-BCE9-0AA4-2DBD-01E07B3A1D8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436A481-178E-86C1-4C67-6D27B4620AFD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E08089-BF6B-F383-D725-8F7078F5C99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3FEE8E3D-E83D-6ED4-EE78-B725FEB5944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6E700AB9-F3D0-43E1-3B35-3177BD10C7F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72594-DBEF-EB7E-5F3A-8ACD0F9FF8C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E1BE957-1297-89C1-163B-32F8BCAAA0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9B58337-A82D-F0C1-ED75-C3ACB8B85AF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2365037-0F3B-E560-582D-E9E4F6D903BF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9B870C34-7CE7-0EFA-3CB1-348537B9D2C7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C8F98E2-683B-63A3-F747-F929C60572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EC0D286-5FCD-DCE6-1552-DA2AC19A8BD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5058BD2-D231-D850-D029-9642F91444A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23C79CE-3C43-E992-AAFB-27B4E4A023EA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E62505F1-D76B-392F-E0BF-156CBC62001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6DE42F-9D4E-7E5C-3BA3-77F6EBFFEE7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987BA0F-5400-78F8-DFC1-AA3B1AEEE27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3F7F582-899E-6BED-A2CE-6640826AFE8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BA9AB6A-B058-244F-AA08-EE6E9F30C180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308EFE-7D29-5384-F3EB-0013AAC70970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327D3A9-CADE-B29C-78C8-86A40F623B6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0797449-8F61-327A-FA8D-C59ADE3DA05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6ABF74D-4C13-509C-277B-07695932028D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45DB25D4-5ED4-AB9C-7869-E2F0D49F45F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88127FC2-D4DA-1804-0752-34FC30321ED0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B76B36E-3BF8-550A-7550-706F43B7C694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054B8D9-0D4B-1189-576E-FC274D4497D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31258070-8B58-33BB-34B8-33015DD45E4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1C34733-1B05-62DD-6493-08FC50437F1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219399D-9D40-2E60-FD59-BCBE6903492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BCFE106-026C-376F-3D61-6192C5924D3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483EB4F0-03AE-5761-711A-C4F6A1FA18E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29A6E678-429E-60AD-70B6-9FF50D43C3A8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0FD8D42-FC22-73D3-E882-2E6341EE74D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41F3252-12B9-9DE8-A7E7-9AA7804E4412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19F2323-0789-F4BE-382C-15AA64BFA321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F082F82-E87B-6277-1D38-1837712B8E99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DA27422-5798-15AD-5843-9353682B971A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95E25EC1-ED3C-41AC-4638-6DFC28D95931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2C2FB16-86D3-61B1-ADC2-78E5CE53172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5FB0AF10-547E-62C5-A47B-99187979E6CF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DC303C73-FC4A-CD0A-AF06-78F848B45E83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860E388-D6F5-A65C-FAB1-69514475BAEC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B938502-BA87-B570-84E5-65DCC4A7CA1F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69151A97-D34E-BBE5-B0A8-59180997761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562A319-F68E-5C64-B4DC-1E70E3EB494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A7B65AFE-82DB-5CDA-588C-8CEFA3DD20D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B6C35F4-3ED1-DFED-4FFC-8057A4BC0998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57AADFA-A706-4CF1-BC4C-576E301801E1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1675320-8C41-1B2F-F72D-7B00DC82977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9CE9094-BF96-5B96-EC23-65C4BB0669B1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FCF4D8E7-68F9-FBC3-23EE-593BB90C0DE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75E2A4EC-1EC7-727C-FE5A-BE1C3F2CE7A2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B0602C6-7F4D-C75A-CEFB-F5EFE880D4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DED68F9-688C-E5FC-52E5-1EB17F0A1223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A6267E6C-5600-B7C8-F60F-29909D4732C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5E3BFC0A-9C3F-6660-2FE5-3F2DCC9804B8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354DA9D-9A8F-FA34-52DF-13E4CA8FA83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351EEA-AD54-DCA4-699F-6DDA662E548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BED10972-7B82-4CB1-78F3-C14728BA9A9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26CDA96-1432-D2A3-D31B-B1802A72C3D5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F4B9A7A8-B480-7FDD-4882-8F85BF3EC75B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E2F211B-DECE-FD1B-EC44-5B397943AA7A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097D187-46AB-FFC8-A8D4-8185E1BE234F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7817EF6C-D052-E2A1-761B-2C859F7721A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55F83C4-4FCB-E67F-B109-2F6092F0581D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B23048C-0DE8-D185-F17D-609C724F308E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5D28A6BB-11AB-A363-4A4A-19EA1D722110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7C8538EC-C007-39DA-A398-03419581D5E4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147A59FC-264C-8A88-83E3-5CEB1608DCA3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6E8A6CD3-6627-FC19-1BBB-C7AEB91D260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5E7F4FE-DDE1-2555-02D6-BD478F3568A4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1A3A594-7B54-D930-A916-7115E7055021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5B018E5C-D4EA-57E2-C3F5-9D61DBC36F0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244E1503-8303-D033-562E-D1B72DA71E5F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7956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F565D6-311F-234C-03F3-9C540554ED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FA878FC1-F78A-4A98-BAAC-C22F37D99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C59D9CF-146F-F014-F4D5-819892FC536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764226A-AC92-A370-66E6-9E987023295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1D0BCA-AE6E-4CFB-ECC1-5C1313E49318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1528717-E9DD-355B-8CB0-2E7E2E0B6D0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1939EBB-B3D4-A05F-5642-7FE1CA2133A8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6ACA7B78-CAE9-0191-9033-A493241A0CE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D7DA962-140E-885C-E693-399791FABA5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9A654EF0-05A8-DBEF-50C9-1ED6FACDAA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660FCAF-2237-21C5-AD32-B645386F6B0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92ACFC5-BE05-89EC-3651-B8063A873E4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EFAC5C7-1228-39BF-F025-4809EBBBD7F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7C3BAF8-29E1-E671-2B23-82CA5132A66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30655C31-0C82-099D-5713-9EAB24AAB2A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2C25CF0-90C4-F1E0-3831-7AFF8262C22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0F92D9B7-1339-3D81-2FD0-756C45BFE4C5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E607802-8536-54AB-696A-B7FC2FF54E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3C4D5851-9AF3-1102-DD76-D4139C930A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0EB57CF-2C43-48F8-2646-F7FBB1FDC07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D38304-406A-F0BC-8D12-0AF4D6624C2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EAAD500-CCEB-0FA5-2D98-68009DC30D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F46F2E0-B729-2A8C-1C65-5B623E07627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193F09E-82D0-5939-5C99-02F02FE67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4C9A6713-46A9-E47A-0FEA-C429D9BA948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72572F-BEBA-9AEC-D1EF-438F5587353C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40282A-FA36-9FAE-A4E4-957D01A1C7CC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0CB5070C-ADBD-D979-FACC-F39FEDA1FFD9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C639FF3-AC94-14CB-EECB-D5D5C3229AF3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C93C6EB-7F64-E742-2F68-5486EB0E34A5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E9EECE8-5B20-06C4-EB6D-2CAF25E6F43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20A68CB-46F1-9BF0-8DC8-BCE8F024F29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E1BE572-3339-F4BC-956A-B929B01F4F1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33A60D3-0D4E-A591-FD7C-BF950D632CF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25AAB8E-A78E-3D3E-92DD-331ED5AA365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CDD6521-F662-24A9-2618-4B382350696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ABDCF6FC-F86E-AA8E-23B5-1981D9BD9C2A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3B7B5D-7882-2956-4B56-FE1D31AC6675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B15BA6C9-000E-727F-9E00-71D84CDCB461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C5641A6-C06C-2651-5A92-0FA5DC7CF3A3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C705E37-E2D6-F93F-1D10-040BB2161F29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D4D38C6-357C-61FE-33F2-514D2F96CA0B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80C6253-F093-FDED-6C7D-EB9299FA7A0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E8B41CF3-437D-D726-0299-64AA8B6F541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08580B1-50ED-6166-E292-EC217E94DD86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80D8158C-4512-86C3-1ED6-08606B24CC62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423CBAF9-8BC5-4776-B9D8-6B051D0D5EC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922C1DE-3DEC-01CB-C46C-191F1326BA5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FD7DD56-49D1-842F-A9C7-F933C41AEF02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DC664B9-0C77-CF27-076E-BDEA770BA14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40169FD-45AD-C1DB-0835-C7F1937F8A64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959FE6F-AA8E-1B6C-3D3C-5FB444E50D8F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EFC0565E-D741-B9D7-7BC2-535D459A6AB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196AE842-9810-A81D-6B06-1926EF1C18B8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B7674E5D-7251-F09B-C196-97D08A9573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127EB12-80BA-C2B8-C67B-A14C4B222E1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650332B-10BD-338E-DCE2-72AD96D84BA0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2C5AB54-BB54-ECAE-4BA9-DF0B134F3677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FC3D468C-9D2C-1931-ECD0-D23F5B2C9921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564593-A70F-3D7D-7890-FEF4B5A1E01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BC39B544-8BE9-FF66-160C-D5CD0306614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7E06F913-3955-C478-A422-C414A0F02DD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DB5833A-2AA2-D835-91AA-C0770918951E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96D8B23-B2FB-0E9D-A7A6-F3F85BA2F95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A66FA759-D604-C858-A8F5-8A050B10437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6FD2F3E6-3CFE-B87F-61F3-2F0321C30DF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7561CA1-9CE1-4417-53EE-AEB61ED9D7E7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010CF4E4-A7D7-159B-A90B-436C71D9D7C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027D4288-47CF-8404-EE32-24F74CD216B7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595199B-F940-85A0-1023-549DFD36CBEF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E8489D8-6156-1BA8-CF61-99CB35AF3F2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F0A93E48-58DB-A9E4-2D00-7AB394C599A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88C9B374-12FA-A31C-4378-A12A14144F83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E80C096-1A64-D903-7246-AB28F717ED8A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7CA00B5-6D30-5934-8661-AA9D877A6465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3F954C90-BDA5-F39C-4A84-D69F849DA84B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8C245B09-3F1B-832B-8951-03012AA68229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7BC26A9-273B-B9D6-3C38-CC698FE0E89E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108AFB7-21A8-7233-4E1B-43FD7D196984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CC9931A-48E7-1B81-BF9F-EDD4F885206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Gerade Verbindung 42">
            <a:extLst>
              <a:ext uri="{FF2B5EF4-FFF2-40B4-BE49-F238E27FC236}">
                <a16:creationId xmlns:a16="http://schemas.microsoft.com/office/drawing/2014/main" id="{EAE9A7C9-663D-774C-69B7-FF4ED9A14382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>
            <a:extLst>
              <a:ext uri="{FF2B5EF4-FFF2-40B4-BE49-F238E27FC236}">
                <a16:creationId xmlns:a16="http://schemas.microsoft.com/office/drawing/2014/main" id="{6B5F2B69-4EFD-A6FB-AFB9-722874B072E2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hteck 44">
            <a:extLst>
              <a:ext uri="{FF2B5EF4-FFF2-40B4-BE49-F238E27FC236}">
                <a16:creationId xmlns:a16="http://schemas.microsoft.com/office/drawing/2014/main" id="{90A55067-ACA0-B2E8-9EF2-6D683B0BD12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Kamera 45">
            <a:extLst>
              <a:ext uri="{FF2B5EF4-FFF2-40B4-BE49-F238E27FC236}">
                <a16:creationId xmlns:a16="http://schemas.microsoft.com/office/drawing/2014/main" id="{A448C545-6E64-FCE7-2B43-0E33959D9AF9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8" name="Rechteck 47">
            <a:extLst>
              <a:ext uri="{FF2B5EF4-FFF2-40B4-BE49-F238E27FC236}">
                <a16:creationId xmlns:a16="http://schemas.microsoft.com/office/drawing/2014/main" id="{14B2C954-CDE3-7B97-7C2E-78019AAF84C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352BE794-93EC-C74B-874F-6B6B3A0188C8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183DBEC4-A933-3354-3A5F-974895947513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C498601-270A-D894-EB0D-5EE8EB80ACCB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CBB6A98-3569-B4BE-D2CA-CC3DB8572EE6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F3E6386B-E083-5E90-9186-2DF6EB8C9112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7465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6EA4B-671A-BCA8-D230-71D6183BA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243C9E8E-A0B6-40A2-321D-14B58DFF0E5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A5460C89-2B50-0AA8-F385-D109C23C9B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2024EA80-73B1-1727-1060-3ABB0AD4571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E89F8932-F929-DA5A-0B63-E5151B8178F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FD1C22A-9948-2E71-4B4D-9EA50456FCD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1FFF1D46-43E5-7B46-9FD9-9AE9FDF4BA2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B721E67-3D89-9870-C85C-C6BDC69C7A3F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F51C470-19B2-71DD-5601-BF151F98102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D48F2DE-9F87-36BD-2C83-B41FBD412D5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5789CB02-86F7-D9E7-CEA7-9017FC4A4B0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FBE03F6-807E-DBD6-E15C-95EB45BD1B1D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A084D7AE-7BD2-D2A7-7B54-58405204C006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0250D01-EBFC-D8CA-2C3A-51BE55C5FC6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16E9383-4365-1337-BE86-59D533EAB63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E354B2-CA28-0DFA-9164-9A5B9814EC1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CBDA52-6DDB-E10E-F2E1-43224D9CB47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9AB6494-C553-8908-314A-3A98F1E7FF5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6B56048-91BE-3A9B-9398-EAA4DA7B344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6B4D9093-4961-16AA-5C6E-76ECFEA35A4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E228201-D1C7-A641-08E2-5034F8EF330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0408973-7AC0-DCEE-D580-437E06B33B6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8AAD781-5DC3-D00D-7539-D5BB50B9633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45CD9F1-4C94-1BD2-F88F-A4F2B4E8A51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BEDA2B9-C1CE-A243-4500-FBC6C9F806D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978EE6D-7BC9-4731-DD4A-7C71D97C187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10771E-AD64-BB7B-6216-181669A6D60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83377823-81E0-65DD-3A55-35FA0D53B447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1E9045D-C081-F112-EF9F-EF8827986BB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68A0C82-97CC-292D-3B63-8E6B5FBD6272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8F1CE858-3B8A-67AB-848D-DF79F42C6FAE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3DA8DC5-32D0-D7B5-3F31-EA40CB7CC40A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1C7F684-1036-A4E8-4413-61E4A2AD4DB8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91E4EE1-4C20-A469-4B7C-528105A3386D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590AD62E-8CE7-1D66-F9D2-B9782BA3FED6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F5AC989-BEF0-51E7-9880-3191F42730A7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8B60645-C795-C43B-FC7C-920D29EBB566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55C8E156-B787-57D2-6F15-15BF137D812A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4E1A7711-A613-419D-77A2-8D6E9C61DF7F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307901B8-1263-66B4-29DD-1C71ED5A801E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1626362-19B9-5D6D-7314-C671366FB1BB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FAF9F39A-4CA1-91A3-1F7A-122D5411E970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F489B301-60E9-36C0-17C3-86F7E3832328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B2CB9BA-BFE2-8B6A-E3A6-C3E4BC1D7FB6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CD0011B-2DE8-2BB0-C3B7-5E27ADE592A6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D7A2515-1172-ED16-3221-9FA222A4FF7A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DEF15F5-33B6-F4FA-DC86-C14EBF50C725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CB76699-F80D-C918-7867-ED2E687718B1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733A39E-15A2-BD46-AF72-4BAA69CC8154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00240A93-DC47-57E5-3216-06A0C7B7D419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E14D72E4-03AF-82F4-C9A5-36C579346765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1EB6B3F-F28A-BADC-AF11-B0263908B25C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154D392-8142-B048-4074-F040D4D18304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7669339-E49D-A203-F47E-A7068E7B70D8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2B90D418-B0D2-C9CF-549D-91273E3A30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AC01CEF6-AA55-520D-A3EC-9AAF2B59B969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1A7AC63-B21C-2243-EAF1-3290B14C06B4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5C4198FE-F202-1872-D218-7AC96180CF5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83D1C336-8824-C54B-8557-BB5D47F297B7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4FC3DA5B-8C6E-013C-E363-8E2BB281739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24BE1A36-0215-7B83-0A59-C94F14B4AB95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2FA7C935-F36F-1354-4473-9586C9B96380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C485C94-FC96-C634-303A-74DC6A122303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0FA4E8C-5BD6-C29D-C6CF-1357460193F8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6E5746A3-3D4B-456E-E4B7-BC38415DECF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60C32C3F-05AB-E481-7ADB-CDF65E92AD0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2EB0E01-14EF-2FF9-07BB-E206BD91624B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957F0A1F-7A57-45F8-C92C-CDCD8BC2061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E23A762F-0493-D92D-B0B7-1C928B230BB5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C9BDC116-486A-AE99-8745-576E164238EF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FF6EDFFD-C138-C9F3-8BF0-EF6FDBCBD774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13279A5-EE29-37F3-556A-28C61019E704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A5222C6-7A97-E055-2D57-6DD51CD3E817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E2911D4-EE8D-CD97-51EA-F7E5A6FDFD29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98F5F07C-9F57-8A7D-99F7-ED85D9CAE486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17607FF6-4D86-1B8F-EABA-83DA25CFFC47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40E4B66F-017B-3352-3E76-793F8EBE564E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E04F858E-CEEE-8881-6ECB-1EEF6F2C2FF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E135090-1242-4F82-F222-E5C7D1317E03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1E06A78-B822-42BE-5BA4-1FF281DF8806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Gerade Verbindung 42">
            <a:extLst>
              <a:ext uri="{FF2B5EF4-FFF2-40B4-BE49-F238E27FC236}">
                <a16:creationId xmlns:a16="http://schemas.microsoft.com/office/drawing/2014/main" id="{6C4E5E00-11C8-39D7-38EF-12B4B998D3BF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>
            <a:extLst>
              <a:ext uri="{FF2B5EF4-FFF2-40B4-BE49-F238E27FC236}">
                <a16:creationId xmlns:a16="http://schemas.microsoft.com/office/drawing/2014/main" id="{E42FF392-6040-3C89-4B8A-1C4F417B96E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hteck 44">
            <a:extLst>
              <a:ext uri="{FF2B5EF4-FFF2-40B4-BE49-F238E27FC236}">
                <a16:creationId xmlns:a16="http://schemas.microsoft.com/office/drawing/2014/main" id="{E333E785-13C8-A02B-42AD-8B9E3C36216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Kamera 45">
            <a:extLst>
              <a:ext uri="{FF2B5EF4-FFF2-40B4-BE49-F238E27FC236}">
                <a16:creationId xmlns:a16="http://schemas.microsoft.com/office/drawing/2014/main" id="{E08C9894-D338-7425-C1EA-EA0D92C73948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8" name="Rechteck 47">
            <a:extLst>
              <a:ext uri="{FF2B5EF4-FFF2-40B4-BE49-F238E27FC236}">
                <a16:creationId xmlns:a16="http://schemas.microsoft.com/office/drawing/2014/main" id="{F2165F2B-4AEE-1479-4DFE-FA8E80A0FEF5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280FA56E-6942-45D2-B61D-6FF59D23135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2D585D4-05A3-4C57-BEC1-597873C0C46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F4602DB-A9D2-1DC0-84DD-7302D3A5E227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44CFF59-70C8-47A2-CF13-9F3B57BA487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32F0033E-F670-7E65-AED9-08775B9B46C6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5164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90782-989D-479A-9C24-335ECF894C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0CE76F75-C60E-7479-602C-7B203BE40CC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4949BDD-0EBD-904B-7474-A75FD751F2A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2E6548A-5FD5-376D-66F4-948F01BC92E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64C2C3F-B167-02D7-92E2-C42510F92DC0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4C5A92C-F2C0-79A1-48DE-0E0B0680FB2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79ED110-F7AA-3003-8788-B4EA2C6C6EF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1E71365-07E7-4EF7-4D2B-578296E69D8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F885CFE-FE1F-4D96-E018-4581FF072D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D8859A4A-F88F-5178-DBAA-0599A868597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236594B-7CBC-34B2-83FB-E0EE07C5F92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364F33E-1E2C-0122-077C-A63D0BB7F534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E749B37-FBCB-A862-73BF-7616B5A2A77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952407F-CD76-CEBF-745D-6FB6601CA1B6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198ECFB-DC92-5A20-81A3-03A86CF2010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9098E97-FF48-6466-1CC7-4E0875C1B31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E1A78ED5-6BA4-1A94-D692-F1B5A3E48F5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8D46729-B32F-3B9B-6042-F787D8FD7D1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422F2D8-6926-9808-4869-BCDB1E08BE9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FB95A04-3E51-720F-7EC8-3F1DA6FCEE7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7DC0901-1F22-65E4-5F46-9EEB4D6B288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FABC3B9-88EB-B288-0C96-BDB6A40117EF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2840273-0121-AC0A-F6E6-F199C8ADF6D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B24B0B4-ED41-7312-2CCB-05BBC5C9BE0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96D04F1-A782-2D74-86A7-D92010CC37E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0D90751-4CCC-39C5-6137-8560126B503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4647E36-3914-9AF1-EADD-88174C6657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7B28E12-FB9F-9196-A563-EB1A23C62676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67A213A2-2EB6-E6D7-7C65-5F1A96C915B5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93FDACA8-CFCA-95F6-FB52-EB4DFA699B3B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45038E43-3E2F-59CC-BC69-D464E9B22FEF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C6BDAF9-4452-7D12-33CA-AC6ABA43291E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3B62680-C9B2-5FF8-1BE5-2ECD96B705AC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4BA1512-13CC-E47D-7BCB-D27A8E62FB59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AE99054C-3A62-936A-DA2A-063D6266192C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AD561DA0-DD3E-CCE8-06F5-9DBFBA80B6FA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D8FE5CC3-3BE5-1E8E-65AC-9A606C1A20E1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DB2C072C-7A01-3ABB-56CD-8FC3DCBD72BC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2278B9-2843-3619-F94E-3F00DE2B0270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22B4DB42-A0C5-D3EE-9297-51DE7243BE1A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0E8DEA87-798B-C907-149A-1A5EC718AFB1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86AEC7EF-85E9-6DC3-08B6-09E5D529BA68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01AD86DE-5178-0E2E-9074-94DA724D84FE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44060840-AC7E-E85C-AC7E-F1933849EEC2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772798B-B52D-524F-FC50-3F543C1956AA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E06F11E-2D4B-9B3E-60AE-A3282B7ECC8D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6DB90E4-9993-A736-3436-D848857F2BF1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75714283-2BEB-B6B6-A7BB-B6B7ADE41E51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C842C80-74D3-7289-7C2A-4522EEE71D34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72EAD64-3CB4-6653-3855-204646C3F334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9DCA7052-D81C-0EA7-8B4C-F73149B1EC2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C8CBD87-3AF2-69A6-6CA9-D2E1BB3774AB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CAFF7D3D-4F40-089A-79A0-F3D3509DAB5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98A7A853-0636-7156-EEC7-2C1E7DF8B4CE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96B2DFC-632E-6E0A-0289-AE7F6906750A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54FBE7E0-7691-11D8-1F73-EC155E8593D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9DE751A2-7D50-6465-B42E-0523EA2F08E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191AA78-7D70-0D49-E1D3-C61A9C62CD4D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5D212552-63C8-FBDB-728B-8C7AD876EF5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0B602CE-A90C-4882-8012-2E02FE6D509E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7D9547F-B9FA-D6A5-A5C7-43BD59B62CE6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EFBB47E1-F436-4FB0-1A57-124CFC2FC963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FFA0697-C69D-1AB4-38CA-D2D9DA8B9EE9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DAD64158-D267-22A5-B01D-26B91D1B65E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1404827-8297-13AB-9635-BDEB0ACAE334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C5D36FFE-43B2-B5F5-9068-8772596CC1F6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05B12FD-DD10-910A-E59C-7B7C2BF8E7D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B3C74BD-ECA6-747F-5DEF-E91446F3B0C3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B76CA-F9A8-27FE-DC3C-026865BCAB9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5D2B63A9-5671-A0A0-8C77-42480F3F1F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76F37-EB22-AB9E-9335-132BC8DCD92B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0FD8E5E-A034-EEC4-D511-82F725BDE09F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50595C60-3451-F75C-A26A-5870DF39CF54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Kamera 42">
            <a:extLst>
              <a:ext uri="{FF2B5EF4-FFF2-40B4-BE49-F238E27FC236}">
                <a16:creationId xmlns:a16="http://schemas.microsoft.com/office/drawing/2014/main" id="{8D64E890-85BB-DB54-EC98-C743238FEF5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35" name="Rechteck 34">
            <a:extLst>
              <a:ext uri="{FF2B5EF4-FFF2-40B4-BE49-F238E27FC236}">
                <a16:creationId xmlns:a16="http://schemas.microsoft.com/office/drawing/2014/main" id="{605B6AE6-AEE9-112C-A80A-304277FB855C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6A8017FB-8E4D-5D2D-D978-8A2E016E50D6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21B7C6A-BFBE-63FD-606E-5B26E16BDB11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E9C491-678C-99BD-3768-1CB1C8377DDF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A6252B8-2D09-3C6B-5851-1E3F9562F429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hteck 40">
            <a:extLst>
              <a:ext uri="{FF2B5EF4-FFF2-40B4-BE49-F238E27FC236}">
                <a16:creationId xmlns:a16="http://schemas.microsoft.com/office/drawing/2014/main" id="{77AB68D7-7144-90E0-AF6C-3FFE8421B882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95895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63055-583F-8478-428F-D3A1BD4974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FB4776-6602-4DFB-751E-7F4E51791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1B1B2F7-8F4E-AC88-34CB-2C0F6F8DFF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083839-0460-8F09-1927-95CC6CDC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8714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3E4CCD-2FD6-CC62-2E12-151F67A2A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FC8029-8CFC-C5CC-C005-AC63A5B16F7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0E56963-D6F2-7675-6761-1CD43BB1B868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7831E4-7CF1-CE7E-3ABC-58B044303F92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743720A-049F-0A52-C68F-E45F3C082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804579"/>
      </p:ext>
    </p:extLst>
  </p:cSld>
  <p:clrMapOvr>
    <a:masterClrMapping/>
  </p:clrMapOvr>
  <p:transition spd="med">
    <p:pull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24DE-9B7B-96E1-3EEA-C87647A54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DC34C9B-AF62-995D-890B-514D19085C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BA57C73-7CE0-6562-97C9-E95EF4ED85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1366FF-EF58-C38D-B09C-8AB5767FBA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2BD5886A-DDC1-B53E-7BF9-29290745EF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2958CBB6-F6AF-DC52-2EEA-2103142F4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3997"/>
      </p:ext>
    </p:extLst>
  </p:cSld>
  <p:clrMapOvr>
    <a:masterClrMapping/>
  </p:clrMapOvr>
  <p:transition spd="med">
    <p:pull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15A34D-B41B-8EFD-63A5-4C1EE838D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DEB24D-1769-15C3-1445-1F70D4972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FC7142D-978C-CE2B-974A-8DAE195487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8B03CA-2660-07B8-B7E9-D7C41D186D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8A37995-79E7-74FF-77F0-E1232F944E1B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71637D1-0D17-72C5-7041-5E5CC3CBE932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7E96085-8088-AD42-42D0-D94DC8C0768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6D987311-EF2B-7776-34E6-73001CE8C349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A9516BC4-6E41-021F-9B53-9EA6026625C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A4F3082-79E8-C6D9-F229-AC3DD64ED496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078A5B6-FA1E-73D6-36F5-0675BF1A8A5B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C22BC-F237-8CF1-2C20-5CBF5CD21C2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70CDF225-34FD-5F9F-21E8-5C1FD1F06737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DF866AE-409D-5EA0-39B8-0CCD92E65E3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7D36C08-81F3-1C1B-E9F5-69A6DE1517EF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055485-DBB4-D506-B99A-64478900A1CF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9CB24A-166E-056C-A439-2BC07EBAC7E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FEFB3123-BDC0-720C-EC1C-0D71BF5B3067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C153C53-B4B2-FF13-D3A5-C48301A69C12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C8FB73-44C1-DD99-8949-65385BE9C4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F675A348-96F5-F24A-899D-F348200B56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690CDB7-0299-087A-971E-9728034116F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F6B2200A-9014-A484-3593-8A11EF3CC089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59B6FE37-EF74-CE1C-246C-8DFAE661DA5F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C4CEAC2-CD68-B96C-BC58-B282BA829F29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6680EC4-C97B-1AC0-6273-2A086D81493C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990536F2-247D-AD03-D5EA-50076963D481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26EC580-EACF-E272-658B-054BD5DDDBD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6EB9D4A-656F-DF13-0F1D-83CF7FAD20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370E33BA-2BCB-784B-75CF-42BDAC1A508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81CE444-1886-EE37-17CC-51F8C9ABA866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3DE976B-4E6B-97EC-ACFA-3D0C0204778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ED60B8-F03C-5054-B05C-DBED4C5CBB3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F2D6396-D4CE-BCD8-7C18-0477DEEE245F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E0971D-533B-2591-3B66-6F5B63CBDF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9223FC85-AC37-D62F-3088-CBA63402BCF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2D75A5AF-F2BA-C293-957C-54E930803F09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E50FF7F-A379-8A44-BF4F-299EC937829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E6E76E56-6496-C353-DB42-5A5E8E3E3F35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AC77CB40-1ABC-F91C-6485-AFA41955540E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C437E58-C403-F707-F2B2-5CB27C7F6EE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7D156B45-E6B7-6265-0B3C-CBDA6927457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1CDC35E-D79E-AF1A-B520-A793AC88FC7A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77A17EDF-9BDA-94D8-4B42-7ACB5E34750A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6C9FEDF-7E5D-3BC5-FF65-6336FF3C2107}"/>
              </a:ext>
            </a:extLst>
          </p:cNvPr>
          <p:cNvSpPr/>
          <p:nvPr/>
        </p:nvSpPr>
        <p:spPr>
          <a:xfrm>
            <a:off x="2108395" y="245408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7314109-606F-4DBF-2F6B-1DB4D46A1E23}"/>
              </a:ext>
            </a:extLst>
          </p:cNvPr>
          <p:cNvSpPr/>
          <p:nvPr/>
        </p:nvSpPr>
        <p:spPr>
          <a:xfrm>
            <a:off x="2108395" y="2721805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584D3A7-EAB8-92EF-E524-9D8DD680179E}"/>
              </a:ext>
            </a:extLst>
          </p:cNvPr>
          <p:cNvGrpSpPr/>
          <p:nvPr/>
        </p:nvGrpSpPr>
        <p:grpSpPr>
          <a:xfrm>
            <a:off x="1994906" y="3027721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1CE539-84D1-BF61-6EFB-EFC44E944E3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2A1DFCF8-B321-F88A-4D11-FAF66378FF29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0140ED71-7916-A1BA-0E49-0DB74B7E8684}"/>
              </a:ext>
            </a:extLst>
          </p:cNvPr>
          <p:cNvGrpSpPr/>
          <p:nvPr/>
        </p:nvGrpSpPr>
        <p:grpSpPr>
          <a:xfrm>
            <a:off x="2005427" y="3576728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6931736-4DD3-8E07-FB4E-C6A3FD6D16B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968AE0C0-6F59-2D90-D658-D0EB8C493C5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3C397291-6EB3-1B2E-07FE-D10AB5429E8D}"/>
              </a:ext>
            </a:extLst>
          </p:cNvPr>
          <p:cNvGrpSpPr/>
          <p:nvPr/>
        </p:nvGrpSpPr>
        <p:grpSpPr>
          <a:xfrm>
            <a:off x="1986682" y="4109757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E078A47-8992-8AA6-1448-76A87FE1E05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B736C5A6-37EE-6A19-E753-B5DC4F1900BD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103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9943FA-1F6B-705D-3EBC-9C75082994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EEEF27-AC8F-9FFB-5F35-755C89475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187D539-BC55-AA2D-57A2-2CDB9E9456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9409701-39DD-CF23-D92B-EA65E04D8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268D2A3A-347C-62F4-C3B1-31D75C32927A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8061090-88E6-02E2-9D80-29AC7E3710E1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C1C602F-899F-0179-865D-2099B4782FCB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94886E11-B0B6-F988-3626-F3C316BDC001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F67639B-59E2-FC76-8713-31A9E2A0ED1A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440A32-B08D-447A-7C56-203957CB57F3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17F0537-FCB6-A9A7-93A5-CF9E40C658C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E7E96C18-83E1-1645-21BD-1C863AC2A8BA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DA4F6A-6F87-EE4E-8D62-09991013D9B0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5576202-9F23-D82C-B74B-475532CDF9D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966C23B4-5E8B-78D7-009E-C12980434C86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219C4BF-5F86-02AA-ADDD-F68616DC1DF0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6BCD549-2A7F-15E3-9539-BC4E6FB6894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255AB43C-0186-BC3B-3F6B-98496DE93869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F5ABFB89-83B5-92C0-8570-34054D203FA3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E7C6CE6-C93E-EA87-0FE4-DF3C65ECB8D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97ED2A7-1B5A-C894-227F-652DB5C20511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B7DC28BE-42D7-02A2-6F10-F0A2590047BA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88F2C3C6-F159-0C59-3E6C-320B59843007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AF8674B5-8992-EAD5-6714-990C79084D3B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8BA99B2B-AC98-8B8B-A1EA-6044D60F91AE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9FDD2BA-C5A0-E1C9-5A1A-BF2CB922FE5F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2C684389-76F1-B792-B3C6-6B003A439CE9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F358E65C-8C03-F837-C68B-5993A8C2F4FB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4BA1C5F1-5B72-844C-0889-2609B21B9C71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9E8DB1C-6AF1-1A0E-EC3D-7389A46489F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EA0E6396-6012-3205-4A88-5420CDE9F501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A3BCCDA1-9CD8-20DE-72D2-B865412D5CF0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DDE2156-1DDE-3E6C-95C3-813516B72BC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016713-A31A-A641-9CEF-76E1798E0E1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5C7DAD68-C1DC-C564-4025-AE06247EB245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B5E43EB-F452-C1E8-EB1B-DCA65B1ED7F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1E8FDE42-0494-B503-6725-113275F0835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0A7BB268-FC6D-35FD-5244-780FB1E0D40B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6181BB9-8316-10D5-B1A0-67C4D1E52746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4987F47-6D95-16D5-97C9-D9D74966F9E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1F0181D-2D5A-C60E-EF9A-58CAB56D65F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AD3D7DB9-37A0-0C13-4F6F-094CE2E29509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687126C-34A8-8617-0C88-C444CC61572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61BEC889-5911-CEEF-DAA8-651D2A1D5235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A197A2C-86C0-9E74-D156-19899B56F04D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7039284-B390-7D36-B407-859A6491948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7393FF4-260B-CC60-7AE7-845B1FA0FD48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9C01FE9-8656-7B87-261E-F1875C2774BB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9DC181A-06BA-5732-4E00-206D05E59D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6608E62-E5E3-E1C8-8616-E5349F2257A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9FCC57F6-2C8B-EF3E-E623-0B05BA1520FB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FC846DD3-AD72-43AF-FB81-DEB484F62EB0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98F6736-69F4-9D29-80C0-743E932735BD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B756D14-5B0F-1229-A0AE-12E932B8B94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FD819CC4-D6E2-A80B-76FC-9E7E62C6A9B7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872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E57B0-BF2A-92BB-5247-567EF109D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EEC6659-988C-010A-3E95-1C0EADF8C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3EFAC5-2F09-D512-B13B-4EB449A68F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7EECD2D-C4B6-3C19-7B21-0F4DD4E3C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2635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C9E7BA-CBFB-F183-5173-B350E3ADC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7B01BF3-4B9E-6E27-F93E-550A5CD4A5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5D6F6-1166-5773-F278-921024881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5723824-E8FE-551A-CEC6-9282FD148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AF340A8-757F-070B-9986-70FBCC69F5B7}"/>
              </a:ext>
            </a:extLst>
          </p:cNvPr>
          <p:cNvSpPr/>
          <p:nvPr/>
        </p:nvSpPr>
        <p:spPr>
          <a:xfrm>
            <a:off x="4666593" y="1460938"/>
            <a:ext cx="1629745" cy="65411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221DFC6-EBA0-EBBF-31E2-FC8F9B0F9D35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6844DA77-D656-72D7-BF07-256B817C7685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C0EC0597-D64B-2206-ED5C-613EB0B996D7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FEE9873E-8917-ADE4-A7A8-F9CD9F065CAD}"/>
              </a:ext>
            </a:extLst>
          </p:cNvPr>
          <p:cNvSpPr/>
          <p:nvPr/>
        </p:nvSpPr>
        <p:spPr>
          <a:xfrm>
            <a:off x="5830487" y="2406869"/>
            <a:ext cx="2047483" cy="204748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886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8E9D1D-D0E5-207F-44F7-D97B04BE91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652FFC8-430C-1EFD-C40B-01A3C90484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Ein Objekt mit mehreren Animationen versehen</a:t>
            </a:r>
          </a:p>
          <a:p>
            <a:pPr lvl="1"/>
            <a:r>
              <a:rPr lang="de-DE" dirty="0"/>
              <a:t>Wenn bereits eine Animation vorhanden ist, dann wird diese überschrieben</a:t>
            </a:r>
          </a:p>
          <a:p>
            <a:pPr lvl="1"/>
            <a:endParaRPr lang="de-DE" dirty="0"/>
          </a:p>
          <a:p>
            <a:pPr marL="342900" lvl="1" indent="0">
              <a:buNone/>
            </a:pPr>
            <a:r>
              <a:rPr lang="de-DE" dirty="0"/>
              <a:t>Lösung: </a:t>
            </a:r>
          </a:p>
          <a:p>
            <a:pPr lvl="1"/>
            <a:r>
              <a:rPr lang="de-DE" dirty="0"/>
              <a:t>Klick auf „Animation hinzufügen“ (Windows)</a:t>
            </a:r>
          </a:p>
          <a:p>
            <a:pPr lvl="1"/>
            <a:r>
              <a:rPr lang="de-DE" dirty="0"/>
              <a:t>Darauf achten, dass das Objekt und nicht die Animation ausgewählt ist (Mac)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4E21D60-000E-85D3-0B53-ED57310ED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B1E5607-F8F2-F199-E41E-263F6AAFCD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C77F2AC4-9273-F716-B0C1-89E96E85C79B}"/>
              </a:ext>
            </a:extLst>
          </p:cNvPr>
          <p:cNvSpPr/>
          <p:nvPr/>
        </p:nvSpPr>
        <p:spPr>
          <a:xfrm>
            <a:off x="1089498" y="2898843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79197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23457E-7 L 0.57691 -0.00093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837" y="-6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  <p:bldP spid="4" grpId="1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45220-847F-CCF0-EC1A-9A02458F6F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874CF15-7090-0CE5-0067-61D9E0D72F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Animationsstarts gezielt einsetzen:</a:t>
            </a:r>
          </a:p>
          <a:p>
            <a:pPr lvl="1"/>
            <a:r>
              <a:rPr lang="de-DE" dirty="0"/>
              <a:t>Beim Klicken </a:t>
            </a:r>
          </a:p>
          <a:p>
            <a:pPr lvl="1"/>
            <a:r>
              <a:rPr lang="de-DE" dirty="0"/>
              <a:t>Mit vorheriger</a:t>
            </a:r>
          </a:p>
          <a:p>
            <a:pPr lvl="1"/>
            <a:r>
              <a:rPr lang="de-DE" dirty="0"/>
              <a:t>Nach vorheriger</a:t>
            </a:r>
          </a:p>
          <a:p>
            <a:pPr lvl="1"/>
            <a:r>
              <a:rPr lang="de-DE" dirty="0"/>
              <a:t>Verzögerung</a:t>
            </a:r>
          </a:p>
          <a:p>
            <a:pPr lvl="1"/>
            <a:endParaRPr lang="de-DE" dirty="0"/>
          </a:p>
          <a:p>
            <a:r>
              <a:rPr lang="de-DE" dirty="0"/>
              <a:t>sanft Starten, sanft Enden (Gleiten Start, Gleiten Ende)</a:t>
            </a:r>
          </a:p>
          <a:p>
            <a:pPr lvl="1"/>
            <a:r>
              <a:rPr lang="de-DE" dirty="0"/>
              <a:t>Lässt eine Animation langsam anlaufen, manchmal störend</a:t>
            </a:r>
          </a:p>
          <a:p>
            <a:pPr lvl="1"/>
            <a:endParaRPr lang="de-DE" dirty="0"/>
          </a:p>
          <a:p>
            <a:r>
              <a:rPr lang="de-DE" dirty="0"/>
              <a:t>Videoexport für maximale Kompatibilität:</a:t>
            </a:r>
          </a:p>
          <a:p>
            <a:pPr lvl="1"/>
            <a:r>
              <a:rPr lang="de-DE" dirty="0"/>
              <a:t>Wählen Sie „Exportieren“ aus.</a:t>
            </a:r>
          </a:p>
          <a:p>
            <a:pPr lvl="1"/>
            <a:r>
              <a:rPr lang="de-DE" dirty="0"/>
              <a:t>Wählen Sie Dateiformat „MP4“ aus.</a:t>
            </a:r>
          </a:p>
          <a:p>
            <a:pPr lvl="1"/>
            <a:r>
              <a:rPr lang="de-DE" dirty="0"/>
              <a:t>Im Anschluss wird Ihre Animation im Videoformat gesichert.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BA8CE3D-8A72-27B3-E863-876F7FF29E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8DF9A47-B713-2E88-8065-E16A3A710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8F55C049-4A0D-C0FF-52EE-B832ECDF95F0}"/>
              </a:ext>
            </a:extLst>
          </p:cNvPr>
          <p:cNvSpPr/>
          <p:nvPr/>
        </p:nvSpPr>
        <p:spPr>
          <a:xfrm>
            <a:off x="4681373" y="539471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3003933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21 0.00216 L 0.26336 0.0027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28" y="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966778-8DF4-9114-8F93-DB2F66C01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5D0C48-0239-567E-9B96-272FFFD2114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9CFD72D-CA43-1AB9-0053-358C372F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C8DE4AB4-0D1F-EE4E-6AED-59DA0CA7C5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29721D31-01B6-8D8F-D804-A3D85FC235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786541"/>
      </p:ext>
    </p:extLst>
  </p:cSld>
  <p:clrMapOvr>
    <a:masterClrMapping/>
  </p:clrMapOvr>
  <p:transition spd="med">
    <p:pull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E4E35F-85AD-A02E-18A8-62BCE43F2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9F80B4-82A7-3651-6E6A-61E2B1D3A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697E092-9A22-E4A9-5494-F3A2D536F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Nutzen Sie in jedem Fall die PowerPoint-Vorlage!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649998E-C5B4-A785-FAE4-95C61616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B57F5011-BD16-7EA5-94FA-6F680A99D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904FD0B0-42A2-1DB5-71CA-D54FCD023555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2250561"/>
      </p:ext>
    </p:extLst>
  </p:cSld>
  <p:clrMapOvr>
    <a:masterClrMapping/>
  </p:clrMapOvr>
  <p:transition spd="med">
    <p:pull/>
  </p:transition>
</p:sld>
</file>

<file path=ppt/theme/theme1.xml><?xml version="1.0" encoding="utf-8"?>
<a:theme xmlns:a="http://schemas.openxmlformats.org/drawingml/2006/main" name="1_UP_Praesentation_16_9_KopfBreit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0CD0D550-82A7-7C4B-B04C-CA1DD9BBA705}"/>
    </a:ext>
  </a:extLst>
</a:theme>
</file>

<file path=ppt/theme/theme2.xml><?xml version="1.0" encoding="utf-8"?>
<a:theme xmlns:a="http://schemas.openxmlformats.org/drawingml/2006/main" name="2_UP_Praesentation_16_9_KopfSchmal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A2887859-AD57-E04B-9159-6C1FF7DCB27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1_UP_Praesentation_16_9_KopfBreit_Vorlage_BF_Web</Template>
  <TotalTime>0</TotalTime>
  <Words>5975</Words>
  <Application>Microsoft Macintosh PowerPoint</Application>
  <PresentationFormat>Bildschirmpräsentation (16:9)</PresentationFormat>
  <Paragraphs>1863</Paragraphs>
  <Slides>156</Slides>
  <Notes>52</Notes>
  <HiddenSlides>3</HiddenSlides>
  <MMClips>2</MMClips>
  <ScaleCrop>false</ScaleCrop>
  <HeadingPairs>
    <vt:vector size="6" baseType="variant">
      <vt:variant>
        <vt:lpstr>Verwendete Schriftarten</vt:lpstr>
      </vt:variant>
      <vt:variant>
        <vt:i4>17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156</vt:i4>
      </vt:variant>
    </vt:vector>
  </HeadingPairs>
  <TitlesOfParts>
    <vt:vector size="175" baseType="lpstr">
      <vt:lpstr>-webkit-standard</vt:lpstr>
      <vt:lpstr>Anton</vt:lpstr>
      <vt:lpstr>Aptos</vt:lpstr>
      <vt:lpstr>Arial</vt:lpstr>
      <vt:lpstr>Avenir Next</vt:lpstr>
      <vt:lpstr>AvenirNext</vt:lpstr>
      <vt:lpstr>Calibri</vt:lpstr>
      <vt:lpstr>Cambria Math</vt:lpstr>
      <vt:lpstr>Fira Sans Extra Condensed</vt:lpstr>
      <vt:lpstr>Georgia</vt:lpstr>
      <vt:lpstr>iStock Maquette</vt:lpstr>
      <vt:lpstr>Kantumruy Pro Medium</vt:lpstr>
      <vt:lpstr>Symbol</vt:lpstr>
      <vt:lpstr>Systemschrift Normal</vt:lpstr>
      <vt:lpstr>Tahoma</vt:lpstr>
      <vt:lpstr>Times New Roman</vt:lpstr>
      <vt:lpstr>Wingdings</vt:lpstr>
      <vt:lpstr>1_UP_Praesentation_16_9_KopfBreit_Vorlage_BF_Web</vt:lpstr>
      <vt:lpstr>2_UP_Praesentation_16_9_KopfSchmal_Vorlage_BF_Web</vt:lpstr>
      <vt:lpstr>CHAMP - Chemische Animationen mit PowerPoint</vt:lpstr>
      <vt:lpstr>Prof. Dr. Amitabh Banerji</vt:lpstr>
      <vt:lpstr>Constantin Egerer</vt:lpstr>
      <vt:lpstr>Kompetenzverbund lernen:digital</vt:lpstr>
      <vt:lpstr>DigiProMIN Chemie Cluster</vt:lpstr>
      <vt:lpstr>Vorstellung der Teilnehmenden</vt:lpstr>
      <vt:lpstr>1. Fortbildungskonzept – kurze Übersicht</vt:lpstr>
      <vt:lpstr>Kurze Befragung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Beispiel für eine PowerPoint Animation (Sekundarstufe 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 für eine PowerPoint Animation (Sekundarstufe II)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Einschätzung der vorhandenen Animationstools</vt:lpstr>
      <vt:lpstr>Auswahl des Animationstools PowerPoint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Stellung und Funktion von Animationen im Unterricht</vt:lpstr>
      <vt:lpstr>SAMR-Modell</vt:lpstr>
      <vt:lpstr>SAMR-Modell</vt:lpstr>
      <vt:lpstr>SAMR-Modell</vt:lpstr>
      <vt:lpstr>PowerPoint-Präsentation</vt:lpstr>
      <vt:lpstr>Diagnose durch schülerproduzierte Animationen</vt:lpstr>
      <vt:lpstr>Diagnose durch schülerproduzierte Animationen</vt:lpstr>
      <vt:lpstr>Diagnose durch schülerproduzierte Animationen</vt:lpstr>
      <vt:lpstr>Warum Animationen mit Präsentationssoftware selbst erstellen?</vt:lpstr>
      <vt:lpstr>Warum Animationen mit Präsentationssoftware selbst erstellen?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Ausblick – die Funktion Cameo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Kurze Pause</vt:lpstr>
      <vt:lpstr>Zwei Wege zur Animation</vt:lpstr>
      <vt:lpstr>Zwei Wege zur Animation - Demonstration</vt:lpstr>
      <vt:lpstr>Zwei Wege zur Animation - Lösung</vt:lpstr>
      <vt:lpstr>Zwei Wege zur Animation</vt:lpstr>
      <vt:lpstr>Allgemeine Tipps und Tricks</vt:lpstr>
      <vt:lpstr>Allgemeine Tipps und Tricks</vt:lpstr>
      <vt:lpstr>Allgemeine Tipps und Tricks</vt:lpstr>
      <vt:lpstr>erste Arbeitsphase</vt:lpstr>
      <vt:lpstr>Aufgabe 1 – Bohrsches Atommodell (Flammenfärbung) – 45 Minuten</vt:lpstr>
      <vt:lpstr>Aufgabe 1 – Bohrsches Atommodell (Flammenfärbung) – 45 Minuten</vt:lpstr>
      <vt:lpstr>Reflexion der ersten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Kurze Pause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Mittagspause</vt:lpstr>
      <vt:lpstr>Reflexion der zweiten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Aufgabe 3 – selbstgewählte Animation erstellen</vt:lpstr>
      <vt:lpstr>Aufgabe 3 – selbstgewählte Animation erstellen</vt:lpstr>
      <vt:lpstr>dritte Arbeitsphase</vt:lpstr>
      <vt:lpstr>Hochladen der Materialien/ Download der Animationsbibliothek</vt:lpstr>
      <vt:lpstr>Kurze Pause</vt:lpstr>
      <vt:lpstr>Austausch (Galerierundgang)</vt:lpstr>
      <vt:lpstr>Diskussion</vt:lpstr>
      <vt:lpstr>Kurze Befragung</vt:lpstr>
      <vt:lpstr>Vielen Dank für Ihre Teilnahme!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Befähigung von Lehrkräften zur Erstellung von Animationen zur Visualisierung der submikroskopischen Ebene im Chemieunterricht</dc:title>
  <dc:creator>Constantin Egerer</dc:creator>
  <cp:keywords>Folienmaster, Uni Potsdam, 16:9, DE, barrierefrei</cp:keywords>
  <dc:description>16:9 DE barrierefrei</dc:description>
  <cp:lastModifiedBy>Constantin Egerer</cp:lastModifiedBy>
  <cp:revision>136</cp:revision>
  <cp:lastPrinted>2023-09-13T13:24:27Z</cp:lastPrinted>
  <dcterms:created xsi:type="dcterms:W3CDTF">2023-09-01T12:34:05Z</dcterms:created>
  <dcterms:modified xsi:type="dcterms:W3CDTF">2025-09-23T16:32:54Z</dcterms:modified>
  <cp:category>Folienmaster Universität Potsdam</cp:category>
</cp:coreProperties>
</file>