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7556500" cy="10693400"/>
  <p:notesSz cx="6858000" cy="9144000"/>
  <p:embeddedFontLst>
    <p:embeddedFont>
      <p:font typeface="Klein" panose="02000503060000020004" pitchFamily="2" charset="0"/>
      <p:regular r:id="rId14"/>
    </p:embeddedFont>
    <p:embeddedFont>
      <p:font typeface="Klein Bold" panose="02000503060000020004" pitchFamily="2" charset="0"/>
      <p:regular r:id="rId15"/>
      <p:bold r:id="rId16"/>
    </p:embeddedFont>
    <p:embeddedFont>
      <p:font typeface="TT Rounds Neue Bold" panose="02000803020000020004" pitchFamily="2" charset="77"/>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99" autoAdjust="0"/>
    <p:restoredTop sz="94640" autoAdjust="0"/>
  </p:normalViewPr>
  <p:slideViewPr>
    <p:cSldViewPr>
      <p:cViewPr varScale="1">
        <p:scale>
          <a:sx n="72" d="100"/>
          <a:sy n="72" d="100"/>
        </p:scale>
        <p:origin x="1064"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8/27/25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8/27/25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8/27/25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8/27/25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sv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3.sv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svg"/><Relationship Id="rId7" Type="http://schemas.openxmlformats.org/officeDocument/2006/relationships/image" Target="../media/image16.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7.sv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3.sv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5.svg"/><Relationship Id="rId7"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9.sv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7DAFF"/>
        </a:solidFill>
        <a:effectLst/>
      </p:bgPr>
    </p:bg>
    <p:spTree>
      <p:nvGrpSpPr>
        <p:cNvPr id="1" name=""/>
        <p:cNvGrpSpPr/>
        <p:nvPr/>
      </p:nvGrpSpPr>
      <p:grpSpPr>
        <a:xfrm>
          <a:off x="0" y="0"/>
          <a:ext cx="0" cy="0"/>
          <a:chOff x="0" y="0"/>
          <a:chExt cx="0" cy="0"/>
        </a:xfrm>
      </p:grpSpPr>
      <p:grpSp>
        <p:nvGrpSpPr>
          <p:cNvPr id="2" name="Group 2"/>
          <p:cNvGrpSpPr/>
          <p:nvPr/>
        </p:nvGrpSpPr>
        <p:grpSpPr>
          <a:xfrm>
            <a:off x="286655" y="407042"/>
            <a:ext cx="6986690" cy="9877915"/>
            <a:chOff x="0" y="0"/>
            <a:chExt cx="3505645" cy="4956348"/>
          </a:xfrm>
        </p:grpSpPr>
        <p:sp>
          <p:nvSpPr>
            <p:cNvPr id="3" name="Freeform 3"/>
            <p:cNvSpPr/>
            <p:nvPr/>
          </p:nvSpPr>
          <p:spPr>
            <a:xfrm>
              <a:off x="0" y="0"/>
              <a:ext cx="3505645" cy="4956347"/>
            </a:xfrm>
            <a:custGeom>
              <a:avLst/>
              <a:gdLst/>
              <a:ahLst/>
              <a:cxnLst/>
              <a:rect l="l" t="t" r="r" b="b"/>
              <a:pathLst>
                <a:path w="3505645" h="4956347">
                  <a:moveTo>
                    <a:pt x="41000" y="0"/>
                  </a:moveTo>
                  <a:lnTo>
                    <a:pt x="3464645" y="0"/>
                  </a:lnTo>
                  <a:cubicBezTo>
                    <a:pt x="3487289" y="0"/>
                    <a:pt x="3505645" y="18356"/>
                    <a:pt x="3505645" y="41000"/>
                  </a:cubicBezTo>
                  <a:lnTo>
                    <a:pt x="3505645" y="4915348"/>
                  </a:lnTo>
                  <a:cubicBezTo>
                    <a:pt x="3505645" y="4937991"/>
                    <a:pt x="3487289" y="4956347"/>
                    <a:pt x="3464645" y="4956347"/>
                  </a:cubicBezTo>
                  <a:lnTo>
                    <a:pt x="41000" y="4956347"/>
                  </a:lnTo>
                  <a:cubicBezTo>
                    <a:pt x="18356" y="4956347"/>
                    <a:pt x="0" y="4937991"/>
                    <a:pt x="0" y="4915348"/>
                  </a:cubicBezTo>
                  <a:lnTo>
                    <a:pt x="0" y="41000"/>
                  </a:lnTo>
                  <a:cubicBezTo>
                    <a:pt x="0" y="18356"/>
                    <a:pt x="18356" y="0"/>
                    <a:pt x="41000" y="0"/>
                  </a:cubicBezTo>
                  <a:close/>
                </a:path>
              </a:pathLst>
            </a:custGeom>
            <a:solidFill>
              <a:srgbClr val="FFFFFF"/>
            </a:solidFill>
            <a:ln w="9525" cap="rnd">
              <a:solidFill>
                <a:srgbClr val="000000"/>
              </a:solidFill>
              <a:prstDash val="solid"/>
              <a:round/>
            </a:ln>
          </p:spPr>
          <p:txBody>
            <a:bodyPr/>
            <a:lstStyle/>
            <a:p>
              <a:endParaRPr lang="de-DE"/>
            </a:p>
          </p:txBody>
        </p:sp>
        <p:sp>
          <p:nvSpPr>
            <p:cNvPr id="4" name="TextBox 4"/>
            <p:cNvSpPr txBox="1"/>
            <p:nvPr/>
          </p:nvSpPr>
          <p:spPr>
            <a:xfrm>
              <a:off x="0" y="-28575"/>
              <a:ext cx="3505645" cy="4984923"/>
            </a:xfrm>
            <a:prstGeom prst="rect">
              <a:avLst/>
            </a:prstGeom>
          </p:spPr>
          <p:txBody>
            <a:bodyPr lIns="35919" tIns="35919" rIns="35919" bIns="35919" rtlCol="0" anchor="ctr"/>
            <a:lstStyle/>
            <a:p>
              <a:pPr algn="ctr">
                <a:lnSpc>
                  <a:spcPts val="1385"/>
                </a:lnSpc>
                <a:spcBef>
                  <a:spcPct val="0"/>
                </a:spcBef>
              </a:pPr>
              <a:endParaRPr/>
            </a:p>
          </p:txBody>
        </p:sp>
      </p:grpSp>
      <p:grpSp>
        <p:nvGrpSpPr>
          <p:cNvPr id="5" name="Group 5"/>
          <p:cNvGrpSpPr/>
          <p:nvPr/>
        </p:nvGrpSpPr>
        <p:grpSpPr>
          <a:xfrm>
            <a:off x="720701" y="2515518"/>
            <a:ext cx="6119299" cy="1214303"/>
            <a:chOff x="0" y="0"/>
            <a:chExt cx="3883146" cy="770565"/>
          </a:xfrm>
        </p:grpSpPr>
        <p:sp>
          <p:nvSpPr>
            <p:cNvPr id="6" name="Freeform 6"/>
            <p:cNvSpPr/>
            <p:nvPr/>
          </p:nvSpPr>
          <p:spPr>
            <a:xfrm>
              <a:off x="0" y="0"/>
              <a:ext cx="3883146" cy="770565"/>
            </a:xfrm>
            <a:custGeom>
              <a:avLst/>
              <a:gdLst/>
              <a:ahLst/>
              <a:cxnLst/>
              <a:rect l="l" t="t" r="r" b="b"/>
              <a:pathLst>
                <a:path w="3883146" h="770565">
                  <a:moveTo>
                    <a:pt x="20243" y="0"/>
                  </a:moveTo>
                  <a:lnTo>
                    <a:pt x="3862904" y="0"/>
                  </a:lnTo>
                  <a:cubicBezTo>
                    <a:pt x="3874083" y="0"/>
                    <a:pt x="3883146" y="9063"/>
                    <a:pt x="3883146" y="20243"/>
                  </a:cubicBezTo>
                  <a:lnTo>
                    <a:pt x="3883146" y="750322"/>
                  </a:lnTo>
                  <a:cubicBezTo>
                    <a:pt x="3883146" y="761502"/>
                    <a:pt x="3874083" y="770565"/>
                    <a:pt x="3862904" y="770565"/>
                  </a:cubicBezTo>
                  <a:lnTo>
                    <a:pt x="20243" y="770565"/>
                  </a:lnTo>
                  <a:cubicBezTo>
                    <a:pt x="9063" y="770565"/>
                    <a:pt x="0" y="761502"/>
                    <a:pt x="0" y="750322"/>
                  </a:cubicBezTo>
                  <a:lnTo>
                    <a:pt x="0" y="20243"/>
                  </a:lnTo>
                  <a:cubicBezTo>
                    <a:pt x="0" y="9063"/>
                    <a:pt x="9063" y="0"/>
                    <a:pt x="20243" y="0"/>
                  </a:cubicBezTo>
                  <a:close/>
                </a:path>
              </a:pathLst>
            </a:custGeom>
            <a:solidFill>
              <a:srgbClr val="FFFFFF"/>
            </a:solidFill>
            <a:ln w="9525" cap="sq">
              <a:solidFill>
                <a:srgbClr val="000000"/>
              </a:solidFill>
              <a:prstDash val="lgDash"/>
              <a:miter/>
            </a:ln>
          </p:spPr>
          <p:txBody>
            <a:bodyPr/>
            <a:lstStyle/>
            <a:p>
              <a:endParaRPr lang="de-DE"/>
            </a:p>
          </p:txBody>
        </p:sp>
        <p:sp>
          <p:nvSpPr>
            <p:cNvPr id="7" name="TextBox 7"/>
            <p:cNvSpPr txBox="1"/>
            <p:nvPr/>
          </p:nvSpPr>
          <p:spPr>
            <a:xfrm>
              <a:off x="0" y="-28575"/>
              <a:ext cx="3883146" cy="799140"/>
            </a:xfrm>
            <a:prstGeom prst="rect">
              <a:avLst/>
            </a:prstGeom>
          </p:spPr>
          <p:txBody>
            <a:bodyPr lIns="35919" tIns="35919" rIns="35919" bIns="35919" rtlCol="0" anchor="ctr"/>
            <a:lstStyle/>
            <a:p>
              <a:pPr algn="ctr">
                <a:lnSpc>
                  <a:spcPts val="1385"/>
                </a:lnSpc>
              </a:pPr>
              <a:endParaRPr/>
            </a:p>
          </p:txBody>
        </p:sp>
      </p:grpSp>
      <p:grpSp>
        <p:nvGrpSpPr>
          <p:cNvPr id="8" name="Group 8"/>
          <p:cNvGrpSpPr/>
          <p:nvPr/>
        </p:nvGrpSpPr>
        <p:grpSpPr>
          <a:xfrm>
            <a:off x="614734" y="2329568"/>
            <a:ext cx="2376513" cy="371899"/>
            <a:chOff x="0" y="0"/>
            <a:chExt cx="1463492" cy="229021"/>
          </a:xfrm>
        </p:grpSpPr>
        <p:sp>
          <p:nvSpPr>
            <p:cNvPr id="9" name="Freeform 9"/>
            <p:cNvSpPr/>
            <p:nvPr/>
          </p:nvSpPr>
          <p:spPr>
            <a:xfrm>
              <a:off x="0" y="0"/>
              <a:ext cx="1463492" cy="229021"/>
            </a:xfrm>
            <a:custGeom>
              <a:avLst/>
              <a:gdLst/>
              <a:ahLst/>
              <a:cxnLst/>
              <a:rect l="l" t="t" r="r" b="b"/>
              <a:pathLst>
                <a:path w="1463492" h="229021">
                  <a:moveTo>
                    <a:pt x="114510" y="0"/>
                  </a:moveTo>
                  <a:lnTo>
                    <a:pt x="1348982" y="0"/>
                  </a:lnTo>
                  <a:cubicBezTo>
                    <a:pt x="1412224" y="0"/>
                    <a:pt x="1463492" y="51268"/>
                    <a:pt x="1463492" y="114510"/>
                  </a:cubicBezTo>
                  <a:lnTo>
                    <a:pt x="1463492" y="114510"/>
                  </a:lnTo>
                  <a:cubicBezTo>
                    <a:pt x="1463492" y="144880"/>
                    <a:pt x="1451427" y="174007"/>
                    <a:pt x="1429953" y="195481"/>
                  </a:cubicBezTo>
                  <a:cubicBezTo>
                    <a:pt x="1408478" y="216956"/>
                    <a:pt x="1379352" y="229021"/>
                    <a:pt x="1348982" y="229021"/>
                  </a:cubicBezTo>
                  <a:lnTo>
                    <a:pt x="114510" y="229021"/>
                  </a:lnTo>
                  <a:cubicBezTo>
                    <a:pt x="84140" y="229021"/>
                    <a:pt x="55014" y="216956"/>
                    <a:pt x="33539" y="195481"/>
                  </a:cubicBezTo>
                  <a:cubicBezTo>
                    <a:pt x="12064" y="174007"/>
                    <a:pt x="0" y="144880"/>
                    <a:pt x="0" y="114510"/>
                  </a:cubicBezTo>
                  <a:lnTo>
                    <a:pt x="0" y="114510"/>
                  </a:lnTo>
                  <a:cubicBezTo>
                    <a:pt x="0" y="84140"/>
                    <a:pt x="12064" y="55014"/>
                    <a:pt x="33539" y="33539"/>
                  </a:cubicBezTo>
                  <a:cubicBezTo>
                    <a:pt x="55014" y="12064"/>
                    <a:pt x="84140" y="0"/>
                    <a:pt x="114510" y="0"/>
                  </a:cubicBezTo>
                  <a:close/>
                </a:path>
              </a:pathLst>
            </a:custGeom>
            <a:solidFill>
              <a:srgbClr val="FFCCD2"/>
            </a:solidFill>
          </p:spPr>
          <p:txBody>
            <a:bodyPr/>
            <a:lstStyle/>
            <a:p>
              <a:endParaRPr lang="de-DE"/>
            </a:p>
          </p:txBody>
        </p:sp>
        <p:sp>
          <p:nvSpPr>
            <p:cNvPr id="10" name="TextBox 10"/>
            <p:cNvSpPr txBox="1"/>
            <p:nvPr/>
          </p:nvSpPr>
          <p:spPr>
            <a:xfrm>
              <a:off x="0" y="-28575"/>
              <a:ext cx="1463492" cy="257596"/>
            </a:xfrm>
            <a:prstGeom prst="rect">
              <a:avLst/>
            </a:prstGeom>
          </p:spPr>
          <p:txBody>
            <a:bodyPr lIns="35919" tIns="35919" rIns="35919" bIns="35919" rtlCol="0" anchor="ctr"/>
            <a:lstStyle/>
            <a:p>
              <a:pPr algn="ctr">
                <a:lnSpc>
                  <a:spcPts val="1385"/>
                </a:lnSpc>
              </a:pPr>
              <a:endParaRPr/>
            </a:p>
          </p:txBody>
        </p:sp>
      </p:grpSp>
      <p:grpSp>
        <p:nvGrpSpPr>
          <p:cNvPr id="11" name="Group 11"/>
          <p:cNvGrpSpPr/>
          <p:nvPr/>
        </p:nvGrpSpPr>
        <p:grpSpPr>
          <a:xfrm>
            <a:off x="720701" y="4125320"/>
            <a:ext cx="6119299" cy="3253839"/>
            <a:chOff x="0" y="0"/>
            <a:chExt cx="3883146" cy="2064801"/>
          </a:xfrm>
        </p:grpSpPr>
        <p:sp>
          <p:nvSpPr>
            <p:cNvPr id="12" name="Freeform 12"/>
            <p:cNvSpPr/>
            <p:nvPr/>
          </p:nvSpPr>
          <p:spPr>
            <a:xfrm>
              <a:off x="0" y="0"/>
              <a:ext cx="3883146" cy="2064801"/>
            </a:xfrm>
            <a:custGeom>
              <a:avLst/>
              <a:gdLst/>
              <a:ahLst/>
              <a:cxnLst/>
              <a:rect l="l" t="t" r="r" b="b"/>
              <a:pathLst>
                <a:path w="3883146" h="2064801">
                  <a:moveTo>
                    <a:pt x="20243" y="0"/>
                  </a:moveTo>
                  <a:lnTo>
                    <a:pt x="3862904" y="0"/>
                  </a:lnTo>
                  <a:cubicBezTo>
                    <a:pt x="3874083" y="0"/>
                    <a:pt x="3883146" y="9063"/>
                    <a:pt x="3883146" y="20243"/>
                  </a:cubicBezTo>
                  <a:lnTo>
                    <a:pt x="3883146" y="2044559"/>
                  </a:lnTo>
                  <a:cubicBezTo>
                    <a:pt x="3883146" y="2055738"/>
                    <a:pt x="3874083" y="2064801"/>
                    <a:pt x="3862904" y="2064801"/>
                  </a:cubicBezTo>
                  <a:lnTo>
                    <a:pt x="20243" y="2064801"/>
                  </a:lnTo>
                  <a:cubicBezTo>
                    <a:pt x="9063" y="2064801"/>
                    <a:pt x="0" y="2055738"/>
                    <a:pt x="0" y="2044559"/>
                  </a:cubicBezTo>
                  <a:lnTo>
                    <a:pt x="0" y="20243"/>
                  </a:lnTo>
                  <a:cubicBezTo>
                    <a:pt x="0" y="9063"/>
                    <a:pt x="9063" y="0"/>
                    <a:pt x="20243" y="0"/>
                  </a:cubicBezTo>
                  <a:close/>
                </a:path>
              </a:pathLst>
            </a:custGeom>
            <a:solidFill>
              <a:srgbClr val="FFFFFF"/>
            </a:solidFill>
            <a:ln w="9525" cap="sq">
              <a:solidFill>
                <a:srgbClr val="000000"/>
              </a:solidFill>
              <a:prstDash val="lgDash"/>
              <a:miter/>
            </a:ln>
          </p:spPr>
          <p:txBody>
            <a:bodyPr/>
            <a:lstStyle/>
            <a:p>
              <a:endParaRPr lang="de-DE"/>
            </a:p>
          </p:txBody>
        </p:sp>
        <p:sp>
          <p:nvSpPr>
            <p:cNvPr id="13" name="TextBox 13"/>
            <p:cNvSpPr txBox="1"/>
            <p:nvPr/>
          </p:nvSpPr>
          <p:spPr>
            <a:xfrm>
              <a:off x="0" y="-28575"/>
              <a:ext cx="3883146" cy="2093376"/>
            </a:xfrm>
            <a:prstGeom prst="rect">
              <a:avLst/>
            </a:prstGeom>
          </p:spPr>
          <p:txBody>
            <a:bodyPr lIns="35919" tIns="35919" rIns="35919" bIns="35919" rtlCol="0" anchor="ctr"/>
            <a:lstStyle/>
            <a:p>
              <a:pPr algn="ctr">
                <a:lnSpc>
                  <a:spcPts val="1385"/>
                </a:lnSpc>
              </a:pPr>
              <a:endParaRPr/>
            </a:p>
          </p:txBody>
        </p:sp>
      </p:grpSp>
      <p:grpSp>
        <p:nvGrpSpPr>
          <p:cNvPr id="14" name="Group 14"/>
          <p:cNvGrpSpPr/>
          <p:nvPr/>
        </p:nvGrpSpPr>
        <p:grpSpPr>
          <a:xfrm>
            <a:off x="614734" y="3939371"/>
            <a:ext cx="2376513" cy="371899"/>
            <a:chOff x="0" y="0"/>
            <a:chExt cx="1463492" cy="229021"/>
          </a:xfrm>
        </p:grpSpPr>
        <p:sp>
          <p:nvSpPr>
            <p:cNvPr id="15" name="Freeform 15"/>
            <p:cNvSpPr/>
            <p:nvPr/>
          </p:nvSpPr>
          <p:spPr>
            <a:xfrm>
              <a:off x="0" y="0"/>
              <a:ext cx="1463492" cy="229021"/>
            </a:xfrm>
            <a:custGeom>
              <a:avLst/>
              <a:gdLst/>
              <a:ahLst/>
              <a:cxnLst/>
              <a:rect l="l" t="t" r="r" b="b"/>
              <a:pathLst>
                <a:path w="1463492" h="229021">
                  <a:moveTo>
                    <a:pt x="114510" y="0"/>
                  </a:moveTo>
                  <a:lnTo>
                    <a:pt x="1348982" y="0"/>
                  </a:lnTo>
                  <a:cubicBezTo>
                    <a:pt x="1412224" y="0"/>
                    <a:pt x="1463492" y="51268"/>
                    <a:pt x="1463492" y="114510"/>
                  </a:cubicBezTo>
                  <a:lnTo>
                    <a:pt x="1463492" y="114510"/>
                  </a:lnTo>
                  <a:cubicBezTo>
                    <a:pt x="1463492" y="144880"/>
                    <a:pt x="1451427" y="174007"/>
                    <a:pt x="1429953" y="195481"/>
                  </a:cubicBezTo>
                  <a:cubicBezTo>
                    <a:pt x="1408478" y="216956"/>
                    <a:pt x="1379352" y="229021"/>
                    <a:pt x="1348982" y="229021"/>
                  </a:cubicBezTo>
                  <a:lnTo>
                    <a:pt x="114510" y="229021"/>
                  </a:lnTo>
                  <a:cubicBezTo>
                    <a:pt x="84140" y="229021"/>
                    <a:pt x="55014" y="216956"/>
                    <a:pt x="33539" y="195481"/>
                  </a:cubicBezTo>
                  <a:cubicBezTo>
                    <a:pt x="12064" y="174007"/>
                    <a:pt x="0" y="144880"/>
                    <a:pt x="0" y="114510"/>
                  </a:cubicBezTo>
                  <a:lnTo>
                    <a:pt x="0" y="114510"/>
                  </a:lnTo>
                  <a:cubicBezTo>
                    <a:pt x="0" y="84140"/>
                    <a:pt x="12064" y="55014"/>
                    <a:pt x="33539" y="33539"/>
                  </a:cubicBezTo>
                  <a:cubicBezTo>
                    <a:pt x="55014" y="12064"/>
                    <a:pt x="84140" y="0"/>
                    <a:pt x="114510" y="0"/>
                  </a:cubicBezTo>
                  <a:close/>
                </a:path>
              </a:pathLst>
            </a:custGeom>
            <a:solidFill>
              <a:srgbClr val="FFCCD2"/>
            </a:solidFill>
          </p:spPr>
          <p:txBody>
            <a:bodyPr/>
            <a:lstStyle/>
            <a:p>
              <a:endParaRPr lang="de-DE"/>
            </a:p>
          </p:txBody>
        </p:sp>
        <p:sp>
          <p:nvSpPr>
            <p:cNvPr id="16" name="TextBox 16"/>
            <p:cNvSpPr txBox="1"/>
            <p:nvPr/>
          </p:nvSpPr>
          <p:spPr>
            <a:xfrm>
              <a:off x="0" y="-28575"/>
              <a:ext cx="1463492" cy="257596"/>
            </a:xfrm>
            <a:prstGeom prst="rect">
              <a:avLst/>
            </a:prstGeom>
          </p:spPr>
          <p:txBody>
            <a:bodyPr lIns="35919" tIns="35919" rIns="35919" bIns="35919" rtlCol="0" anchor="ctr"/>
            <a:lstStyle/>
            <a:p>
              <a:pPr algn="ctr">
                <a:lnSpc>
                  <a:spcPts val="1385"/>
                </a:lnSpc>
              </a:pPr>
              <a:endParaRPr/>
            </a:p>
          </p:txBody>
        </p:sp>
      </p:grpSp>
      <p:grpSp>
        <p:nvGrpSpPr>
          <p:cNvPr id="17" name="Group 17"/>
          <p:cNvGrpSpPr/>
          <p:nvPr/>
        </p:nvGrpSpPr>
        <p:grpSpPr>
          <a:xfrm>
            <a:off x="756000" y="7676090"/>
            <a:ext cx="6097674" cy="2488934"/>
            <a:chOff x="0" y="0"/>
            <a:chExt cx="3869423" cy="1579412"/>
          </a:xfrm>
        </p:grpSpPr>
        <p:sp>
          <p:nvSpPr>
            <p:cNvPr id="18" name="Freeform 18"/>
            <p:cNvSpPr/>
            <p:nvPr/>
          </p:nvSpPr>
          <p:spPr>
            <a:xfrm>
              <a:off x="0" y="0"/>
              <a:ext cx="3869424" cy="1579412"/>
            </a:xfrm>
            <a:custGeom>
              <a:avLst/>
              <a:gdLst/>
              <a:ahLst/>
              <a:cxnLst/>
              <a:rect l="l" t="t" r="r" b="b"/>
              <a:pathLst>
                <a:path w="3869424" h="1579412">
                  <a:moveTo>
                    <a:pt x="20314" y="0"/>
                  </a:moveTo>
                  <a:lnTo>
                    <a:pt x="3849109" y="0"/>
                  </a:lnTo>
                  <a:cubicBezTo>
                    <a:pt x="3860328" y="0"/>
                    <a:pt x="3869424" y="9095"/>
                    <a:pt x="3869424" y="20314"/>
                  </a:cubicBezTo>
                  <a:lnTo>
                    <a:pt x="3869424" y="1559098"/>
                  </a:lnTo>
                  <a:cubicBezTo>
                    <a:pt x="3869424" y="1564486"/>
                    <a:pt x="3867283" y="1569653"/>
                    <a:pt x="3863473" y="1573462"/>
                  </a:cubicBezTo>
                  <a:cubicBezTo>
                    <a:pt x="3859664" y="1577272"/>
                    <a:pt x="3854497" y="1579412"/>
                    <a:pt x="3849109" y="1579412"/>
                  </a:cubicBezTo>
                  <a:lnTo>
                    <a:pt x="20314" y="1579412"/>
                  </a:lnTo>
                  <a:cubicBezTo>
                    <a:pt x="9095" y="1579412"/>
                    <a:pt x="0" y="1570317"/>
                    <a:pt x="0" y="1559098"/>
                  </a:cubicBezTo>
                  <a:lnTo>
                    <a:pt x="0" y="20314"/>
                  </a:lnTo>
                  <a:cubicBezTo>
                    <a:pt x="0" y="9095"/>
                    <a:pt x="9095" y="0"/>
                    <a:pt x="20314" y="0"/>
                  </a:cubicBezTo>
                  <a:close/>
                </a:path>
              </a:pathLst>
            </a:custGeom>
            <a:solidFill>
              <a:srgbClr val="FFFFFF"/>
            </a:solidFill>
            <a:ln w="9525" cap="sq">
              <a:solidFill>
                <a:srgbClr val="000000"/>
              </a:solidFill>
              <a:prstDash val="lgDash"/>
              <a:miter/>
            </a:ln>
          </p:spPr>
          <p:txBody>
            <a:bodyPr/>
            <a:lstStyle/>
            <a:p>
              <a:endParaRPr lang="de-DE"/>
            </a:p>
          </p:txBody>
        </p:sp>
        <p:sp>
          <p:nvSpPr>
            <p:cNvPr id="19" name="TextBox 19"/>
            <p:cNvSpPr txBox="1"/>
            <p:nvPr/>
          </p:nvSpPr>
          <p:spPr>
            <a:xfrm>
              <a:off x="0" y="-28575"/>
              <a:ext cx="3869423" cy="1607987"/>
            </a:xfrm>
            <a:prstGeom prst="rect">
              <a:avLst/>
            </a:prstGeom>
          </p:spPr>
          <p:txBody>
            <a:bodyPr lIns="35919" tIns="35919" rIns="35919" bIns="35919" rtlCol="0" anchor="ctr"/>
            <a:lstStyle/>
            <a:p>
              <a:pPr algn="ctr">
                <a:lnSpc>
                  <a:spcPts val="1385"/>
                </a:lnSpc>
              </a:pPr>
              <a:endParaRPr/>
            </a:p>
          </p:txBody>
        </p:sp>
      </p:grpSp>
      <p:grpSp>
        <p:nvGrpSpPr>
          <p:cNvPr id="20" name="Group 20"/>
          <p:cNvGrpSpPr/>
          <p:nvPr/>
        </p:nvGrpSpPr>
        <p:grpSpPr>
          <a:xfrm>
            <a:off x="614734" y="7502984"/>
            <a:ext cx="2376513" cy="371899"/>
            <a:chOff x="0" y="0"/>
            <a:chExt cx="1463492" cy="229021"/>
          </a:xfrm>
        </p:grpSpPr>
        <p:sp>
          <p:nvSpPr>
            <p:cNvPr id="21" name="Freeform 21"/>
            <p:cNvSpPr/>
            <p:nvPr/>
          </p:nvSpPr>
          <p:spPr>
            <a:xfrm>
              <a:off x="0" y="0"/>
              <a:ext cx="1463492" cy="229021"/>
            </a:xfrm>
            <a:custGeom>
              <a:avLst/>
              <a:gdLst/>
              <a:ahLst/>
              <a:cxnLst/>
              <a:rect l="l" t="t" r="r" b="b"/>
              <a:pathLst>
                <a:path w="1463492" h="229021">
                  <a:moveTo>
                    <a:pt x="114510" y="0"/>
                  </a:moveTo>
                  <a:lnTo>
                    <a:pt x="1348982" y="0"/>
                  </a:lnTo>
                  <a:cubicBezTo>
                    <a:pt x="1412224" y="0"/>
                    <a:pt x="1463492" y="51268"/>
                    <a:pt x="1463492" y="114510"/>
                  </a:cubicBezTo>
                  <a:lnTo>
                    <a:pt x="1463492" y="114510"/>
                  </a:lnTo>
                  <a:cubicBezTo>
                    <a:pt x="1463492" y="144880"/>
                    <a:pt x="1451427" y="174007"/>
                    <a:pt x="1429953" y="195481"/>
                  </a:cubicBezTo>
                  <a:cubicBezTo>
                    <a:pt x="1408478" y="216956"/>
                    <a:pt x="1379352" y="229021"/>
                    <a:pt x="1348982" y="229021"/>
                  </a:cubicBezTo>
                  <a:lnTo>
                    <a:pt x="114510" y="229021"/>
                  </a:lnTo>
                  <a:cubicBezTo>
                    <a:pt x="84140" y="229021"/>
                    <a:pt x="55014" y="216956"/>
                    <a:pt x="33539" y="195481"/>
                  </a:cubicBezTo>
                  <a:cubicBezTo>
                    <a:pt x="12064" y="174007"/>
                    <a:pt x="0" y="144880"/>
                    <a:pt x="0" y="114510"/>
                  </a:cubicBezTo>
                  <a:lnTo>
                    <a:pt x="0" y="114510"/>
                  </a:lnTo>
                  <a:cubicBezTo>
                    <a:pt x="0" y="84140"/>
                    <a:pt x="12064" y="55014"/>
                    <a:pt x="33539" y="33539"/>
                  </a:cubicBezTo>
                  <a:cubicBezTo>
                    <a:pt x="55014" y="12064"/>
                    <a:pt x="84140" y="0"/>
                    <a:pt x="114510" y="0"/>
                  </a:cubicBezTo>
                  <a:close/>
                </a:path>
              </a:pathLst>
            </a:custGeom>
            <a:solidFill>
              <a:srgbClr val="FFCCD2"/>
            </a:solidFill>
          </p:spPr>
          <p:txBody>
            <a:bodyPr/>
            <a:lstStyle/>
            <a:p>
              <a:endParaRPr lang="de-DE"/>
            </a:p>
          </p:txBody>
        </p:sp>
        <p:sp>
          <p:nvSpPr>
            <p:cNvPr id="22" name="TextBox 22"/>
            <p:cNvSpPr txBox="1"/>
            <p:nvPr/>
          </p:nvSpPr>
          <p:spPr>
            <a:xfrm>
              <a:off x="0" y="-28575"/>
              <a:ext cx="1463492" cy="257596"/>
            </a:xfrm>
            <a:prstGeom prst="rect">
              <a:avLst/>
            </a:prstGeom>
          </p:spPr>
          <p:txBody>
            <a:bodyPr lIns="35919" tIns="35919" rIns="35919" bIns="35919" rtlCol="0" anchor="ctr"/>
            <a:lstStyle/>
            <a:p>
              <a:pPr algn="ctr">
                <a:lnSpc>
                  <a:spcPts val="1385"/>
                </a:lnSpc>
              </a:pPr>
              <a:endParaRPr/>
            </a:p>
          </p:txBody>
        </p:sp>
      </p:grpSp>
      <p:grpSp>
        <p:nvGrpSpPr>
          <p:cNvPr id="23" name="Group 23"/>
          <p:cNvGrpSpPr/>
          <p:nvPr/>
        </p:nvGrpSpPr>
        <p:grpSpPr>
          <a:xfrm>
            <a:off x="742326" y="6723491"/>
            <a:ext cx="202911" cy="202911"/>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de-DE"/>
            </a:p>
          </p:txBody>
        </p:sp>
        <p:sp>
          <p:nvSpPr>
            <p:cNvPr id="25" name="TextBox 25"/>
            <p:cNvSpPr txBox="1"/>
            <p:nvPr/>
          </p:nvSpPr>
          <p:spPr>
            <a:xfrm>
              <a:off x="76200" y="47625"/>
              <a:ext cx="660400" cy="688975"/>
            </a:xfrm>
            <a:prstGeom prst="rect">
              <a:avLst/>
            </a:prstGeom>
          </p:spPr>
          <p:txBody>
            <a:bodyPr lIns="35919" tIns="35919" rIns="35919" bIns="35919" rtlCol="0" anchor="ctr"/>
            <a:lstStyle/>
            <a:p>
              <a:pPr algn="ctr">
                <a:lnSpc>
                  <a:spcPts val="1385"/>
                </a:lnSpc>
              </a:pPr>
              <a:endParaRPr/>
            </a:p>
          </p:txBody>
        </p:sp>
      </p:grpSp>
      <p:sp>
        <p:nvSpPr>
          <p:cNvPr id="26" name="Freeform 26"/>
          <p:cNvSpPr/>
          <p:nvPr/>
        </p:nvSpPr>
        <p:spPr>
          <a:xfrm>
            <a:off x="5917186" y="1632278"/>
            <a:ext cx="1279752" cy="2068286"/>
          </a:xfrm>
          <a:custGeom>
            <a:avLst/>
            <a:gdLst/>
            <a:ahLst/>
            <a:cxnLst/>
            <a:rect l="l" t="t" r="r" b="b"/>
            <a:pathLst>
              <a:path w="1279752" h="2068286">
                <a:moveTo>
                  <a:pt x="0" y="0"/>
                </a:moveTo>
                <a:lnTo>
                  <a:pt x="1279752" y="0"/>
                </a:lnTo>
                <a:lnTo>
                  <a:pt x="1279752" y="2068287"/>
                </a:lnTo>
                <a:lnTo>
                  <a:pt x="0" y="2068287"/>
                </a:lnTo>
                <a:lnTo>
                  <a:pt x="0" y="0"/>
                </a:lnTo>
                <a:close/>
              </a:path>
            </a:pathLst>
          </a:custGeom>
          <a:blipFill>
            <a:blip r:embed="rId2"/>
            <a:stretch>
              <a:fillRect/>
            </a:stretch>
          </a:blipFill>
        </p:spPr>
        <p:txBody>
          <a:bodyPr/>
          <a:lstStyle/>
          <a:p>
            <a:endParaRPr lang="de-DE"/>
          </a:p>
        </p:txBody>
      </p:sp>
      <p:sp>
        <p:nvSpPr>
          <p:cNvPr id="27" name="TextBox 27"/>
          <p:cNvSpPr txBox="1"/>
          <p:nvPr/>
        </p:nvSpPr>
        <p:spPr>
          <a:xfrm>
            <a:off x="912510" y="4387469"/>
            <a:ext cx="5735681" cy="2909899"/>
          </a:xfrm>
          <a:prstGeom prst="rect">
            <a:avLst/>
          </a:prstGeom>
        </p:spPr>
        <p:txBody>
          <a:bodyPr lIns="0" tIns="0" rIns="0" bIns="0" rtlCol="0" anchor="t">
            <a:spAutoFit/>
          </a:bodyPr>
          <a:lstStyle/>
          <a:p>
            <a:pPr marL="263619" lvl="1" indent="-131809" algn="l">
              <a:lnSpc>
                <a:spcPts val="1868"/>
              </a:lnSpc>
              <a:buAutoNum type="arabicPeriod"/>
            </a:pPr>
            <a:r>
              <a:rPr lang="de-DE" sz="1221">
                <a:solidFill>
                  <a:srgbClr val="000000"/>
                </a:solidFill>
                <a:latin typeface="Klein"/>
                <a:ea typeface="Klein"/>
                <a:cs typeface="Klein"/>
                <a:sym typeface="Klein"/>
              </a:rPr>
              <a:t>Umwickle beide Thermometer mit den ausgelegten Schlauchstücken.</a:t>
            </a:r>
          </a:p>
          <a:p>
            <a:pPr marL="263619" lvl="1" indent="-131809" algn="l">
              <a:lnSpc>
                <a:spcPts val="1868"/>
              </a:lnSpc>
              <a:buAutoNum type="arabicPeriod"/>
            </a:pPr>
            <a:r>
              <a:rPr lang="de-DE" sz="1221">
                <a:solidFill>
                  <a:srgbClr val="000000"/>
                </a:solidFill>
                <a:latin typeface="Klein"/>
                <a:ea typeface="Klein"/>
                <a:cs typeface="Klein"/>
                <a:sym typeface="Klein"/>
              </a:rPr>
              <a:t> Spanne die beiden Thermometer, auf Höhe der Schlauchstücke, in die Stativklemmen vorsichtig ein.</a:t>
            </a:r>
          </a:p>
          <a:p>
            <a:pPr marL="263619" lvl="1" indent="-131809" algn="l">
              <a:lnSpc>
                <a:spcPts val="1868"/>
              </a:lnSpc>
              <a:buAutoNum type="arabicPeriod"/>
            </a:pPr>
            <a:r>
              <a:rPr lang="de-DE" sz="1221">
                <a:solidFill>
                  <a:srgbClr val="000000"/>
                </a:solidFill>
                <a:latin typeface="Klein"/>
                <a:ea typeface="Klein"/>
                <a:cs typeface="Klein"/>
                <a:sym typeface="Klein"/>
              </a:rPr>
              <a:t>Warte 1-2 Minuten und notiere dir die Temperaturen der Thermometer in einer Tabelle.</a:t>
            </a:r>
          </a:p>
          <a:p>
            <a:pPr marL="263619" lvl="1" indent="-131809" algn="l">
              <a:lnSpc>
                <a:spcPts val="1868"/>
              </a:lnSpc>
              <a:buAutoNum type="arabicPeriod"/>
            </a:pPr>
            <a:r>
              <a:rPr lang="de-DE" sz="1221">
                <a:solidFill>
                  <a:srgbClr val="000000"/>
                </a:solidFill>
                <a:latin typeface="Klein"/>
                <a:ea typeface="Klein"/>
                <a:cs typeface="Klein"/>
                <a:sym typeface="Klein"/>
              </a:rPr>
              <a:t>Besprühe ein Tuch mit Wasser.</a:t>
            </a:r>
          </a:p>
          <a:p>
            <a:pPr marL="263619" lvl="1" indent="-131809" algn="l">
              <a:lnSpc>
                <a:spcPts val="1868"/>
              </a:lnSpc>
              <a:buAutoNum type="arabicPeriod"/>
            </a:pPr>
            <a:r>
              <a:rPr lang="de-DE" sz="1221">
                <a:solidFill>
                  <a:srgbClr val="000000"/>
                </a:solidFill>
                <a:latin typeface="Klein"/>
                <a:ea typeface="Klein"/>
                <a:cs typeface="Klein"/>
                <a:sym typeface="Klein"/>
              </a:rPr>
              <a:t>Wickle das nasse Tuch um eines der Thermometer und befestige es mit einem Gummi. </a:t>
            </a:r>
          </a:p>
          <a:p>
            <a:pPr marL="263619" lvl="1" indent="-131809" algn="l">
              <a:lnSpc>
                <a:spcPts val="1868"/>
              </a:lnSpc>
              <a:buAutoNum type="arabicPeriod"/>
            </a:pPr>
            <a:r>
              <a:rPr lang="de-DE" sz="1221">
                <a:solidFill>
                  <a:srgbClr val="000000"/>
                </a:solidFill>
                <a:latin typeface="Klein"/>
                <a:ea typeface="Klein"/>
                <a:cs typeface="Klein"/>
                <a:sym typeface="Klein"/>
              </a:rPr>
              <a:t>Warte nun ca. 7 Minuten und bearbeite in dieser Zeit die Aufgaben in deinem Forscherheft.</a:t>
            </a:r>
          </a:p>
          <a:p>
            <a:pPr marL="263619" lvl="1" indent="-131809" algn="l">
              <a:lnSpc>
                <a:spcPts val="1868"/>
              </a:lnSpc>
              <a:buAutoNum type="arabicPeriod"/>
            </a:pPr>
            <a:r>
              <a:rPr lang="de-DE" sz="1221">
                <a:solidFill>
                  <a:srgbClr val="000000"/>
                </a:solidFill>
                <a:latin typeface="Klein"/>
                <a:ea typeface="Klein"/>
                <a:cs typeface="Klein"/>
                <a:sym typeface="Klein"/>
              </a:rPr>
              <a:t>Notiere dir, nach Ablauf der Zeit, erneut die Temperaturen in deiner Tabelle.</a:t>
            </a:r>
          </a:p>
        </p:txBody>
      </p:sp>
      <p:sp>
        <p:nvSpPr>
          <p:cNvPr id="28" name="Freeform 28"/>
          <p:cNvSpPr/>
          <p:nvPr/>
        </p:nvSpPr>
        <p:spPr>
          <a:xfrm>
            <a:off x="496060" y="7416749"/>
            <a:ext cx="536960" cy="536960"/>
          </a:xfrm>
          <a:custGeom>
            <a:avLst/>
            <a:gdLst/>
            <a:ahLst/>
            <a:cxnLst/>
            <a:rect l="l" t="t" r="r" b="b"/>
            <a:pathLst>
              <a:path w="536960" h="536960">
                <a:moveTo>
                  <a:pt x="0" y="0"/>
                </a:moveTo>
                <a:lnTo>
                  <a:pt x="536960" y="0"/>
                </a:lnTo>
                <a:lnTo>
                  <a:pt x="536960" y="536960"/>
                </a:lnTo>
                <a:lnTo>
                  <a:pt x="0" y="5369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29" name="Freeform 29"/>
          <p:cNvSpPr/>
          <p:nvPr/>
        </p:nvSpPr>
        <p:spPr>
          <a:xfrm>
            <a:off x="459998" y="3820779"/>
            <a:ext cx="609083" cy="609083"/>
          </a:xfrm>
          <a:custGeom>
            <a:avLst/>
            <a:gdLst/>
            <a:ahLst/>
            <a:cxnLst/>
            <a:rect l="l" t="t" r="r" b="b"/>
            <a:pathLst>
              <a:path w="609083" h="609083">
                <a:moveTo>
                  <a:pt x="0" y="0"/>
                </a:moveTo>
                <a:lnTo>
                  <a:pt x="609083" y="0"/>
                </a:lnTo>
                <a:lnTo>
                  <a:pt x="609083" y="609082"/>
                </a:lnTo>
                <a:lnTo>
                  <a:pt x="0" y="60908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DE"/>
          </a:p>
        </p:txBody>
      </p:sp>
      <p:sp>
        <p:nvSpPr>
          <p:cNvPr id="30" name="Freeform 30"/>
          <p:cNvSpPr/>
          <p:nvPr/>
        </p:nvSpPr>
        <p:spPr>
          <a:xfrm>
            <a:off x="421743" y="2156865"/>
            <a:ext cx="611277" cy="611277"/>
          </a:xfrm>
          <a:custGeom>
            <a:avLst/>
            <a:gdLst/>
            <a:ahLst/>
            <a:cxnLst/>
            <a:rect l="l" t="t" r="r" b="b"/>
            <a:pathLst>
              <a:path w="611277" h="611277">
                <a:moveTo>
                  <a:pt x="0" y="0"/>
                </a:moveTo>
                <a:lnTo>
                  <a:pt x="611277" y="0"/>
                </a:lnTo>
                <a:lnTo>
                  <a:pt x="611277" y="611277"/>
                </a:lnTo>
                <a:lnTo>
                  <a:pt x="0" y="61127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DE"/>
          </a:p>
        </p:txBody>
      </p:sp>
      <p:sp>
        <p:nvSpPr>
          <p:cNvPr id="31" name="TextBox 31"/>
          <p:cNvSpPr txBox="1"/>
          <p:nvPr/>
        </p:nvSpPr>
        <p:spPr>
          <a:xfrm>
            <a:off x="1247426" y="841725"/>
            <a:ext cx="5065149" cy="875921"/>
          </a:xfrm>
          <a:prstGeom prst="rect">
            <a:avLst/>
          </a:prstGeom>
        </p:spPr>
        <p:txBody>
          <a:bodyPr lIns="0" tIns="0" rIns="0" bIns="0" rtlCol="0" anchor="t">
            <a:spAutoFit/>
          </a:bodyPr>
          <a:lstStyle/>
          <a:p>
            <a:pPr algn="ctr">
              <a:lnSpc>
                <a:spcPts val="3348"/>
              </a:lnSpc>
            </a:pPr>
            <a:r>
              <a:rPr lang="en-US" sz="3600" b="1" spc="-7">
                <a:solidFill>
                  <a:srgbClr val="000000"/>
                </a:solidFill>
                <a:latin typeface="Klein Bold"/>
                <a:ea typeface="Klein Bold"/>
                <a:cs typeface="Klein Bold"/>
                <a:sym typeface="Klein Bold"/>
              </a:rPr>
              <a:t>Vergleich Temperatur durch Verdunstung</a:t>
            </a:r>
          </a:p>
        </p:txBody>
      </p:sp>
      <p:sp>
        <p:nvSpPr>
          <p:cNvPr id="32" name="TextBox 32"/>
          <p:cNvSpPr txBox="1"/>
          <p:nvPr/>
        </p:nvSpPr>
        <p:spPr>
          <a:xfrm>
            <a:off x="2044190" y="1712547"/>
            <a:ext cx="3528654" cy="493197"/>
          </a:xfrm>
          <a:prstGeom prst="rect">
            <a:avLst/>
          </a:prstGeom>
        </p:spPr>
        <p:txBody>
          <a:bodyPr lIns="0" tIns="0" rIns="0" bIns="0" rtlCol="0" anchor="t">
            <a:spAutoFit/>
          </a:bodyPr>
          <a:lstStyle/>
          <a:p>
            <a:pPr algn="ctr">
              <a:lnSpc>
                <a:spcPts val="3924"/>
              </a:lnSpc>
              <a:spcBef>
                <a:spcPct val="0"/>
              </a:spcBef>
            </a:pPr>
            <a:r>
              <a:rPr lang="en-US" sz="2803">
                <a:solidFill>
                  <a:srgbClr val="000000"/>
                </a:solidFill>
                <a:latin typeface="Klein"/>
                <a:ea typeface="Klein"/>
                <a:cs typeface="Klein"/>
                <a:sym typeface="Klein"/>
              </a:rPr>
              <a:t>Station 1</a:t>
            </a:r>
          </a:p>
        </p:txBody>
      </p:sp>
      <p:sp>
        <p:nvSpPr>
          <p:cNvPr id="33" name="TextBox 33"/>
          <p:cNvSpPr txBox="1"/>
          <p:nvPr/>
        </p:nvSpPr>
        <p:spPr>
          <a:xfrm>
            <a:off x="830108" y="2787192"/>
            <a:ext cx="2813249" cy="864467"/>
          </a:xfrm>
          <a:prstGeom prst="rect">
            <a:avLst/>
          </a:prstGeom>
        </p:spPr>
        <p:txBody>
          <a:bodyPr lIns="0" tIns="0" rIns="0" bIns="0" rtlCol="0" anchor="t">
            <a:spAutoFit/>
          </a:bodyPr>
          <a:lstStyle/>
          <a:p>
            <a:pPr marL="263619" lvl="1" indent="-131809" algn="l">
              <a:lnSpc>
                <a:spcPts val="1709"/>
              </a:lnSpc>
              <a:buFont typeface="Arial"/>
              <a:buChar char="•"/>
            </a:pPr>
            <a:r>
              <a:rPr lang="de-DE" sz="1221">
                <a:solidFill>
                  <a:srgbClr val="000000"/>
                </a:solidFill>
                <a:latin typeface="Klein"/>
                <a:ea typeface="Klein"/>
                <a:cs typeface="Klein"/>
                <a:sym typeface="Klein"/>
              </a:rPr>
              <a:t>2 identische Thermometer, </a:t>
            </a:r>
          </a:p>
          <a:p>
            <a:pPr marL="263619" lvl="1" indent="-131809" algn="l">
              <a:lnSpc>
                <a:spcPts val="1709"/>
              </a:lnSpc>
              <a:buFont typeface="Arial"/>
              <a:buChar char="•"/>
            </a:pPr>
            <a:r>
              <a:rPr lang="de-DE" sz="1221">
                <a:solidFill>
                  <a:srgbClr val="000000"/>
                </a:solidFill>
                <a:latin typeface="Klein"/>
                <a:ea typeface="Klein"/>
                <a:cs typeface="Klein"/>
                <a:sym typeface="Klein"/>
              </a:rPr>
              <a:t>Sprühflasche mit Wasser gefüllt</a:t>
            </a:r>
          </a:p>
          <a:p>
            <a:pPr marL="263619" lvl="1" indent="-131809" algn="l">
              <a:lnSpc>
                <a:spcPts val="1709"/>
              </a:lnSpc>
              <a:buFont typeface="Arial"/>
              <a:buChar char="•"/>
            </a:pPr>
            <a:r>
              <a:rPr lang="de-DE" sz="1221">
                <a:solidFill>
                  <a:srgbClr val="000000"/>
                </a:solidFill>
                <a:latin typeface="Klein"/>
                <a:ea typeface="Klein"/>
                <a:cs typeface="Klein"/>
                <a:sym typeface="Klein"/>
              </a:rPr>
              <a:t>Papierhandtuch</a:t>
            </a:r>
          </a:p>
          <a:p>
            <a:pPr marL="263619" lvl="1" indent="-131809" algn="l">
              <a:lnSpc>
                <a:spcPts val="1709"/>
              </a:lnSpc>
              <a:buFont typeface="Arial"/>
              <a:buChar char="•"/>
            </a:pPr>
            <a:r>
              <a:rPr lang="de-DE" sz="1221">
                <a:solidFill>
                  <a:srgbClr val="000000"/>
                </a:solidFill>
                <a:latin typeface="Klein"/>
                <a:ea typeface="Klein"/>
                <a:cs typeface="Klein"/>
                <a:sym typeface="Klein"/>
              </a:rPr>
              <a:t>2 Muffen</a:t>
            </a:r>
          </a:p>
        </p:txBody>
      </p:sp>
      <p:sp>
        <p:nvSpPr>
          <p:cNvPr id="34" name="TextBox 34"/>
          <p:cNvSpPr txBox="1"/>
          <p:nvPr/>
        </p:nvSpPr>
        <p:spPr>
          <a:xfrm>
            <a:off x="1104319" y="3990700"/>
            <a:ext cx="1695724" cy="246221"/>
          </a:xfrm>
          <a:prstGeom prst="rect">
            <a:avLst/>
          </a:prstGeom>
        </p:spPr>
        <p:txBody>
          <a:bodyPr lIns="0" tIns="0" rIns="0" bIns="0" rtlCol="0" anchor="t">
            <a:spAutoFit/>
          </a:bodyPr>
          <a:lstStyle/>
          <a:p>
            <a:pPr algn="l">
              <a:lnSpc>
                <a:spcPts val="1960"/>
              </a:lnSpc>
              <a:spcBef>
                <a:spcPct val="0"/>
              </a:spcBef>
            </a:pPr>
            <a:r>
              <a:rPr lang="de-DE" sz="1400" b="1">
                <a:solidFill>
                  <a:srgbClr val="000000"/>
                </a:solidFill>
                <a:latin typeface="Klein Bold"/>
                <a:ea typeface="Klein Bold"/>
                <a:cs typeface="Klein Bold"/>
                <a:sym typeface="Klein Bold"/>
              </a:rPr>
              <a:t>Durchführung</a:t>
            </a:r>
          </a:p>
        </p:txBody>
      </p:sp>
      <p:sp>
        <p:nvSpPr>
          <p:cNvPr id="35" name="TextBox 35"/>
          <p:cNvSpPr txBox="1"/>
          <p:nvPr/>
        </p:nvSpPr>
        <p:spPr>
          <a:xfrm>
            <a:off x="1104319" y="2380898"/>
            <a:ext cx="2305214" cy="246221"/>
          </a:xfrm>
          <a:prstGeom prst="rect">
            <a:avLst/>
          </a:prstGeom>
        </p:spPr>
        <p:txBody>
          <a:bodyPr lIns="0" tIns="0" rIns="0" bIns="0" rtlCol="0" anchor="t">
            <a:spAutoFit/>
          </a:bodyPr>
          <a:lstStyle/>
          <a:p>
            <a:pPr algn="l">
              <a:lnSpc>
                <a:spcPts val="1959"/>
              </a:lnSpc>
              <a:spcBef>
                <a:spcPct val="0"/>
              </a:spcBef>
            </a:pPr>
            <a:r>
              <a:rPr lang="de-DE" sz="1399" b="1">
                <a:solidFill>
                  <a:srgbClr val="000000"/>
                </a:solidFill>
                <a:latin typeface="Klein Bold"/>
                <a:ea typeface="Klein Bold"/>
                <a:cs typeface="Klein Bold"/>
                <a:sym typeface="Klein Bold"/>
              </a:rPr>
              <a:t>Material</a:t>
            </a:r>
          </a:p>
        </p:txBody>
      </p:sp>
      <p:sp>
        <p:nvSpPr>
          <p:cNvPr id="36" name="TextBox 36"/>
          <p:cNvSpPr txBox="1"/>
          <p:nvPr/>
        </p:nvSpPr>
        <p:spPr>
          <a:xfrm>
            <a:off x="1104319" y="7550609"/>
            <a:ext cx="1413562" cy="246221"/>
          </a:xfrm>
          <a:prstGeom prst="rect">
            <a:avLst/>
          </a:prstGeom>
        </p:spPr>
        <p:txBody>
          <a:bodyPr lIns="0" tIns="0" rIns="0" bIns="0" rtlCol="0" anchor="t">
            <a:spAutoFit/>
          </a:bodyPr>
          <a:lstStyle/>
          <a:p>
            <a:pPr algn="l">
              <a:lnSpc>
                <a:spcPts val="1960"/>
              </a:lnSpc>
              <a:spcBef>
                <a:spcPct val="0"/>
              </a:spcBef>
            </a:pPr>
            <a:r>
              <a:rPr lang="de-DE" sz="1400" b="1">
                <a:solidFill>
                  <a:srgbClr val="000000"/>
                </a:solidFill>
                <a:latin typeface="Klein Bold"/>
                <a:ea typeface="Klein Bold"/>
                <a:cs typeface="Klein Bold"/>
                <a:sym typeface="Klein Bold"/>
              </a:rPr>
              <a:t>Hinweise</a:t>
            </a:r>
          </a:p>
        </p:txBody>
      </p:sp>
      <p:sp>
        <p:nvSpPr>
          <p:cNvPr id="37" name="TextBox 37"/>
          <p:cNvSpPr txBox="1"/>
          <p:nvPr/>
        </p:nvSpPr>
        <p:spPr>
          <a:xfrm>
            <a:off x="940676" y="7991809"/>
            <a:ext cx="5735681" cy="1203471"/>
          </a:xfrm>
          <a:prstGeom prst="rect">
            <a:avLst/>
          </a:prstGeom>
        </p:spPr>
        <p:txBody>
          <a:bodyPr lIns="0" tIns="0" rIns="0" bIns="0" rtlCol="0" anchor="t">
            <a:spAutoFit/>
          </a:bodyPr>
          <a:lstStyle/>
          <a:p>
            <a:pPr marL="258662" lvl="1" indent="-129331" algn="l">
              <a:lnSpc>
                <a:spcPts val="1904"/>
              </a:lnSpc>
              <a:buFont typeface="Arial"/>
              <a:buChar char="•"/>
            </a:pPr>
            <a:r>
              <a:rPr lang="de-DE" sz="1198">
                <a:solidFill>
                  <a:srgbClr val="000000"/>
                </a:solidFill>
                <a:latin typeface="Klein"/>
                <a:ea typeface="Klein"/>
                <a:cs typeface="Klein"/>
                <a:sym typeface="Klein"/>
              </a:rPr>
              <a:t>die Schlauchstücke sind notwendig, weil die Thermometer sonst aus den Stativklemmen herausrutschen</a:t>
            </a:r>
          </a:p>
          <a:p>
            <a:pPr marL="258662" lvl="1" indent="-129331" algn="l">
              <a:lnSpc>
                <a:spcPts val="1904"/>
              </a:lnSpc>
              <a:buFont typeface="Arial"/>
              <a:buChar char="•"/>
            </a:pPr>
            <a:r>
              <a:rPr lang="de-DE" sz="1198">
                <a:solidFill>
                  <a:srgbClr val="000000"/>
                </a:solidFill>
                <a:latin typeface="Klein"/>
                <a:ea typeface="Klein"/>
                <a:cs typeface="Klein"/>
                <a:sym typeface="Klein"/>
              </a:rPr>
              <a:t>am Anfang muss gewartet werden, sodass sich beide Thermometer an die Umgebungstemperatur “gewöhnen”</a:t>
            </a:r>
          </a:p>
          <a:p>
            <a:pPr marL="258662" lvl="1" indent="-129331" algn="l">
              <a:lnSpc>
                <a:spcPts val="1904"/>
              </a:lnSpc>
              <a:buFont typeface="Arial"/>
              <a:buChar char="•"/>
            </a:pPr>
            <a:r>
              <a:rPr lang="de-DE" sz="1198">
                <a:solidFill>
                  <a:srgbClr val="000000"/>
                </a:solidFill>
                <a:latin typeface="Klein"/>
                <a:ea typeface="Klein"/>
                <a:cs typeface="Klein"/>
                <a:sym typeface="Klein"/>
              </a:rPr>
              <a:t>Deine Tabelle kann beispielsweise so aussehen:</a:t>
            </a:r>
          </a:p>
        </p:txBody>
      </p:sp>
      <p:sp>
        <p:nvSpPr>
          <p:cNvPr id="38" name="TextBox 38"/>
          <p:cNvSpPr txBox="1"/>
          <p:nvPr/>
        </p:nvSpPr>
        <p:spPr>
          <a:xfrm>
            <a:off x="4202253" y="2637847"/>
            <a:ext cx="1714933" cy="1081706"/>
          </a:xfrm>
          <a:prstGeom prst="rect">
            <a:avLst/>
          </a:prstGeom>
        </p:spPr>
        <p:txBody>
          <a:bodyPr lIns="0" tIns="0" rIns="0" bIns="0" rtlCol="0" anchor="t">
            <a:spAutoFit/>
          </a:bodyPr>
          <a:lstStyle/>
          <a:p>
            <a:pPr marL="259080" lvl="1" indent="-129540" algn="l">
              <a:lnSpc>
                <a:spcPts val="1679"/>
              </a:lnSpc>
              <a:buFont typeface="Arial"/>
              <a:buChar char="•"/>
            </a:pPr>
            <a:r>
              <a:rPr lang="de-DE" sz="1200">
                <a:solidFill>
                  <a:srgbClr val="000000"/>
                </a:solidFill>
                <a:latin typeface="Klein"/>
                <a:ea typeface="Klein"/>
                <a:cs typeface="Klein"/>
                <a:sym typeface="Klein"/>
              </a:rPr>
              <a:t>2 Stative</a:t>
            </a:r>
          </a:p>
          <a:p>
            <a:pPr marL="259080" lvl="1" indent="-129540" algn="l">
              <a:lnSpc>
                <a:spcPts val="1679"/>
              </a:lnSpc>
              <a:buFont typeface="Arial"/>
              <a:buChar char="•"/>
            </a:pPr>
            <a:r>
              <a:rPr lang="de-DE" sz="1200">
                <a:solidFill>
                  <a:srgbClr val="000000"/>
                </a:solidFill>
                <a:latin typeface="Klein"/>
                <a:ea typeface="Klein"/>
                <a:cs typeface="Klein"/>
                <a:sym typeface="Klein"/>
              </a:rPr>
              <a:t>2 Stativklemmen</a:t>
            </a:r>
          </a:p>
          <a:p>
            <a:pPr marL="259080" lvl="1" indent="-129540" algn="l">
              <a:lnSpc>
                <a:spcPts val="1679"/>
              </a:lnSpc>
              <a:buFont typeface="Arial"/>
              <a:buChar char="•"/>
            </a:pPr>
            <a:r>
              <a:rPr lang="de-DE" sz="1200">
                <a:solidFill>
                  <a:srgbClr val="000000"/>
                </a:solidFill>
                <a:latin typeface="Klein"/>
                <a:ea typeface="Klein"/>
                <a:cs typeface="Klein"/>
                <a:sym typeface="Klein"/>
              </a:rPr>
              <a:t>1 Gummiband</a:t>
            </a:r>
          </a:p>
          <a:p>
            <a:pPr marL="259080" lvl="1" indent="-129540" algn="l">
              <a:lnSpc>
                <a:spcPts val="1679"/>
              </a:lnSpc>
              <a:buFont typeface="Arial"/>
              <a:buChar char="•"/>
            </a:pPr>
            <a:r>
              <a:rPr lang="de-DE" sz="1200">
                <a:solidFill>
                  <a:srgbClr val="000000"/>
                </a:solidFill>
                <a:latin typeface="Klein"/>
                <a:ea typeface="Klein"/>
                <a:cs typeface="Klein"/>
                <a:sym typeface="Klein"/>
              </a:rPr>
              <a:t>Stoppuhr</a:t>
            </a:r>
          </a:p>
          <a:p>
            <a:pPr marL="259080" lvl="1" indent="-129540" algn="l">
              <a:lnSpc>
                <a:spcPts val="1679"/>
              </a:lnSpc>
              <a:buFont typeface="Arial"/>
              <a:buChar char="•"/>
            </a:pPr>
            <a:r>
              <a:rPr lang="de-DE" sz="1200">
                <a:solidFill>
                  <a:srgbClr val="000000"/>
                </a:solidFill>
                <a:latin typeface="Klein"/>
                <a:ea typeface="Klein"/>
                <a:cs typeface="Klein"/>
                <a:sym typeface="Klein"/>
              </a:rPr>
              <a:t>2 Schlauchstücke</a:t>
            </a:r>
          </a:p>
        </p:txBody>
      </p:sp>
      <p:grpSp>
        <p:nvGrpSpPr>
          <p:cNvPr id="39" name="Group 39"/>
          <p:cNvGrpSpPr/>
          <p:nvPr/>
        </p:nvGrpSpPr>
        <p:grpSpPr>
          <a:xfrm>
            <a:off x="1436149" y="9336036"/>
            <a:ext cx="4876425" cy="741521"/>
            <a:chOff x="0" y="-19017"/>
            <a:chExt cx="6501900" cy="988694"/>
          </a:xfrm>
        </p:grpSpPr>
        <p:sp>
          <p:nvSpPr>
            <p:cNvPr id="40" name="AutoShape 40"/>
            <p:cNvSpPr/>
            <p:nvPr/>
          </p:nvSpPr>
          <p:spPr>
            <a:xfrm>
              <a:off x="0" y="170404"/>
              <a:ext cx="6501900" cy="0"/>
            </a:xfrm>
            <a:prstGeom prst="line">
              <a:avLst/>
            </a:prstGeom>
            <a:ln w="11358" cap="flat">
              <a:solidFill>
                <a:srgbClr val="000000"/>
              </a:solidFill>
              <a:prstDash val="solid"/>
              <a:headEnd type="none" w="sm" len="sm"/>
              <a:tailEnd type="none" w="sm" len="sm"/>
            </a:ln>
          </p:spPr>
          <p:txBody>
            <a:bodyPr/>
            <a:lstStyle/>
            <a:p>
              <a:endParaRPr lang="de-DE"/>
            </a:p>
          </p:txBody>
        </p:sp>
        <p:sp>
          <p:nvSpPr>
            <p:cNvPr id="41" name="AutoShape 41"/>
            <p:cNvSpPr/>
            <p:nvPr/>
          </p:nvSpPr>
          <p:spPr>
            <a:xfrm>
              <a:off x="0" y="545208"/>
              <a:ext cx="6501900" cy="0"/>
            </a:xfrm>
            <a:prstGeom prst="line">
              <a:avLst/>
            </a:prstGeom>
            <a:ln w="11358" cap="flat">
              <a:solidFill>
                <a:srgbClr val="000000"/>
              </a:solidFill>
              <a:prstDash val="solid"/>
              <a:headEnd type="none" w="sm" len="sm"/>
              <a:tailEnd type="none" w="sm" len="sm"/>
            </a:ln>
          </p:spPr>
          <p:txBody>
            <a:bodyPr/>
            <a:lstStyle/>
            <a:p>
              <a:endParaRPr lang="de-DE"/>
            </a:p>
          </p:txBody>
        </p:sp>
        <p:sp>
          <p:nvSpPr>
            <p:cNvPr id="42" name="AutoShape 42"/>
            <p:cNvSpPr/>
            <p:nvPr/>
          </p:nvSpPr>
          <p:spPr>
            <a:xfrm>
              <a:off x="0" y="920012"/>
              <a:ext cx="6501900" cy="0"/>
            </a:xfrm>
            <a:prstGeom prst="line">
              <a:avLst/>
            </a:prstGeom>
            <a:ln w="11358" cap="flat">
              <a:solidFill>
                <a:srgbClr val="000000"/>
              </a:solidFill>
              <a:prstDash val="solid"/>
              <a:headEnd type="none" w="sm" len="sm"/>
              <a:tailEnd type="none" w="sm" len="sm"/>
            </a:ln>
          </p:spPr>
          <p:txBody>
            <a:bodyPr/>
            <a:lstStyle/>
            <a:p>
              <a:endParaRPr lang="de-DE"/>
            </a:p>
          </p:txBody>
        </p:sp>
        <p:sp>
          <p:nvSpPr>
            <p:cNvPr id="43" name="AutoShape 43"/>
            <p:cNvSpPr/>
            <p:nvPr/>
          </p:nvSpPr>
          <p:spPr>
            <a:xfrm flipH="1">
              <a:off x="2019158" y="67"/>
              <a:ext cx="5679" cy="969610"/>
            </a:xfrm>
            <a:prstGeom prst="line">
              <a:avLst/>
            </a:prstGeom>
            <a:ln w="11358" cap="flat">
              <a:solidFill>
                <a:srgbClr val="000000"/>
              </a:solidFill>
              <a:prstDash val="solid"/>
              <a:headEnd type="none" w="sm" len="sm"/>
              <a:tailEnd type="none" w="sm" len="sm"/>
            </a:ln>
          </p:spPr>
          <p:txBody>
            <a:bodyPr/>
            <a:lstStyle/>
            <a:p>
              <a:endParaRPr lang="de-DE"/>
            </a:p>
          </p:txBody>
        </p:sp>
        <p:sp>
          <p:nvSpPr>
            <p:cNvPr id="44" name="AutoShape 44"/>
            <p:cNvSpPr/>
            <p:nvPr/>
          </p:nvSpPr>
          <p:spPr>
            <a:xfrm flipH="1">
              <a:off x="4311504" y="33"/>
              <a:ext cx="5679" cy="969610"/>
            </a:xfrm>
            <a:prstGeom prst="line">
              <a:avLst/>
            </a:prstGeom>
            <a:ln w="11358" cap="flat">
              <a:solidFill>
                <a:srgbClr val="000000"/>
              </a:solidFill>
              <a:prstDash val="solid"/>
              <a:headEnd type="none" w="sm" len="sm"/>
              <a:tailEnd type="none" w="sm" len="sm"/>
            </a:ln>
          </p:spPr>
          <p:txBody>
            <a:bodyPr/>
            <a:lstStyle/>
            <a:p>
              <a:endParaRPr lang="de-DE"/>
            </a:p>
          </p:txBody>
        </p:sp>
        <p:sp>
          <p:nvSpPr>
            <p:cNvPr id="45" name="TextBox 45"/>
            <p:cNvSpPr txBox="1"/>
            <p:nvPr/>
          </p:nvSpPr>
          <p:spPr>
            <a:xfrm>
              <a:off x="675117" y="-18982"/>
              <a:ext cx="943215" cy="182272"/>
            </a:xfrm>
            <a:prstGeom prst="rect">
              <a:avLst/>
            </a:prstGeom>
          </p:spPr>
          <p:txBody>
            <a:bodyPr wrap="square" lIns="0" tIns="0" rIns="0" bIns="0" rtlCol="0" anchor="t">
              <a:spAutoFit/>
            </a:bodyPr>
            <a:lstStyle/>
            <a:p>
              <a:pPr algn="ctr">
                <a:lnSpc>
                  <a:spcPts val="1126"/>
                </a:lnSpc>
                <a:spcBef>
                  <a:spcPct val="0"/>
                </a:spcBef>
              </a:pPr>
              <a:r>
                <a:rPr lang="de-DE" sz="804">
                  <a:solidFill>
                    <a:srgbClr val="000000"/>
                  </a:solidFill>
                  <a:latin typeface="Klein"/>
                  <a:ea typeface="Klein"/>
                  <a:cs typeface="Klein"/>
                  <a:sym typeface="Klein"/>
                </a:rPr>
                <a:t>Zeitpunkt</a:t>
              </a:r>
            </a:p>
          </p:txBody>
        </p:sp>
        <p:sp>
          <p:nvSpPr>
            <p:cNvPr id="46" name="TextBox 46"/>
            <p:cNvSpPr txBox="1"/>
            <p:nvPr/>
          </p:nvSpPr>
          <p:spPr>
            <a:xfrm>
              <a:off x="2225187" y="-19017"/>
              <a:ext cx="1885969" cy="370357"/>
            </a:xfrm>
            <a:prstGeom prst="rect">
              <a:avLst/>
            </a:prstGeom>
          </p:spPr>
          <p:txBody>
            <a:bodyPr lIns="0" tIns="0" rIns="0" bIns="0" rtlCol="0" anchor="t">
              <a:spAutoFit/>
            </a:bodyPr>
            <a:lstStyle/>
            <a:p>
              <a:pPr algn="ctr">
                <a:lnSpc>
                  <a:spcPts val="1126"/>
                </a:lnSpc>
                <a:spcBef>
                  <a:spcPct val="0"/>
                </a:spcBef>
              </a:pPr>
              <a:r>
                <a:rPr lang="de-DE" sz="804">
                  <a:solidFill>
                    <a:srgbClr val="000000"/>
                  </a:solidFill>
                  <a:latin typeface="Klein"/>
                  <a:ea typeface="Klein"/>
                  <a:cs typeface="Klein"/>
                  <a:sym typeface="Klein"/>
                </a:rPr>
                <a:t>Temperatur Thermometer 1</a:t>
              </a:r>
            </a:p>
          </p:txBody>
        </p:sp>
        <p:sp>
          <p:nvSpPr>
            <p:cNvPr id="47" name="TextBox 47"/>
            <p:cNvSpPr txBox="1"/>
            <p:nvPr/>
          </p:nvSpPr>
          <p:spPr>
            <a:xfrm>
              <a:off x="4500621" y="-19017"/>
              <a:ext cx="1916611" cy="370357"/>
            </a:xfrm>
            <a:prstGeom prst="rect">
              <a:avLst/>
            </a:prstGeom>
          </p:spPr>
          <p:txBody>
            <a:bodyPr lIns="0" tIns="0" rIns="0" bIns="0" rtlCol="0" anchor="t">
              <a:spAutoFit/>
            </a:bodyPr>
            <a:lstStyle/>
            <a:p>
              <a:pPr algn="ctr">
                <a:lnSpc>
                  <a:spcPts val="1126"/>
                </a:lnSpc>
                <a:spcBef>
                  <a:spcPct val="0"/>
                </a:spcBef>
              </a:pPr>
              <a:r>
                <a:rPr lang="de-DE" sz="804">
                  <a:solidFill>
                    <a:srgbClr val="000000"/>
                  </a:solidFill>
                  <a:latin typeface="Klein"/>
                  <a:ea typeface="Klein"/>
                  <a:cs typeface="Klein"/>
                  <a:sym typeface="Klein"/>
                </a:rPr>
                <a:t>Temperatur Thermometer 2</a:t>
              </a:r>
            </a:p>
          </p:txBody>
        </p:sp>
      </p:grpSp>
      <p:sp>
        <p:nvSpPr>
          <p:cNvPr id="48" name="Textfeld 47">
            <a:extLst>
              <a:ext uri="{FF2B5EF4-FFF2-40B4-BE49-F238E27FC236}">
                <a16:creationId xmlns:a16="http://schemas.microsoft.com/office/drawing/2014/main" id="{73AB9338-54B5-3DE1-E855-EC224118D7F0}"/>
              </a:ext>
            </a:extLst>
          </p:cNvPr>
          <p:cNvSpPr txBox="1"/>
          <p:nvPr/>
        </p:nvSpPr>
        <p:spPr>
          <a:xfrm>
            <a:off x="273050" y="10327501"/>
            <a:ext cx="1358152" cy="276999"/>
          </a:xfrm>
          <a:prstGeom prst="rect">
            <a:avLst/>
          </a:prstGeom>
          <a:noFill/>
        </p:spPr>
        <p:txBody>
          <a:bodyPr wrap="square">
            <a:spAutoFit/>
          </a:bodyPr>
          <a:lstStyle/>
          <a:p>
            <a:r>
              <a:rPr lang="de-DE" sz="1200" dirty="0"/>
              <a:t>CC BY-SA-NC 4.0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7DAFF"/>
        </a:solidFill>
        <a:effectLst/>
      </p:bgPr>
    </p:bg>
    <p:spTree>
      <p:nvGrpSpPr>
        <p:cNvPr id="1" name=""/>
        <p:cNvGrpSpPr/>
        <p:nvPr/>
      </p:nvGrpSpPr>
      <p:grpSpPr>
        <a:xfrm>
          <a:off x="0" y="0"/>
          <a:ext cx="0" cy="0"/>
          <a:chOff x="0" y="0"/>
          <a:chExt cx="0" cy="0"/>
        </a:xfrm>
      </p:grpSpPr>
      <p:grpSp>
        <p:nvGrpSpPr>
          <p:cNvPr id="2" name="Group 2"/>
          <p:cNvGrpSpPr/>
          <p:nvPr/>
        </p:nvGrpSpPr>
        <p:grpSpPr>
          <a:xfrm>
            <a:off x="286655" y="268907"/>
            <a:ext cx="6986690" cy="4991368"/>
            <a:chOff x="0" y="0"/>
            <a:chExt cx="3505645" cy="2504471"/>
          </a:xfrm>
        </p:grpSpPr>
        <p:sp>
          <p:nvSpPr>
            <p:cNvPr id="3" name="Freeform 3"/>
            <p:cNvSpPr/>
            <p:nvPr/>
          </p:nvSpPr>
          <p:spPr>
            <a:xfrm>
              <a:off x="0" y="0"/>
              <a:ext cx="3505645" cy="2504471"/>
            </a:xfrm>
            <a:custGeom>
              <a:avLst/>
              <a:gdLst/>
              <a:ahLst/>
              <a:cxnLst/>
              <a:rect l="l" t="t" r="r" b="b"/>
              <a:pathLst>
                <a:path w="3505645" h="2504471">
                  <a:moveTo>
                    <a:pt x="41000" y="0"/>
                  </a:moveTo>
                  <a:lnTo>
                    <a:pt x="3464645" y="0"/>
                  </a:lnTo>
                  <a:cubicBezTo>
                    <a:pt x="3487289" y="0"/>
                    <a:pt x="3505645" y="18356"/>
                    <a:pt x="3505645" y="41000"/>
                  </a:cubicBezTo>
                  <a:lnTo>
                    <a:pt x="3505645" y="2463472"/>
                  </a:lnTo>
                  <a:cubicBezTo>
                    <a:pt x="3505645" y="2486115"/>
                    <a:pt x="3487289" y="2504471"/>
                    <a:pt x="3464645" y="2504471"/>
                  </a:cubicBezTo>
                  <a:lnTo>
                    <a:pt x="41000" y="2504471"/>
                  </a:lnTo>
                  <a:cubicBezTo>
                    <a:pt x="18356" y="2504471"/>
                    <a:pt x="0" y="2486115"/>
                    <a:pt x="0" y="2463472"/>
                  </a:cubicBezTo>
                  <a:lnTo>
                    <a:pt x="0" y="41000"/>
                  </a:lnTo>
                  <a:cubicBezTo>
                    <a:pt x="0" y="18356"/>
                    <a:pt x="18356" y="0"/>
                    <a:pt x="41000" y="0"/>
                  </a:cubicBezTo>
                  <a:close/>
                </a:path>
              </a:pathLst>
            </a:custGeom>
            <a:solidFill>
              <a:srgbClr val="FFFFFF"/>
            </a:solidFill>
            <a:ln w="9525" cap="rnd">
              <a:solidFill>
                <a:srgbClr val="000000"/>
              </a:solidFill>
              <a:prstDash val="solid"/>
              <a:round/>
            </a:ln>
          </p:spPr>
          <p:txBody>
            <a:bodyPr/>
            <a:lstStyle/>
            <a:p>
              <a:endParaRPr lang="de-DE"/>
            </a:p>
          </p:txBody>
        </p:sp>
        <p:sp>
          <p:nvSpPr>
            <p:cNvPr id="4" name="TextBox 4"/>
            <p:cNvSpPr txBox="1"/>
            <p:nvPr/>
          </p:nvSpPr>
          <p:spPr>
            <a:xfrm>
              <a:off x="0" y="-28575"/>
              <a:ext cx="3505645" cy="2533046"/>
            </a:xfrm>
            <a:prstGeom prst="rect">
              <a:avLst/>
            </a:prstGeom>
          </p:spPr>
          <p:txBody>
            <a:bodyPr lIns="35919" tIns="35919" rIns="35919" bIns="35919" rtlCol="0" anchor="ctr"/>
            <a:lstStyle/>
            <a:p>
              <a:pPr algn="ctr">
                <a:lnSpc>
                  <a:spcPts val="1385"/>
                </a:lnSpc>
                <a:spcBef>
                  <a:spcPct val="0"/>
                </a:spcBef>
              </a:pPr>
              <a:endParaRPr/>
            </a:p>
          </p:txBody>
        </p:sp>
      </p:grpSp>
      <p:grpSp>
        <p:nvGrpSpPr>
          <p:cNvPr id="5" name="Group 5"/>
          <p:cNvGrpSpPr/>
          <p:nvPr/>
        </p:nvGrpSpPr>
        <p:grpSpPr>
          <a:xfrm>
            <a:off x="286655" y="5346000"/>
            <a:ext cx="6986690" cy="5065536"/>
            <a:chOff x="0" y="0"/>
            <a:chExt cx="3505645" cy="2541686"/>
          </a:xfrm>
        </p:grpSpPr>
        <p:sp>
          <p:nvSpPr>
            <p:cNvPr id="6" name="Freeform 6"/>
            <p:cNvSpPr/>
            <p:nvPr/>
          </p:nvSpPr>
          <p:spPr>
            <a:xfrm>
              <a:off x="0" y="0"/>
              <a:ext cx="3505645" cy="2541686"/>
            </a:xfrm>
            <a:custGeom>
              <a:avLst/>
              <a:gdLst/>
              <a:ahLst/>
              <a:cxnLst/>
              <a:rect l="l" t="t" r="r" b="b"/>
              <a:pathLst>
                <a:path w="3505645" h="2541686">
                  <a:moveTo>
                    <a:pt x="41000" y="0"/>
                  </a:moveTo>
                  <a:lnTo>
                    <a:pt x="3464645" y="0"/>
                  </a:lnTo>
                  <a:cubicBezTo>
                    <a:pt x="3487289" y="0"/>
                    <a:pt x="3505645" y="18356"/>
                    <a:pt x="3505645" y="41000"/>
                  </a:cubicBezTo>
                  <a:lnTo>
                    <a:pt x="3505645" y="2500686"/>
                  </a:lnTo>
                  <a:cubicBezTo>
                    <a:pt x="3505645" y="2523330"/>
                    <a:pt x="3487289" y="2541686"/>
                    <a:pt x="3464645" y="2541686"/>
                  </a:cubicBezTo>
                  <a:lnTo>
                    <a:pt x="41000" y="2541686"/>
                  </a:lnTo>
                  <a:cubicBezTo>
                    <a:pt x="18356" y="2541686"/>
                    <a:pt x="0" y="2523330"/>
                    <a:pt x="0" y="2500686"/>
                  </a:cubicBezTo>
                  <a:lnTo>
                    <a:pt x="0" y="41000"/>
                  </a:lnTo>
                  <a:cubicBezTo>
                    <a:pt x="0" y="18356"/>
                    <a:pt x="18356" y="0"/>
                    <a:pt x="41000" y="0"/>
                  </a:cubicBezTo>
                  <a:close/>
                </a:path>
              </a:pathLst>
            </a:custGeom>
            <a:solidFill>
              <a:srgbClr val="FFFFFF"/>
            </a:solidFill>
            <a:ln w="9525" cap="rnd">
              <a:solidFill>
                <a:srgbClr val="000000"/>
              </a:solidFill>
              <a:prstDash val="solid"/>
              <a:round/>
            </a:ln>
          </p:spPr>
          <p:txBody>
            <a:bodyPr/>
            <a:lstStyle/>
            <a:p>
              <a:endParaRPr lang="de-DE"/>
            </a:p>
          </p:txBody>
        </p:sp>
        <p:sp>
          <p:nvSpPr>
            <p:cNvPr id="7" name="TextBox 7"/>
            <p:cNvSpPr txBox="1"/>
            <p:nvPr/>
          </p:nvSpPr>
          <p:spPr>
            <a:xfrm>
              <a:off x="0" y="-28575"/>
              <a:ext cx="3505645" cy="2570261"/>
            </a:xfrm>
            <a:prstGeom prst="rect">
              <a:avLst/>
            </a:prstGeom>
          </p:spPr>
          <p:txBody>
            <a:bodyPr lIns="35919" tIns="35919" rIns="35919" bIns="35919" rtlCol="0" anchor="ctr"/>
            <a:lstStyle/>
            <a:p>
              <a:pPr algn="ctr">
                <a:lnSpc>
                  <a:spcPts val="1385"/>
                </a:lnSpc>
                <a:spcBef>
                  <a:spcPct val="0"/>
                </a:spcBef>
              </a:pPr>
              <a:endParaRPr/>
            </a:p>
          </p:txBody>
        </p:sp>
      </p:grpSp>
      <p:sp>
        <p:nvSpPr>
          <p:cNvPr id="8" name="Freeform 8"/>
          <p:cNvSpPr/>
          <p:nvPr/>
        </p:nvSpPr>
        <p:spPr>
          <a:xfrm>
            <a:off x="2254424" y="6131094"/>
            <a:ext cx="3051153" cy="4068204"/>
          </a:xfrm>
          <a:custGeom>
            <a:avLst/>
            <a:gdLst/>
            <a:ahLst/>
            <a:cxnLst/>
            <a:rect l="l" t="t" r="r" b="b"/>
            <a:pathLst>
              <a:path w="3051153" h="4068204">
                <a:moveTo>
                  <a:pt x="0" y="0"/>
                </a:moveTo>
                <a:lnTo>
                  <a:pt x="3051152" y="0"/>
                </a:lnTo>
                <a:lnTo>
                  <a:pt x="3051152" y="4068203"/>
                </a:lnTo>
                <a:lnTo>
                  <a:pt x="0" y="4068203"/>
                </a:lnTo>
                <a:lnTo>
                  <a:pt x="0" y="0"/>
                </a:lnTo>
                <a:close/>
              </a:path>
            </a:pathLst>
          </a:custGeom>
          <a:blipFill>
            <a:blip r:embed="rId2"/>
            <a:stretch>
              <a:fillRect/>
            </a:stretch>
          </a:blipFill>
        </p:spPr>
        <p:txBody>
          <a:bodyPr/>
          <a:lstStyle/>
          <a:p>
            <a:endParaRPr lang="de-DE"/>
          </a:p>
        </p:txBody>
      </p:sp>
      <p:sp>
        <p:nvSpPr>
          <p:cNvPr id="9" name="Freeform 9"/>
          <p:cNvSpPr/>
          <p:nvPr/>
        </p:nvSpPr>
        <p:spPr>
          <a:xfrm>
            <a:off x="2254424" y="966002"/>
            <a:ext cx="3051153" cy="4068204"/>
          </a:xfrm>
          <a:custGeom>
            <a:avLst/>
            <a:gdLst/>
            <a:ahLst/>
            <a:cxnLst/>
            <a:rect l="l" t="t" r="r" b="b"/>
            <a:pathLst>
              <a:path w="3051153" h="4068204">
                <a:moveTo>
                  <a:pt x="0" y="0"/>
                </a:moveTo>
                <a:lnTo>
                  <a:pt x="3051152" y="0"/>
                </a:lnTo>
                <a:lnTo>
                  <a:pt x="3051152" y="4068203"/>
                </a:lnTo>
                <a:lnTo>
                  <a:pt x="0" y="4068203"/>
                </a:lnTo>
                <a:lnTo>
                  <a:pt x="0" y="0"/>
                </a:lnTo>
                <a:close/>
              </a:path>
            </a:pathLst>
          </a:custGeom>
          <a:blipFill>
            <a:blip r:embed="rId3"/>
            <a:stretch>
              <a:fillRect/>
            </a:stretch>
          </a:blipFill>
        </p:spPr>
        <p:txBody>
          <a:bodyPr/>
          <a:lstStyle/>
          <a:p>
            <a:endParaRPr lang="de-DE"/>
          </a:p>
        </p:txBody>
      </p:sp>
      <p:sp>
        <p:nvSpPr>
          <p:cNvPr id="10" name="TextBox 10"/>
          <p:cNvSpPr txBox="1"/>
          <p:nvPr/>
        </p:nvSpPr>
        <p:spPr>
          <a:xfrm>
            <a:off x="2015673" y="375417"/>
            <a:ext cx="3528654" cy="493197"/>
          </a:xfrm>
          <a:prstGeom prst="rect">
            <a:avLst/>
          </a:prstGeom>
        </p:spPr>
        <p:txBody>
          <a:bodyPr lIns="0" tIns="0" rIns="0" bIns="0" rtlCol="0" anchor="t">
            <a:spAutoFit/>
          </a:bodyPr>
          <a:lstStyle/>
          <a:p>
            <a:pPr algn="ctr">
              <a:lnSpc>
                <a:spcPts val="3924"/>
              </a:lnSpc>
              <a:spcBef>
                <a:spcPct val="0"/>
              </a:spcBef>
            </a:pPr>
            <a:r>
              <a:rPr lang="en-US" sz="2803">
                <a:solidFill>
                  <a:srgbClr val="000000"/>
                </a:solidFill>
                <a:latin typeface="Klein"/>
                <a:ea typeface="Klein"/>
                <a:cs typeface="Klein"/>
                <a:sym typeface="Klein"/>
              </a:rPr>
              <a:t>Aufbau Station 2</a:t>
            </a:r>
          </a:p>
        </p:txBody>
      </p:sp>
      <p:sp>
        <p:nvSpPr>
          <p:cNvPr id="11" name="TextBox 11"/>
          <p:cNvSpPr txBox="1"/>
          <p:nvPr/>
        </p:nvSpPr>
        <p:spPr>
          <a:xfrm>
            <a:off x="2015673" y="5537250"/>
            <a:ext cx="3528654" cy="493197"/>
          </a:xfrm>
          <a:prstGeom prst="rect">
            <a:avLst/>
          </a:prstGeom>
        </p:spPr>
        <p:txBody>
          <a:bodyPr lIns="0" tIns="0" rIns="0" bIns="0" rtlCol="0" anchor="t">
            <a:spAutoFit/>
          </a:bodyPr>
          <a:lstStyle/>
          <a:p>
            <a:pPr algn="ctr">
              <a:lnSpc>
                <a:spcPts val="3924"/>
              </a:lnSpc>
              <a:spcBef>
                <a:spcPct val="0"/>
              </a:spcBef>
            </a:pPr>
            <a:r>
              <a:rPr lang="en-US" sz="2803">
                <a:solidFill>
                  <a:srgbClr val="000000"/>
                </a:solidFill>
                <a:latin typeface="Klein"/>
                <a:ea typeface="Klein"/>
                <a:cs typeface="Klein"/>
                <a:sym typeface="Klein"/>
              </a:rPr>
              <a:t>Aufbau Station 6</a:t>
            </a:r>
          </a:p>
        </p:txBody>
      </p:sp>
      <p:sp>
        <p:nvSpPr>
          <p:cNvPr id="12" name="Textfeld 11">
            <a:extLst>
              <a:ext uri="{FF2B5EF4-FFF2-40B4-BE49-F238E27FC236}">
                <a16:creationId xmlns:a16="http://schemas.microsoft.com/office/drawing/2014/main" id="{FE84699F-F378-C140-5A47-F6437630C604}"/>
              </a:ext>
            </a:extLst>
          </p:cNvPr>
          <p:cNvSpPr txBox="1"/>
          <p:nvPr/>
        </p:nvSpPr>
        <p:spPr>
          <a:xfrm>
            <a:off x="273050" y="10403701"/>
            <a:ext cx="1358152" cy="276999"/>
          </a:xfrm>
          <a:prstGeom prst="rect">
            <a:avLst/>
          </a:prstGeom>
          <a:noFill/>
        </p:spPr>
        <p:txBody>
          <a:bodyPr wrap="square">
            <a:spAutoFit/>
          </a:bodyPr>
          <a:lstStyle/>
          <a:p>
            <a:r>
              <a:rPr lang="de-DE" sz="1200" dirty="0"/>
              <a:t>CC BY-SA-NC 4.0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7DAFF"/>
        </a:solidFill>
        <a:effectLst/>
      </p:bgPr>
    </p:bg>
    <p:spTree>
      <p:nvGrpSpPr>
        <p:cNvPr id="1" name=""/>
        <p:cNvGrpSpPr/>
        <p:nvPr/>
      </p:nvGrpSpPr>
      <p:grpSpPr>
        <a:xfrm>
          <a:off x="0" y="0"/>
          <a:ext cx="0" cy="0"/>
          <a:chOff x="0" y="0"/>
          <a:chExt cx="0" cy="0"/>
        </a:xfrm>
      </p:grpSpPr>
      <p:grpSp>
        <p:nvGrpSpPr>
          <p:cNvPr id="2" name="Group 2"/>
          <p:cNvGrpSpPr/>
          <p:nvPr/>
        </p:nvGrpSpPr>
        <p:grpSpPr>
          <a:xfrm>
            <a:off x="286655" y="268907"/>
            <a:ext cx="6986690" cy="4991368"/>
            <a:chOff x="0" y="0"/>
            <a:chExt cx="3505645" cy="2504471"/>
          </a:xfrm>
        </p:grpSpPr>
        <p:sp>
          <p:nvSpPr>
            <p:cNvPr id="3" name="Freeform 3"/>
            <p:cNvSpPr/>
            <p:nvPr/>
          </p:nvSpPr>
          <p:spPr>
            <a:xfrm>
              <a:off x="0" y="0"/>
              <a:ext cx="3505645" cy="2504471"/>
            </a:xfrm>
            <a:custGeom>
              <a:avLst/>
              <a:gdLst/>
              <a:ahLst/>
              <a:cxnLst/>
              <a:rect l="l" t="t" r="r" b="b"/>
              <a:pathLst>
                <a:path w="3505645" h="2504471">
                  <a:moveTo>
                    <a:pt x="41000" y="0"/>
                  </a:moveTo>
                  <a:lnTo>
                    <a:pt x="3464645" y="0"/>
                  </a:lnTo>
                  <a:cubicBezTo>
                    <a:pt x="3487289" y="0"/>
                    <a:pt x="3505645" y="18356"/>
                    <a:pt x="3505645" y="41000"/>
                  </a:cubicBezTo>
                  <a:lnTo>
                    <a:pt x="3505645" y="2463472"/>
                  </a:lnTo>
                  <a:cubicBezTo>
                    <a:pt x="3505645" y="2486115"/>
                    <a:pt x="3487289" y="2504471"/>
                    <a:pt x="3464645" y="2504471"/>
                  </a:cubicBezTo>
                  <a:lnTo>
                    <a:pt x="41000" y="2504471"/>
                  </a:lnTo>
                  <a:cubicBezTo>
                    <a:pt x="18356" y="2504471"/>
                    <a:pt x="0" y="2486115"/>
                    <a:pt x="0" y="2463472"/>
                  </a:cubicBezTo>
                  <a:lnTo>
                    <a:pt x="0" y="41000"/>
                  </a:lnTo>
                  <a:cubicBezTo>
                    <a:pt x="0" y="18356"/>
                    <a:pt x="18356" y="0"/>
                    <a:pt x="41000" y="0"/>
                  </a:cubicBezTo>
                  <a:close/>
                </a:path>
              </a:pathLst>
            </a:custGeom>
            <a:solidFill>
              <a:srgbClr val="FFFFFF"/>
            </a:solidFill>
            <a:ln w="9525" cap="rnd">
              <a:solidFill>
                <a:srgbClr val="000000"/>
              </a:solidFill>
              <a:prstDash val="solid"/>
              <a:round/>
            </a:ln>
          </p:spPr>
          <p:txBody>
            <a:bodyPr/>
            <a:lstStyle/>
            <a:p>
              <a:endParaRPr lang="de-DE"/>
            </a:p>
          </p:txBody>
        </p:sp>
        <p:sp>
          <p:nvSpPr>
            <p:cNvPr id="4" name="TextBox 4"/>
            <p:cNvSpPr txBox="1"/>
            <p:nvPr/>
          </p:nvSpPr>
          <p:spPr>
            <a:xfrm>
              <a:off x="0" y="-28575"/>
              <a:ext cx="3505645" cy="2533046"/>
            </a:xfrm>
            <a:prstGeom prst="rect">
              <a:avLst/>
            </a:prstGeom>
          </p:spPr>
          <p:txBody>
            <a:bodyPr lIns="35919" tIns="35919" rIns="35919" bIns="35919" rtlCol="0" anchor="ctr"/>
            <a:lstStyle/>
            <a:p>
              <a:pPr algn="ctr">
                <a:lnSpc>
                  <a:spcPts val="1385"/>
                </a:lnSpc>
                <a:spcBef>
                  <a:spcPct val="0"/>
                </a:spcBef>
              </a:pPr>
              <a:endParaRPr/>
            </a:p>
          </p:txBody>
        </p:sp>
      </p:grpSp>
      <p:grpSp>
        <p:nvGrpSpPr>
          <p:cNvPr id="5" name="Group 5"/>
          <p:cNvGrpSpPr/>
          <p:nvPr/>
        </p:nvGrpSpPr>
        <p:grpSpPr>
          <a:xfrm>
            <a:off x="286655" y="5346000"/>
            <a:ext cx="6986690" cy="5065536"/>
            <a:chOff x="0" y="0"/>
            <a:chExt cx="3505645" cy="2541686"/>
          </a:xfrm>
        </p:grpSpPr>
        <p:sp>
          <p:nvSpPr>
            <p:cNvPr id="6" name="Freeform 6"/>
            <p:cNvSpPr/>
            <p:nvPr/>
          </p:nvSpPr>
          <p:spPr>
            <a:xfrm>
              <a:off x="0" y="0"/>
              <a:ext cx="3505645" cy="2541686"/>
            </a:xfrm>
            <a:custGeom>
              <a:avLst/>
              <a:gdLst/>
              <a:ahLst/>
              <a:cxnLst/>
              <a:rect l="l" t="t" r="r" b="b"/>
              <a:pathLst>
                <a:path w="3505645" h="2541686">
                  <a:moveTo>
                    <a:pt x="41000" y="0"/>
                  </a:moveTo>
                  <a:lnTo>
                    <a:pt x="3464645" y="0"/>
                  </a:lnTo>
                  <a:cubicBezTo>
                    <a:pt x="3487289" y="0"/>
                    <a:pt x="3505645" y="18356"/>
                    <a:pt x="3505645" y="41000"/>
                  </a:cubicBezTo>
                  <a:lnTo>
                    <a:pt x="3505645" y="2500686"/>
                  </a:lnTo>
                  <a:cubicBezTo>
                    <a:pt x="3505645" y="2523330"/>
                    <a:pt x="3487289" y="2541686"/>
                    <a:pt x="3464645" y="2541686"/>
                  </a:cubicBezTo>
                  <a:lnTo>
                    <a:pt x="41000" y="2541686"/>
                  </a:lnTo>
                  <a:cubicBezTo>
                    <a:pt x="18356" y="2541686"/>
                    <a:pt x="0" y="2523330"/>
                    <a:pt x="0" y="2500686"/>
                  </a:cubicBezTo>
                  <a:lnTo>
                    <a:pt x="0" y="41000"/>
                  </a:lnTo>
                  <a:cubicBezTo>
                    <a:pt x="0" y="18356"/>
                    <a:pt x="18356" y="0"/>
                    <a:pt x="41000" y="0"/>
                  </a:cubicBezTo>
                  <a:close/>
                </a:path>
              </a:pathLst>
            </a:custGeom>
            <a:solidFill>
              <a:srgbClr val="FFFFFF"/>
            </a:solidFill>
            <a:ln w="9525" cap="rnd">
              <a:solidFill>
                <a:srgbClr val="000000"/>
              </a:solidFill>
              <a:prstDash val="solid"/>
              <a:round/>
            </a:ln>
          </p:spPr>
          <p:txBody>
            <a:bodyPr/>
            <a:lstStyle/>
            <a:p>
              <a:endParaRPr lang="de-DE"/>
            </a:p>
          </p:txBody>
        </p:sp>
        <p:sp>
          <p:nvSpPr>
            <p:cNvPr id="7" name="TextBox 7"/>
            <p:cNvSpPr txBox="1"/>
            <p:nvPr/>
          </p:nvSpPr>
          <p:spPr>
            <a:xfrm>
              <a:off x="0" y="-28575"/>
              <a:ext cx="3505645" cy="2570261"/>
            </a:xfrm>
            <a:prstGeom prst="rect">
              <a:avLst/>
            </a:prstGeom>
          </p:spPr>
          <p:txBody>
            <a:bodyPr lIns="35919" tIns="35919" rIns="35919" bIns="35919" rtlCol="0" anchor="ctr"/>
            <a:lstStyle/>
            <a:p>
              <a:pPr algn="ctr">
                <a:lnSpc>
                  <a:spcPts val="1385"/>
                </a:lnSpc>
                <a:spcBef>
                  <a:spcPct val="0"/>
                </a:spcBef>
              </a:pPr>
              <a:endParaRPr/>
            </a:p>
          </p:txBody>
        </p:sp>
      </p:grpSp>
      <p:sp>
        <p:nvSpPr>
          <p:cNvPr id="8" name="Freeform 8"/>
          <p:cNvSpPr/>
          <p:nvPr/>
        </p:nvSpPr>
        <p:spPr>
          <a:xfrm>
            <a:off x="573667" y="1103525"/>
            <a:ext cx="6434267" cy="3568266"/>
          </a:xfrm>
          <a:custGeom>
            <a:avLst/>
            <a:gdLst/>
            <a:ahLst/>
            <a:cxnLst/>
            <a:rect l="l" t="t" r="r" b="b"/>
            <a:pathLst>
              <a:path w="6434267" h="3568266">
                <a:moveTo>
                  <a:pt x="0" y="0"/>
                </a:moveTo>
                <a:lnTo>
                  <a:pt x="6434267" y="0"/>
                </a:lnTo>
                <a:lnTo>
                  <a:pt x="6434267" y="3568266"/>
                </a:lnTo>
                <a:lnTo>
                  <a:pt x="0" y="3568266"/>
                </a:lnTo>
                <a:lnTo>
                  <a:pt x="0" y="0"/>
                </a:lnTo>
                <a:close/>
              </a:path>
            </a:pathLst>
          </a:custGeom>
          <a:blipFill>
            <a:blip r:embed="rId2"/>
            <a:stretch>
              <a:fillRect l="-4451" t="-25179" r="-6516" b="-24893"/>
            </a:stretch>
          </a:blipFill>
        </p:spPr>
        <p:txBody>
          <a:bodyPr/>
          <a:lstStyle/>
          <a:p>
            <a:endParaRPr lang="de-DE"/>
          </a:p>
        </p:txBody>
      </p:sp>
      <p:sp>
        <p:nvSpPr>
          <p:cNvPr id="9" name="TextBox 9"/>
          <p:cNvSpPr txBox="1"/>
          <p:nvPr/>
        </p:nvSpPr>
        <p:spPr>
          <a:xfrm>
            <a:off x="2015673" y="476064"/>
            <a:ext cx="3528654" cy="493197"/>
          </a:xfrm>
          <a:prstGeom prst="rect">
            <a:avLst/>
          </a:prstGeom>
        </p:spPr>
        <p:txBody>
          <a:bodyPr lIns="0" tIns="0" rIns="0" bIns="0" rtlCol="0" anchor="t">
            <a:spAutoFit/>
          </a:bodyPr>
          <a:lstStyle/>
          <a:p>
            <a:pPr algn="ctr">
              <a:lnSpc>
                <a:spcPts val="3924"/>
              </a:lnSpc>
              <a:spcBef>
                <a:spcPct val="0"/>
              </a:spcBef>
            </a:pPr>
            <a:r>
              <a:rPr lang="en-US" sz="2803">
                <a:solidFill>
                  <a:srgbClr val="000000"/>
                </a:solidFill>
                <a:latin typeface="Klein"/>
                <a:ea typeface="Klein"/>
                <a:cs typeface="Klein"/>
                <a:sym typeface="Klein"/>
              </a:rPr>
              <a:t>Aufbau Station 8</a:t>
            </a:r>
          </a:p>
        </p:txBody>
      </p:sp>
      <p:sp>
        <p:nvSpPr>
          <p:cNvPr id="10" name="TextBox 10"/>
          <p:cNvSpPr txBox="1"/>
          <p:nvPr/>
        </p:nvSpPr>
        <p:spPr>
          <a:xfrm>
            <a:off x="2015673" y="5537250"/>
            <a:ext cx="3528654" cy="493197"/>
          </a:xfrm>
          <a:prstGeom prst="rect">
            <a:avLst/>
          </a:prstGeom>
        </p:spPr>
        <p:txBody>
          <a:bodyPr lIns="0" tIns="0" rIns="0" bIns="0" rtlCol="0" anchor="t">
            <a:spAutoFit/>
          </a:bodyPr>
          <a:lstStyle/>
          <a:p>
            <a:pPr algn="ctr">
              <a:lnSpc>
                <a:spcPts val="3924"/>
              </a:lnSpc>
              <a:spcBef>
                <a:spcPct val="0"/>
              </a:spcBef>
            </a:pPr>
            <a:r>
              <a:rPr lang="en-US" sz="2803">
                <a:solidFill>
                  <a:srgbClr val="000000"/>
                </a:solidFill>
                <a:latin typeface="Klein"/>
                <a:ea typeface="Klein"/>
                <a:cs typeface="Klein"/>
                <a:sym typeface="Klein"/>
              </a:rPr>
              <a:t>Aufbau Station 5</a:t>
            </a:r>
          </a:p>
        </p:txBody>
      </p:sp>
      <p:sp>
        <p:nvSpPr>
          <p:cNvPr id="11" name="Freeform 11"/>
          <p:cNvSpPr/>
          <p:nvPr/>
        </p:nvSpPr>
        <p:spPr>
          <a:xfrm>
            <a:off x="1166698" y="6163797"/>
            <a:ext cx="5226604" cy="3919953"/>
          </a:xfrm>
          <a:custGeom>
            <a:avLst/>
            <a:gdLst/>
            <a:ahLst/>
            <a:cxnLst/>
            <a:rect l="l" t="t" r="r" b="b"/>
            <a:pathLst>
              <a:path w="5226604" h="3919953">
                <a:moveTo>
                  <a:pt x="0" y="0"/>
                </a:moveTo>
                <a:lnTo>
                  <a:pt x="5226604" y="0"/>
                </a:lnTo>
                <a:lnTo>
                  <a:pt x="5226604" y="3919953"/>
                </a:lnTo>
                <a:lnTo>
                  <a:pt x="0" y="3919953"/>
                </a:lnTo>
                <a:lnTo>
                  <a:pt x="0" y="0"/>
                </a:lnTo>
                <a:close/>
              </a:path>
            </a:pathLst>
          </a:custGeom>
          <a:blipFill>
            <a:blip r:embed="rId3"/>
            <a:stretch>
              <a:fillRect/>
            </a:stretch>
          </a:blipFill>
        </p:spPr>
        <p:txBody>
          <a:bodyPr/>
          <a:lstStyle/>
          <a:p>
            <a:endParaRPr lang="de-DE"/>
          </a:p>
        </p:txBody>
      </p:sp>
      <p:sp>
        <p:nvSpPr>
          <p:cNvPr id="12" name="Textfeld 11">
            <a:extLst>
              <a:ext uri="{FF2B5EF4-FFF2-40B4-BE49-F238E27FC236}">
                <a16:creationId xmlns:a16="http://schemas.microsoft.com/office/drawing/2014/main" id="{DDB62808-3321-9E20-7FA2-8308C1A3D4CA}"/>
              </a:ext>
            </a:extLst>
          </p:cNvPr>
          <p:cNvSpPr txBox="1"/>
          <p:nvPr/>
        </p:nvSpPr>
        <p:spPr>
          <a:xfrm>
            <a:off x="273050" y="10403701"/>
            <a:ext cx="1358152" cy="276999"/>
          </a:xfrm>
          <a:prstGeom prst="rect">
            <a:avLst/>
          </a:prstGeom>
          <a:noFill/>
        </p:spPr>
        <p:txBody>
          <a:bodyPr wrap="square">
            <a:spAutoFit/>
          </a:bodyPr>
          <a:lstStyle/>
          <a:p>
            <a:r>
              <a:rPr lang="de-DE" sz="1200" dirty="0"/>
              <a:t>CC BY-SA-NC 4.0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7DAFF"/>
        </a:solidFill>
        <a:effectLst/>
      </p:bgPr>
    </p:bg>
    <p:spTree>
      <p:nvGrpSpPr>
        <p:cNvPr id="1" name=""/>
        <p:cNvGrpSpPr/>
        <p:nvPr/>
      </p:nvGrpSpPr>
      <p:grpSpPr>
        <a:xfrm>
          <a:off x="0" y="0"/>
          <a:ext cx="0" cy="0"/>
          <a:chOff x="0" y="0"/>
          <a:chExt cx="0" cy="0"/>
        </a:xfrm>
      </p:grpSpPr>
      <p:grpSp>
        <p:nvGrpSpPr>
          <p:cNvPr id="2" name="Group 2"/>
          <p:cNvGrpSpPr/>
          <p:nvPr/>
        </p:nvGrpSpPr>
        <p:grpSpPr>
          <a:xfrm>
            <a:off x="286655" y="268907"/>
            <a:ext cx="6986690" cy="4991368"/>
            <a:chOff x="0" y="0"/>
            <a:chExt cx="3505645" cy="2504471"/>
          </a:xfrm>
        </p:grpSpPr>
        <p:sp>
          <p:nvSpPr>
            <p:cNvPr id="3" name="Freeform 3"/>
            <p:cNvSpPr/>
            <p:nvPr/>
          </p:nvSpPr>
          <p:spPr>
            <a:xfrm>
              <a:off x="0" y="0"/>
              <a:ext cx="3505645" cy="2504471"/>
            </a:xfrm>
            <a:custGeom>
              <a:avLst/>
              <a:gdLst/>
              <a:ahLst/>
              <a:cxnLst/>
              <a:rect l="l" t="t" r="r" b="b"/>
              <a:pathLst>
                <a:path w="3505645" h="2504471">
                  <a:moveTo>
                    <a:pt x="41000" y="0"/>
                  </a:moveTo>
                  <a:lnTo>
                    <a:pt x="3464645" y="0"/>
                  </a:lnTo>
                  <a:cubicBezTo>
                    <a:pt x="3487289" y="0"/>
                    <a:pt x="3505645" y="18356"/>
                    <a:pt x="3505645" y="41000"/>
                  </a:cubicBezTo>
                  <a:lnTo>
                    <a:pt x="3505645" y="2463472"/>
                  </a:lnTo>
                  <a:cubicBezTo>
                    <a:pt x="3505645" y="2486115"/>
                    <a:pt x="3487289" y="2504471"/>
                    <a:pt x="3464645" y="2504471"/>
                  </a:cubicBezTo>
                  <a:lnTo>
                    <a:pt x="41000" y="2504471"/>
                  </a:lnTo>
                  <a:cubicBezTo>
                    <a:pt x="18356" y="2504471"/>
                    <a:pt x="0" y="2486115"/>
                    <a:pt x="0" y="2463472"/>
                  </a:cubicBezTo>
                  <a:lnTo>
                    <a:pt x="0" y="41000"/>
                  </a:lnTo>
                  <a:cubicBezTo>
                    <a:pt x="0" y="18356"/>
                    <a:pt x="18356" y="0"/>
                    <a:pt x="41000" y="0"/>
                  </a:cubicBezTo>
                  <a:close/>
                </a:path>
              </a:pathLst>
            </a:custGeom>
            <a:solidFill>
              <a:srgbClr val="FFFFFF"/>
            </a:solidFill>
            <a:ln w="9525" cap="rnd">
              <a:solidFill>
                <a:srgbClr val="00000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28575"/>
              <a:ext cx="3505645" cy="2533046"/>
            </a:xfrm>
            <a:prstGeom prst="rect">
              <a:avLst/>
            </a:prstGeom>
          </p:spPr>
          <p:txBody>
            <a:bodyPr lIns="35919" tIns="35919" rIns="35919" bIns="35919" rtlCol="0" anchor="ctr"/>
            <a:lstStyle/>
            <a:p>
              <a:pPr marL="0" marR="0" lvl="0" indent="0" algn="ctr" defTabSz="914400" rtl="0" eaLnBrk="1" fontAlgn="auto" latinLnBrk="0" hangingPunct="1">
                <a:lnSpc>
                  <a:spcPts val="1385"/>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5"/>
          <p:cNvSpPr/>
          <p:nvPr/>
        </p:nvSpPr>
        <p:spPr>
          <a:xfrm>
            <a:off x="975943" y="1122948"/>
            <a:ext cx="5608114" cy="3665386"/>
          </a:xfrm>
          <a:custGeom>
            <a:avLst/>
            <a:gdLst/>
            <a:ahLst/>
            <a:cxnLst/>
            <a:rect l="l" t="t" r="r" b="b"/>
            <a:pathLst>
              <a:path w="5608114" h="3665386">
                <a:moveTo>
                  <a:pt x="0" y="0"/>
                </a:moveTo>
                <a:lnTo>
                  <a:pt x="5608114" y="0"/>
                </a:lnTo>
                <a:lnTo>
                  <a:pt x="5608114" y="3665386"/>
                </a:lnTo>
                <a:lnTo>
                  <a:pt x="0" y="3665386"/>
                </a:lnTo>
                <a:lnTo>
                  <a:pt x="0" y="0"/>
                </a:lnTo>
                <a:close/>
              </a:path>
            </a:pathLst>
          </a:custGeom>
          <a:blipFill>
            <a:blip r:embed="rId2"/>
            <a:stretch>
              <a:fillRect r="-5307" b="-20841"/>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6"/>
          <p:cNvSpPr txBox="1"/>
          <p:nvPr/>
        </p:nvSpPr>
        <p:spPr>
          <a:xfrm>
            <a:off x="2015673" y="476064"/>
            <a:ext cx="3528654" cy="493197"/>
          </a:xfrm>
          <a:prstGeom prst="rect">
            <a:avLst/>
          </a:prstGeom>
        </p:spPr>
        <p:txBody>
          <a:bodyPr lIns="0" tIns="0" rIns="0" bIns="0" rtlCol="0" anchor="t">
            <a:spAutoFit/>
          </a:bodyPr>
          <a:lstStyle/>
          <a:p>
            <a:pPr marL="0" marR="0" lvl="0" indent="0" algn="ctr" defTabSz="914400" rtl="0" eaLnBrk="1" fontAlgn="auto" latinLnBrk="0" hangingPunct="1">
              <a:lnSpc>
                <a:spcPts val="3924"/>
              </a:lnSpc>
              <a:spcBef>
                <a:spcPct val="0"/>
              </a:spcBef>
              <a:spcAft>
                <a:spcPts val="0"/>
              </a:spcAft>
              <a:buClrTx/>
              <a:buSzTx/>
              <a:buFontTx/>
              <a:buNone/>
              <a:tabLst/>
              <a:defRPr/>
            </a:pPr>
            <a:r>
              <a:rPr kumimoji="0" lang="en-US" sz="2803" b="0" i="0" u="none" strike="noStrike" kern="1200" cap="none" spc="0" normalizeH="0" baseline="0" noProof="0">
                <a:ln>
                  <a:noFill/>
                </a:ln>
                <a:solidFill>
                  <a:srgbClr val="000000"/>
                </a:solidFill>
                <a:effectLst/>
                <a:uLnTx/>
                <a:uFillTx/>
                <a:latin typeface="Klein"/>
                <a:ea typeface="Klein"/>
                <a:cs typeface="Klein"/>
                <a:sym typeface="Klein"/>
              </a:rPr>
              <a:t>Aufbau Station 3</a:t>
            </a:r>
          </a:p>
        </p:txBody>
      </p:sp>
      <p:sp>
        <p:nvSpPr>
          <p:cNvPr id="7" name="Textfeld 6">
            <a:extLst>
              <a:ext uri="{FF2B5EF4-FFF2-40B4-BE49-F238E27FC236}">
                <a16:creationId xmlns:a16="http://schemas.microsoft.com/office/drawing/2014/main" id="{75243217-D1CF-89BF-A297-98E745B30DAC}"/>
              </a:ext>
            </a:extLst>
          </p:cNvPr>
          <p:cNvSpPr txBox="1"/>
          <p:nvPr/>
        </p:nvSpPr>
        <p:spPr>
          <a:xfrm>
            <a:off x="273050" y="10327501"/>
            <a:ext cx="1358152" cy="276999"/>
          </a:xfrm>
          <a:prstGeom prst="rect">
            <a:avLst/>
          </a:prstGeom>
          <a:noFill/>
        </p:spPr>
        <p:txBody>
          <a:bodyPr wrap="square">
            <a:spAutoFit/>
          </a:bodyPr>
          <a:lstStyle/>
          <a:p>
            <a:r>
              <a:rPr lang="de-DE" sz="1200" dirty="0"/>
              <a:t>CC BY-SA-NC 4.0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7DAFF"/>
        </a:solidFill>
        <a:effectLst/>
      </p:bgPr>
    </p:bg>
    <p:spTree>
      <p:nvGrpSpPr>
        <p:cNvPr id="1" name=""/>
        <p:cNvGrpSpPr/>
        <p:nvPr/>
      </p:nvGrpSpPr>
      <p:grpSpPr>
        <a:xfrm>
          <a:off x="0" y="0"/>
          <a:ext cx="0" cy="0"/>
          <a:chOff x="0" y="0"/>
          <a:chExt cx="0" cy="0"/>
        </a:xfrm>
      </p:grpSpPr>
      <p:grpSp>
        <p:nvGrpSpPr>
          <p:cNvPr id="2" name="Group 2"/>
          <p:cNvGrpSpPr/>
          <p:nvPr/>
        </p:nvGrpSpPr>
        <p:grpSpPr>
          <a:xfrm>
            <a:off x="286655" y="407042"/>
            <a:ext cx="6986690" cy="9877915"/>
            <a:chOff x="0" y="0"/>
            <a:chExt cx="3505645" cy="4956348"/>
          </a:xfrm>
        </p:grpSpPr>
        <p:sp>
          <p:nvSpPr>
            <p:cNvPr id="3" name="Freeform 3"/>
            <p:cNvSpPr/>
            <p:nvPr/>
          </p:nvSpPr>
          <p:spPr>
            <a:xfrm>
              <a:off x="0" y="0"/>
              <a:ext cx="3505645" cy="4956347"/>
            </a:xfrm>
            <a:custGeom>
              <a:avLst/>
              <a:gdLst/>
              <a:ahLst/>
              <a:cxnLst/>
              <a:rect l="l" t="t" r="r" b="b"/>
              <a:pathLst>
                <a:path w="3505645" h="4956347">
                  <a:moveTo>
                    <a:pt x="41000" y="0"/>
                  </a:moveTo>
                  <a:lnTo>
                    <a:pt x="3464645" y="0"/>
                  </a:lnTo>
                  <a:cubicBezTo>
                    <a:pt x="3487289" y="0"/>
                    <a:pt x="3505645" y="18356"/>
                    <a:pt x="3505645" y="41000"/>
                  </a:cubicBezTo>
                  <a:lnTo>
                    <a:pt x="3505645" y="4915348"/>
                  </a:lnTo>
                  <a:cubicBezTo>
                    <a:pt x="3505645" y="4937991"/>
                    <a:pt x="3487289" y="4956347"/>
                    <a:pt x="3464645" y="4956347"/>
                  </a:cubicBezTo>
                  <a:lnTo>
                    <a:pt x="41000" y="4956347"/>
                  </a:lnTo>
                  <a:cubicBezTo>
                    <a:pt x="18356" y="4956347"/>
                    <a:pt x="0" y="4937991"/>
                    <a:pt x="0" y="4915348"/>
                  </a:cubicBezTo>
                  <a:lnTo>
                    <a:pt x="0" y="41000"/>
                  </a:lnTo>
                  <a:cubicBezTo>
                    <a:pt x="0" y="18356"/>
                    <a:pt x="18356" y="0"/>
                    <a:pt x="41000" y="0"/>
                  </a:cubicBezTo>
                  <a:close/>
                </a:path>
              </a:pathLst>
            </a:custGeom>
            <a:solidFill>
              <a:srgbClr val="FFFFFF"/>
            </a:solidFill>
            <a:ln w="9525" cap="rnd">
              <a:solidFill>
                <a:srgbClr val="000000"/>
              </a:solidFill>
              <a:prstDash val="solid"/>
              <a:round/>
            </a:ln>
          </p:spPr>
          <p:txBody>
            <a:bodyPr/>
            <a:lstStyle/>
            <a:p>
              <a:endParaRPr lang="de-DE"/>
            </a:p>
          </p:txBody>
        </p:sp>
        <p:sp>
          <p:nvSpPr>
            <p:cNvPr id="4" name="TextBox 4"/>
            <p:cNvSpPr txBox="1"/>
            <p:nvPr/>
          </p:nvSpPr>
          <p:spPr>
            <a:xfrm>
              <a:off x="0" y="-28575"/>
              <a:ext cx="3505645" cy="4984923"/>
            </a:xfrm>
            <a:prstGeom prst="rect">
              <a:avLst/>
            </a:prstGeom>
          </p:spPr>
          <p:txBody>
            <a:bodyPr lIns="35919" tIns="35919" rIns="35919" bIns="35919" rtlCol="0" anchor="ctr"/>
            <a:lstStyle/>
            <a:p>
              <a:pPr algn="ctr">
                <a:lnSpc>
                  <a:spcPts val="1385"/>
                </a:lnSpc>
                <a:spcBef>
                  <a:spcPct val="0"/>
                </a:spcBef>
              </a:pPr>
              <a:endParaRPr/>
            </a:p>
          </p:txBody>
        </p:sp>
      </p:grpSp>
      <p:grpSp>
        <p:nvGrpSpPr>
          <p:cNvPr id="5" name="Group 5"/>
          <p:cNvGrpSpPr/>
          <p:nvPr/>
        </p:nvGrpSpPr>
        <p:grpSpPr>
          <a:xfrm>
            <a:off x="720701" y="2515518"/>
            <a:ext cx="6119299" cy="971886"/>
            <a:chOff x="0" y="0"/>
            <a:chExt cx="3883146" cy="616733"/>
          </a:xfrm>
        </p:grpSpPr>
        <p:sp>
          <p:nvSpPr>
            <p:cNvPr id="6" name="Freeform 6"/>
            <p:cNvSpPr/>
            <p:nvPr/>
          </p:nvSpPr>
          <p:spPr>
            <a:xfrm>
              <a:off x="0" y="0"/>
              <a:ext cx="3883146" cy="616733"/>
            </a:xfrm>
            <a:custGeom>
              <a:avLst/>
              <a:gdLst/>
              <a:ahLst/>
              <a:cxnLst/>
              <a:rect l="l" t="t" r="r" b="b"/>
              <a:pathLst>
                <a:path w="3883146" h="616733">
                  <a:moveTo>
                    <a:pt x="20243" y="0"/>
                  </a:moveTo>
                  <a:lnTo>
                    <a:pt x="3862904" y="0"/>
                  </a:lnTo>
                  <a:cubicBezTo>
                    <a:pt x="3874083" y="0"/>
                    <a:pt x="3883146" y="9063"/>
                    <a:pt x="3883146" y="20243"/>
                  </a:cubicBezTo>
                  <a:lnTo>
                    <a:pt x="3883146" y="596491"/>
                  </a:lnTo>
                  <a:cubicBezTo>
                    <a:pt x="3883146" y="607670"/>
                    <a:pt x="3874083" y="616733"/>
                    <a:pt x="3862904" y="616733"/>
                  </a:cubicBezTo>
                  <a:lnTo>
                    <a:pt x="20243" y="616733"/>
                  </a:lnTo>
                  <a:cubicBezTo>
                    <a:pt x="9063" y="616733"/>
                    <a:pt x="0" y="607670"/>
                    <a:pt x="0" y="596491"/>
                  </a:cubicBezTo>
                  <a:lnTo>
                    <a:pt x="0" y="20243"/>
                  </a:lnTo>
                  <a:cubicBezTo>
                    <a:pt x="0" y="9063"/>
                    <a:pt x="9063" y="0"/>
                    <a:pt x="20243" y="0"/>
                  </a:cubicBezTo>
                  <a:close/>
                </a:path>
              </a:pathLst>
            </a:custGeom>
            <a:solidFill>
              <a:srgbClr val="FFFFFF"/>
            </a:solidFill>
            <a:ln w="9525" cap="sq">
              <a:solidFill>
                <a:srgbClr val="000000"/>
              </a:solidFill>
              <a:prstDash val="lgDash"/>
              <a:miter/>
            </a:ln>
          </p:spPr>
          <p:txBody>
            <a:bodyPr/>
            <a:lstStyle/>
            <a:p>
              <a:endParaRPr lang="de-DE"/>
            </a:p>
          </p:txBody>
        </p:sp>
        <p:sp>
          <p:nvSpPr>
            <p:cNvPr id="7" name="TextBox 7"/>
            <p:cNvSpPr txBox="1"/>
            <p:nvPr/>
          </p:nvSpPr>
          <p:spPr>
            <a:xfrm>
              <a:off x="0" y="-28575"/>
              <a:ext cx="3883146" cy="645308"/>
            </a:xfrm>
            <a:prstGeom prst="rect">
              <a:avLst/>
            </a:prstGeom>
          </p:spPr>
          <p:txBody>
            <a:bodyPr lIns="35919" tIns="35919" rIns="35919" bIns="35919" rtlCol="0" anchor="ctr"/>
            <a:lstStyle/>
            <a:p>
              <a:pPr algn="ctr">
                <a:lnSpc>
                  <a:spcPts val="1385"/>
                </a:lnSpc>
              </a:pPr>
              <a:endParaRPr/>
            </a:p>
          </p:txBody>
        </p:sp>
      </p:grpSp>
      <p:grpSp>
        <p:nvGrpSpPr>
          <p:cNvPr id="8" name="Group 8"/>
          <p:cNvGrpSpPr/>
          <p:nvPr/>
        </p:nvGrpSpPr>
        <p:grpSpPr>
          <a:xfrm>
            <a:off x="614734" y="2329568"/>
            <a:ext cx="2376513" cy="371899"/>
            <a:chOff x="0" y="0"/>
            <a:chExt cx="1463492" cy="229021"/>
          </a:xfrm>
        </p:grpSpPr>
        <p:sp>
          <p:nvSpPr>
            <p:cNvPr id="9" name="Freeform 9"/>
            <p:cNvSpPr/>
            <p:nvPr/>
          </p:nvSpPr>
          <p:spPr>
            <a:xfrm>
              <a:off x="0" y="0"/>
              <a:ext cx="1463492" cy="229021"/>
            </a:xfrm>
            <a:custGeom>
              <a:avLst/>
              <a:gdLst/>
              <a:ahLst/>
              <a:cxnLst/>
              <a:rect l="l" t="t" r="r" b="b"/>
              <a:pathLst>
                <a:path w="1463492" h="229021">
                  <a:moveTo>
                    <a:pt x="114510" y="0"/>
                  </a:moveTo>
                  <a:lnTo>
                    <a:pt x="1348982" y="0"/>
                  </a:lnTo>
                  <a:cubicBezTo>
                    <a:pt x="1412224" y="0"/>
                    <a:pt x="1463492" y="51268"/>
                    <a:pt x="1463492" y="114510"/>
                  </a:cubicBezTo>
                  <a:lnTo>
                    <a:pt x="1463492" y="114510"/>
                  </a:lnTo>
                  <a:cubicBezTo>
                    <a:pt x="1463492" y="144880"/>
                    <a:pt x="1451427" y="174007"/>
                    <a:pt x="1429953" y="195481"/>
                  </a:cubicBezTo>
                  <a:cubicBezTo>
                    <a:pt x="1408478" y="216956"/>
                    <a:pt x="1379352" y="229021"/>
                    <a:pt x="1348982" y="229021"/>
                  </a:cubicBezTo>
                  <a:lnTo>
                    <a:pt x="114510" y="229021"/>
                  </a:lnTo>
                  <a:cubicBezTo>
                    <a:pt x="84140" y="229021"/>
                    <a:pt x="55014" y="216956"/>
                    <a:pt x="33539" y="195481"/>
                  </a:cubicBezTo>
                  <a:cubicBezTo>
                    <a:pt x="12064" y="174007"/>
                    <a:pt x="0" y="144880"/>
                    <a:pt x="0" y="114510"/>
                  </a:cubicBezTo>
                  <a:lnTo>
                    <a:pt x="0" y="114510"/>
                  </a:lnTo>
                  <a:cubicBezTo>
                    <a:pt x="0" y="84140"/>
                    <a:pt x="12064" y="55014"/>
                    <a:pt x="33539" y="33539"/>
                  </a:cubicBezTo>
                  <a:cubicBezTo>
                    <a:pt x="55014" y="12064"/>
                    <a:pt x="84140" y="0"/>
                    <a:pt x="114510" y="0"/>
                  </a:cubicBezTo>
                  <a:close/>
                </a:path>
              </a:pathLst>
            </a:custGeom>
            <a:solidFill>
              <a:srgbClr val="FFCCD2"/>
            </a:solidFill>
          </p:spPr>
          <p:txBody>
            <a:bodyPr/>
            <a:lstStyle/>
            <a:p>
              <a:endParaRPr lang="de-DE"/>
            </a:p>
          </p:txBody>
        </p:sp>
        <p:sp>
          <p:nvSpPr>
            <p:cNvPr id="10" name="TextBox 10"/>
            <p:cNvSpPr txBox="1"/>
            <p:nvPr/>
          </p:nvSpPr>
          <p:spPr>
            <a:xfrm>
              <a:off x="0" y="-28575"/>
              <a:ext cx="1463492" cy="257596"/>
            </a:xfrm>
            <a:prstGeom prst="rect">
              <a:avLst/>
            </a:prstGeom>
          </p:spPr>
          <p:txBody>
            <a:bodyPr lIns="35919" tIns="35919" rIns="35919" bIns="35919" rtlCol="0" anchor="ctr"/>
            <a:lstStyle/>
            <a:p>
              <a:pPr algn="ctr">
                <a:lnSpc>
                  <a:spcPts val="1385"/>
                </a:lnSpc>
              </a:pPr>
              <a:endParaRPr/>
            </a:p>
          </p:txBody>
        </p:sp>
      </p:grpSp>
      <p:grpSp>
        <p:nvGrpSpPr>
          <p:cNvPr id="11" name="Group 11"/>
          <p:cNvGrpSpPr/>
          <p:nvPr/>
        </p:nvGrpSpPr>
        <p:grpSpPr>
          <a:xfrm>
            <a:off x="684701" y="3855156"/>
            <a:ext cx="6119299" cy="3336150"/>
            <a:chOff x="0" y="0"/>
            <a:chExt cx="3883146" cy="2117033"/>
          </a:xfrm>
        </p:grpSpPr>
        <p:sp>
          <p:nvSpPr>
            <p:cNvPr id="12" name="Freeform 12"/>
            <p:cNvSpPr/>
            <p:nvPr/>
          </p:nvSpPr>
          <p:spPr>
            <a:xfrm>
              <a:off x="0" y="0"/>
              <a:ext cx="3883146" cy="2117033"/>
            </a:xfrm>
            <a:custGeom>
              <a:avLst/>
              <a:gdLst/>
              <a:ahLst/>
              <a:cxnLst/>
              <a:rect l="l" t="t" r="r" b="b"/>
              <a:pathLst>
                <a:path w="3883146" h="2117033">
                  <a:moveTo>
                    <a:pt x="20243" y="0"/>
                  </a:moveTo>
                  <a:lnTo>
                    <a:pt x="3862904" y="0"/>
                  </a:lnTo>
                  <a:cubicBezTo>
                    <a:pt x="3874083" y="0"/>
                    <a:pt x="3883146" y="9063"/>
                    <a:pt x="3883146" y="20243"/>
                  </a:cubicBezTo>
                  <a:lnTo>
                    <a:pt x="3883146" y="2096790"/>
                  </a:lnTo>
                  <a:cubicBezTo>
                    <a:pt x="3883146" y="2107970"/>
                    <a:pt x="3874083" y="2117033"/>
                    <a:pt x="3862904" y="2117033"/>
                  </a:cubicBezTo>
                  <a:lnTo>
                    <a:pt x="20243" y="2117033"/>
                  </a:lnTo>
                  <a:cubicBezTo>
                    <a:pt x="9063" y="2117033"/>
                    <a:pt x="0" y="2107970"/>
                    <a:pt x="0" y="2096790"/>
                  </a:cubicBezTo>
                  <a:lnTo>
                    <a:pt x="0" y="20243"/>
                  </a:lnTo>
                  <a:cubicBezTo>
                    <a:pt x="0" y="9063"/>
                    <a:pt x="9063" y="0"/>
                    <a:pt x="20243" y="0"/>
                  </a:cubicBezTo>
                  <a:close/>
                </a:path>
              </a:pathLst>
            </a:custGeom>
            <a:solidFill>
              <a:srgbClr val="FFFFFF"/>
            </a:solidFill>
            <a:ln w="9525" cap="sq">
              <a:solidFill>
                <a:srgbClr val="000000"/>
              </a:solidFill>
              <a:prstDash val="lgDash"/>
              <a:miter/>
            </a:ln>
          </p:spPr>
          <p:txBody>
            <a:bodyPr/>
            <a:lstStyle/>
            <a:p>
              <a:endParaRPr lang="de-DE"/>
            </a:p>
          </p:txBody>
        </p:sp>
        <p:sp>
          <p:nvSpPr>
            <p:cNvPr id="13" name="TextBox 13"/>
            <p:cNvSpPr txBox="1"/>
            <p:nvPr/>
          </p:nvSpPr>
          <p:spPr>
            <a:xfrm>
              <a:off x="0" y="-28575"/>
              <a:ext cx="3883146" cy="2145608"/>
            </a:xfrm>
            <a:prstGeom prst="rect">
              <a:avLst/>
            </a:prstGeom>
          </p:spPr>
          <p:txBody>
            <a:bodyPr lIns="35919" tIns="35919" rIns="35919" bIns="35919" rtlCol="0" anchor="ctr"/>
            <a:lstStyle/>
            <a:p>
              <a:pPr algn="ctr">
                <a:lnSpc>
                  <a:spcPts val="1385"/>
                </a:lnSpc>
              </a:pPr>
              <a:endParaRPr/>
            </a:p>
          </p:txBody>
        </p:sp>
      </p:grpSp>
      <p:grpSp>
        <p:nvGrpSpPr>
          <p:cNvPr id="14" name="Group 14"/>
          <p:cNvGrpSpPr/>
          <p:nvPr/>
        </p:nvGrpSpPr>
        <p:grpSpPr>
          <a:xfrm>
            <a:off x="578734" y="3675075"/>
            <a:ext cx="2376513" cy="371899"/>
            <a:chOff x="0" y="0"/>
            <a:chExt cx="1463492" cy="229021"/>
          </a:xfrm>
        </p:grpSpPr>
        <p:sp>
          <p:nvSpPr>
            <p:cNvPr id="15" name="Freeform 15"/>
            <p:cNvSpPr/>
            <p:nvPr/>
          </p:nvSpPr>
          <p:spPr>
            <a:xfrm>
              <a:off x="0" y="0"/>
              <a:ext cx="1463492" cy="229021"/>
            </a:xfrm>
            <a:custGeom>
              <a:avLst/>
              <a:gdLst/>
              <a:ahLst/>
              <a:cxnLst/>
              <a:rect l="l" t="t" r="r" b="b"/>
              <a:pathLst>
                <a:path w="1463492" h="229021">
                  <a:moveTo>
                    <a:pt x="114510" y="0"/>
                  </a:moveTo>
                  <a:lnTo>
                    <a:pt x="1348982" y="0"/>
                  </a:lnTo>
                  <a:cubicBezTo>
                    <a:pt x="1412224" y="0"/>
                    <a:pt x="1463492" y="51268"/>
                    <a:pt x="1463492" y="114510"/>
                  </a:cubicBezTo>
                  <a:lnTo>
                    <a:pt x="1463492" y="114510"/>
                  </a:lnTo>
                  <a:cubicBezTo>
                    <a:pt x="1463492" y="144880"/>
                    <a:pt x="1451427" y="174007"/>
                    <a:pt x="1429953" y="195481"/>
                  </a:cubicBezTo>
                  <a:cubicBezTo>
                    <a:pt x="1408478" y="216956"/>
                    <a:pt x="1379352" y="229021"/>
                    <a:pt x="1348982" y="229021"/>
                  </a:cubicBezTo>
                  <a:lnTo>
                    <a:pt x="114510" y="229021"/>
                  </a:lnTo>
                  <a:cubicBezTo>
                    <a:pt x="84140" y="229021"/>
                    <a:pt x="55014" y="216956"/>
                    <a:pt x="33539" y="195481"/>
                  </a:cubicBezTo>
                  <a:cubicBezTo>
                    <a:pt x="12064" y="174007"/>
                    <a:pt x="0" y="144880"/>
                    <a:pt x="0" y="114510"/>
                  </a:cubicBezTo>
                  <a:lnTo>
                    <a:pt x="0" y="114510"/>
                  </a:lnTo>
                  <a:cubicBezTo>
                    <a:pt x="0" y="84140"/>
                    <a:pt x="12064" y="55014"/>
                    <a:pt x="33539" y="33539"/>
                  </a:cubicBezTo>
                  <a:cubicBezTo>
                    <a:pt x="55014" y="12064"/>
                    <a:pt x="84140" y="0"/>
                    <a:pt x="114510" y="0"/>
                  </a:cubicBezTo>
                  <a:close/>
                </a:path>
              </a:pathLst>
            </a:custGeom>
            <a:solidFill>
              <a:srgbClr val="FFCCD2"/>
            </a:solidFill>
          </p:spPr>
          <p:txBody>
            <a:bodyPr/>
            <a:lstStyle/>
            <a:p>
              <a:endParaRPr lang="de-DE"/>
            </a:p>
          </p:txBody>
        </p:sp>
        <p:sp>
          <p:nvSpPr>
            <p:cNvPr id="16" name="TextBox 16"/>
            <p:cNvSpPr txBox="1"/>
            <p:nvPr/>
          </p:nvSpPr>
          <p:spPr>
            <a:xfrm>
              <a:off x="0" y="-28575"/>
              <a:ext cx="1463492" cy="257596"/>
            </a:xfrm>
            <a:prstGeom prst="rect">
              <a:avLst/>
            </a:prstGeom>
          </p:spPr>
          <p:txBody>
            <a:bodyPr lIns="35919" tIns="35919" rIns="35919" bIns="35919" rtlCol="0" anchor="ctr"/>
            <a:lstStyle/>
            <a:p>
              <a:pPr algn="ctr">
                <a:lnSpc>
                  <a:spcPts val="1385"/>
                </a:lnSpc>
              </a:pPr>
              <a:endParaRPr/>
            </a:p>
          </p:txBody>
        </p:sp>
      </p:grpSp>
      <p:grpSp>
        <p:nvGrpSpPr>
          <p:cNvPr id="17" name="Group 17"/>
          <p:cNvGrpSpPr/>
          <p:nvPr/>
        </p:nvGrpSpPr>
        <p:grpSpPr>
          <a:xfrm>
            <a:off x="811793" y="7497885"/>
            <a:ext cx="6097674" cy="2666715"/>
            <a:chOff x="0" y="0"/>
            <a:chExt cx="3869423" cy="1692227"/>
          </a:xfrm>
        </p:grpSpPr>
        <p:sp>
          <p:nvSpPr>
            <p:cNvPr id="18" name="Freeform 18"/>
            <p:cNvSpPr/>
            <p:nvPr/>
          </p:nvSpPr>
          <p:spPr>
            <a:xfrm>
              <a:off x="0" y="0"/>
              <a:ext cx="3869424" cy="1692227"/>
            </a:xfrm>
            <a:custGeom>
              <a:avLst/>
              <a:gdLst/>
              <a:ahLst/>
              <a:cxnLst/>
              <a:rect l="l" t="t" r="r" b="b"/>
              <a:pathLst>
                <a:path w="3869424" h="1692227">
                  <a:moveTo>
                    <a:pt x="20314" y="0"/>
                  </a:moveTo>
                  <a:lnTo>
                    <a:pt x="3849109" y="0"/>
                  </a:lnTo>
                  <a:cubicBezTo>
                    <a:pt x="3860328" y="0"/>
                    <a:pt x="3869424" y="9095"/>
                    <a:pt x="3869424" y="20314"/>
                  </a:cubicBezTo>
                  <a:lnTo>
                    <a:pt x="3869424" y="1671913"/>
                  </a:lnTo>
                  <a:cubicBezTo>
                    <a:pt x="3869424" y="1677301"/>
                    <a:pt x="3867283" y="1682467"/>
                    <a:pt x="3863473" y="1686277"/>
                  </a:cubicBezTo>
                  <a:cubicBezTo>
                    <a:pt x="3859664" y="1690087"/>
                    <a:pt x="3854497" y="1692227"/>
                    <a:pt x="3849109" y="1692227"/>
                  </a:cubicBezTo>
                  <a:lnTo>
                    <a:pt x="20314" y="1692227"/>
                  </a:lnTo>
                  <a:cubicBezTo>
                    <a:pt x="9095" y="1692227"/>
                    <a:pt x="0" y="1683132"/>
                    <a:pt x="0" y="1671913"/>
                  </a:cubicBezTo>
                  <a:lnTo>
                    <a:pt x="0" y="20314"/>
                  </a:lnTo>
                  <a:cubicBezTo>
                    <a:pt x="0" y="9095"/>
                    <a:pt x="9095" y="0"/>
                    <a:pt x="20314" y="0"/>
                  </a:cubicBezTo>
                  <a:close/>
                </a:path>
              </a:pathLst>
            </a:custGeom>
            <a:solidFill>
              <a:srgbClr val="FFFFFF"/>
            </a:solidFill>
            <a:ln w="9525" cap="sq">
              <a:solidFill>
                <a:srgbClr val="000000"/>
              </a:solidFill>
              <a:prstDash val="lgDash"/>
              <a:miter/>
            </a:ln>
          </p:spPr>
          <p:txBody>
            <a:bodyPr/>
            <a:lstStyle/>
            <a:p>
              <a:endParaRPr lang="de-DE"/>
            </a:p>
          </p:txBody>
        </p:sp>
        <p:sp>
          <p:nvSpPr>
            <p:cNvPr id="19" name="TextBox 19"/>
            <p:cNvSpPr txBox="1"/>
            <p:nvPr/>
          </p:nvSpPr>
          <p:spPr>
            <a:xfrm>
              <a:off x="0" y="-28575"/>
              <a:ext cx="3869423" cy="1720802"/>
            </a:xfrm>
            <a:prstGeom prst="rect">
              <a:avLst/>
            </a:prstGeom>
          </p:spPr>
          <p:txBody>
            <a:bodyPr lIns="35919" tIns="35919" rIns="35919" bIns="35919" rtlCol="0" anchor="ctr"/>
            <a:lstStyle/>
            <a:p>
              <a:pPr algn="ctr">
                <a:lnSpc>
                  <a:spcPts val="1385"/>
                </a:lnSpc>
              </a:pPr>
              <a:endParaRPr lang="de-DE"/>
            </a:p>
          </p:txBody>
        </p:sp>
      </p:grpSp>
      <p:grpSp>
        <p:nvGrpSpPr>
          <p:cNvPr id="20" name="Group 20"/>
          <p:cNvGrpSpPr/>
          <p:nvPr/>
        </p:nvGrpSpPr>
        <p:grpSpPr>
          <a:xfrm>
            <a:off x="661987" y="7311936"/>
            <a:ext cx="2376513" cy="371899"/>
            <a:chOff x="0" y="0"/>
            <a:chExt cx="1463492" cy="229021"/>
          </a:xfrm>
        </p:grpSpPr>
        <p:sp>
          <p:nvSpPr>
            <p:cNvPr id="21" name="Freeform 21"/>
            <p:cNvSpPr/>
            <p:nvPr/>
          </p:nvSpPr>
          <p:spPr>
            <a:xfrm>
              <a:off x="0" y="0"/>
              <a:ext cx="1463492" cy="229021"/>
            </a:xfrm>
            <a:custGeom>
              <a:avLst/>
              <a:gdLst/>
              <a:ahLst/>
              <a:cxnLst/>
              <a:rect l="l" t="t" r="r" b="b"/>
              <a:pathLst>
                <a:path w="1463492" h="229021">
                  <a:moveTo>
                    <a:pt x="114510" y="0"/>
                  </a:moveTo>
                  <a:lnTo>
                    <a:pt x="1348982" y="0"/>
                  </a:lnTo>
                  <a:cubicBezTo>
                    <a:pt x="1412224" y="0"/>
                    <a:pt x="1463492" y="51268"/>
                    <a:pt x="1463492" y="114510"/>
                  </a:cubicBezTo>
                  <a:lnTo>
                    <a:pt x="1463492" y="114510"/>
                  </a:lnTo>
                  <a:cubicBezTo>
                    <a:pt x="1463492" y="144880"/>
                    <a:pt x="1451427" y="174007"/>
                    <a:pt x="1429953" y="195481"/>
                  </a:cubicBezTo>
                  <a:cubicBezTo>
                    <a:pt x="1408478" y="216956"/>
                    <a:pt x="1379352" y="229021"/>
                    <a:pt x="1348982" y="229021"/>
                  </a:cubicBezTo>
                  <a:lnTo>
                    <a:pt x="114510" y="229021"/>
                  </a:lnTo>
                  <a:cubicBezTo>
                    <a:pt x="84140" y="229021"/>
                    <a:pt x="55014" y="216956"/>
                    <a:pt x="33539" y="195481"/>
                  </a:cubicBezTo>
                  <a:cubicBezTo>
                    <a:pt x="12064" y="174007"/>
                    <a:pt x="0" y="144880"/>
                    <a:pt x="0" y="114510"/>
                  </a:cubicBezTo>
                  <a:lnTo>
                    <a:pt x="0" y="114510"/>
                  </a:lnTo>
                  <a:cubicBezTo>
                    <a:pt x="0" y="84140"/>
                    <a:pt x="12064" y="55014"/>
                    <a:pt x="33539" y="33539"/>
                  </a:cubicBezTo>
                  <a:cubicBezTo>
                    <a:pt x="55014" y="12064"/>
                    <a:pt x="84140" y="0"/>
                    <a:pt x="114510" y="0"/>
                  </a:cubicBezTo>
                  <a:close/>
                </a:path>
              </a:pathLst>
            </a:custGeom>
            <a:solidFill>
              <a:srgbClr val="FFCCD2"/>
            </a:solidFill>
          </p:spPr>
          <p:txBody>
            <a:bodyPr/>
            <a:lstStyle/>
            <a:p>
              <a:endParaRPr lang="de-DE"/>
            </a:p>
          </p:txBody>
        </p:sp>
        <p:sp>
          <p:nvSpPr>
            <p:cNvPr id="22" name="TextBox 22"/>
            <p:cNvSpPr txBox="1"/>
            <p:nvPr/>
          </p:nvSpPr>
          <p:spPr>
            <a:xfrm>
              <a:off x="0" y="-28575"/>
              <a:ext cx="1463492" cy="257596"/>
            </a:xfrm>
            <a:prstGeom prst="rect">
              <a:avLst/>
            </a:prstGeom>
          </p:spPr>
          <p:txBody>
            <a:bodyPr lIns="35919" tIns="35919" rIns="35919" bIns="35919" rtlCol="0" anchor="ctr"/>
            <a:lstStyle/>
            <a:p>
              <a:pPr algn="ctr">
                <a:lnSpc>
                  <a:spcPts val="1385"/>
                </a:lnSpc>
              </a:pPr>
              <a:endParaRPr/>
            </a:p>
          </p:txBody>
        </p:sp>
      </p:grpSp>
      <p:sp>
        <p:nvSpPr>
          <p:cNvPr id="23" name="Freeform 23"/>
          <p:cNvSpPr/>
          <p:nvPr/>
        </p:nvSpPr>
        <p:spPr>
          <a:xfrm>
            <a:off x="543313" y="7229405"/>
            <a:ext cx="536960" cy="536960"/>
          </a:xfrm>
          <a:custGeom>
            <a:avLst/>
            <a:gdLst/>
            <a:ahLst/>
            <a:cxnLst/>
            <a:rect l="l" t="t" r="r" b="b"/>
            <a:pathLst>
              <a:path w="536960" h="536960">
                <a:moveTo>
                  <a:pt x="0" y="0"/>
                </a:moveTo>
                <a:lnTo>
                  <a:pt x="536960" y="0"/>
                </a:lnTo>
                <a:lnTo>
                  <a:pt x="536960" y="536960"/>
                </a:lnTo>
                <a:lnTo>
                  <a:pt x="0" y="5369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24" name="Freeform 24"/>
          <p:cNvSpPr/>
          <p:nvPr/>
        </p:nvSpPr>
        <p:spPr>
          <a:xfrm>
            <a:off x="423998" y="3550614"/>
            <a:ext cx="609083" cy="609083"/>
          </a:xfrm>
          <a:custGeom>
            <a:avLst/>
            <a:gdLst/>
            <a:ahLst/>
            <a:cxnLst/>
            <a:rect l="l" t="t" r="r" b="b"/>
            <a:pathLst>
              <a:path w="609083" h="609083">
                <a:moveTo>
                  <a:pt x="0" y="0"/>
                </a:moveTo>
                <a:lnTo>
                  <a:pt x="609083" y="0"/>
                </a:lnTo>
                <a:lnTo>
                  <a:pt x="609083" y="609083"/>
                </a:lnTo>
                <a:lnTo>
                  <a:pt x="0" y="6090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25" name="Freeform 25"/>
          <p:cNvSpPr/>
          <p:nvPr/>
        </p:nvSpPr>
        <p:spPr>
          <a:xfrm>
            <a:off x="421743" y="2156865"/>
            <a:ext cx="611277" cy="611277"/>
          </a:xfrm>
          <a:custGeom>
            <a:avLst/>
            <a:gdLst/>
            <a:ahLst/>
            <a:cxnLst/>
            <a:rect l="l" t="t" r="r" b="b"/>
            <a:pathLst>
              <a:path w="611277" h="611277">
                <a:moveTo>
                  <a:pt x="0" y="0"/>
                </a:moveTo>
                <a:lnTo>
                  <a:pt x="611277" y="0"/>
                </a:lnTo>
                <a:lnTo>
                  <a:pt x="611277" y="611277"/>
                </a:lnTo>
                <a:lnTo>
                  <a:pt x="0" y="61127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26" name="Freeform 26"/>
          <p:cNvSpPr/>
          <p:nvPr/>
        </p:nvSpPr>
        <p:spPr>
          <a:xfrm>
            <a:off x="5544060" y="1514229"/>
            <a:ext cx="1104131" cy="2374476"/>
          </a:xfrm>
          <a:custGeom>
            <a:avLst/>
            <a:gdLst/>
            <a:ahLst/>
            <a:cxnLst/>
            <a:rect l="l" t="t" r="r" b="b"/>
            <a:pathLst>
              <a:path w="1104131" h="2374476">
                <a:moveTo>
                  <a:pt x="0" y="0"/>
                </a:moveTo>
                <a:lnTo>
                  <a:pt x="1104131" y="0"/>
                </a:lnTo>
                <a:lnTo>
                  <a:pt x="1104131" y="2374476"/>
                </a:lnTo>
                <a:lnTo>
                  <a:pt x="0" y="2374476"/>
                </a:lnTo>
                <a:lnTo>
                  <a:pt x="0" y="0"/>
                </a:lnTo>
                <a:close/>
              </a:path>
            </a:pathLst>
          </a:custGeom>
          <a:blipFill>
            <a:blip r:embed="rId8"/>
            <a:stretch>
              <a:fillRect/>
            </a:stretch>
          </a:blipFill>
        </p:spPr>
        <p:txBody>
          <a:bodyPr/>
          <a:lstStyle/>
          <a:p>
            <a:endParaRPr lang="de-DE"/>
          </a:p>
        </p:txBody>
      </p:sp>
      <p:sp>
        <p:nvSpPr>
          <p:cNvPr id="27" name="TextBox 27"/>
          <p:cNvSpPr txBox="1"/>
          <p:nvPr/>
        </p:nvSpPr>
        <p:spPr>
          <a:xfrm>
            <a:off x="763522" y="4196557"/>
            <a:ext cx="6032957" cy="2826543"/>
          </a:xfrm>
          <a:prstGeom prst="rect">
            <a:avLst/>
          </a:prstGeom>
        </p:spPr>
        <p:txBody>
          <a:bodyPr lIns="0" tIns="0" rIns="0" bIns="0" rtlCol="0" anchor="t">
            <a:spAutoFit/>
          </a:bodyPr>
          <a:lstStyle/>
          <a:p>
            <a:pPr marL="263619" lvl="1" indent="-131809" algn="l">
              <a:lnSpc>
                <a:spcPts val="1709"/>
              </a:lnSpc>
              <a:buAutoNum type="arabicPeriod"/>
            </a:pPr>
            <a:r>
              <a:rPr lang="de-DE" sz="1221" dirty="0">
                <a:solidFill>
                  <a:srgbClr val="000000"/>
                </a:solidFill>
                <a:latin typeface="Klein"/>
                <a:ea typeface="Klein"/>
                <a:cs typeface="Klein"/>
                <a:sym typeface="Klein"/>
              </a:rPr>
              <a:t>Miss mit einem Messzylinder 30 ml Wasser ab und fülle dies jeweils in beide Kristallisierschalen. </a:t>
            </a:r>
          </a:p>
          <a:p>
            <a:pPr marL="263619" lvl="1" indent="-131809" algn="l">
              <a:lnSpc>
                <a:spcPts val="1709"/>
              </a:lnSpc>
              <a:buAutoNum type="arabicPeriod"/>
            </a:pPr>
            <a:r>
              <a:rPr lang="de-DE" sz="1221" dirty="0">
                <a:solidFill>
                  <a:srgbClr val="000000"/>
                </a:solidFill>
                <a:latin typeface="Klein"/>
                <a:ea typeface="Klein"/>
                <a:cs typeface="Klein"/>
                <a:sym typeface="Klein"/>
              </a:rPr>
              <a:t>Miss dann die Anfangstemperatur des Wassers und notiere deine Ergebnisse in einer Tabelle.</a:t>
            </a:r>
          </a:p>
          <a:p>
            <a:pPr marL="263619" lvl="1" indent="-131809" algn="l">
              <a:lnSpc>
                <a:spcPts val="1709"/>
              </a:lnSpc>
              <a:buAutoNum type="arabicPeriod"/>
            </a:pPr>
            <a:r>
              <a:rPr lang="de-DE" sz="1221" dirty="0">
                <a:solidFill>
                  <a:srgbClr val="000000"/>
                </a:solidFill>
                <a:latin typeface="Klein"/>
                <a:ea typeface="Klein"/>
                <a:cs typeface="Klein"/>
                <a:sym typeface="Klein"/>
              </a:rPr>
              <a:t>Hänge den Fön in den Stativring, schalte diesen im KALTLUFT Modus an und föhne das Wasser in einer Kristallisierschale (soll Wind imitieren).</a:t>
            </a:r>
          </a:p>
          <a:p>
            <a:pPr marL="263619" lvl="1" indent="-131809" algn="l">
              <a:lnSpc>
                <a:spcPts val="1709"/>
              </a:lnSpc>
              <a:buAutoNum type="arabicPeriod"/>
            </a:pPr>
            <a:r>
              <a:rPr lang="de-DE" sz="1221" dirty="0">
                <a:solidFill>
                  <a:srgbClr val="000000"/>
                </a:solidFill>
                <a:latin typeface="Klein"/>
                <a:ea typeface="Klein"/>
                <a:cs typeface="Klein"/>
                <a:sym typeface="Klein"/>
              </a:rPr>
              <a:t>Miss die Temperatur der Luft, die aus dem Föhn kommt kurz über der Kristallisierschale und notiere diese. </a:t>
            </a:r>
          </a:p>
          <a:p>
            <a:pPr marL="263619" lvl="1" indent="-131809" algn="l">
              <a:lnSpc>
                <a:spcPts val="1709"/>
              </a:lnSpc>
              <a:buAutoNum type="arabicPeriod"/>
            </a:pPr>
            <a:r>
              <a:rPr lang="de-DE" sz="1221" dirty="0">
                <a:solidFill>
                  <a:srgbClr val="000000"/>
                </a:solidFill>
                <a:latin typeface="Klein"/>
                <a:ea typeface="Klein"/>
                <a:cs typeface="Klein"/>
                <a:sym typeface="Klein"/>
              </a:rPr>
              <a:t>Führe diesen Vorgang für ca. 5min Minuten durch.</a:t>
            </a:r>
          </a:p>
          <a:p>
            <a:pPr marL="263619" lvl="1" indent="-131809" algn="l">
              <a:lnSpc>
                <a:spcPts val="1709"/>
              </a:lnSpc>
              <a:buAutoNum type="arabicPeriod"/>
            </a:pPr>
            <a:r>
              <a:rPr lang="de-DE" sz="1221" dirty="0">
                <a:solidFill>
                  <a:srgbClr val="000000"/>
                </a:solidFill>
                <a:latin typeface="Klein"/>
                <a:ea typeface="Klein"/>
                <a:cs typeface="Klein"/>
                <a:sym typeface="Klein"/>
              </a:rPr>
              <a:t>Miss erneut die Temperaturen in beiden Schalen und notiere sie.</a:t>
            </a:r>
          </a:p>
          <a:p>
            <a:pPr marL="263619" lvl="1" indent="-131809" algn="l">
              <a:lnSpc>
                <a:spcPts val="1709"/>
              </a:lnSpc>
              <a:buAutoNum type="arabicPeriod"/>
            </a:pPr>
            <a:r>
              <a:rPr lang="de-DE" sz="1221" dirty="0">
                <a:solidFill>
                  <a:srgbClr val="000000"/>
                </a:solidFill>
                <a:latin typeface="Klein"/>
                <a:ea typeface="Klein"/>
                <a:cs typeface="Klein"/>
                <a:sym typeface="Klein"/>
              </a:rPr>
              <a:t>Abschließend gießt du das Wasser aus beiden Schalen einzeln in den Messzylinder, um zu überprüfen, wie viel Volumen in den Schalen übrig geblieben ist. Halte diese Ergebnisse ebenfalls in der Tabelle fest.</a:t>
            </a:r>
          </a:p>
        </p:txBody>
      </p:sp>
      <p:sp>
        <p:nvSpPr>
          <p:cNvPr id="28" name="TextBox 28"/>
          <p:cNvSpPr txBox="1"/>
          <p:nvPr/>
        </p:nvSpPr>
        <p:spPr>
          <a:xfrm>
            <a:off x="543313" y="638308"/>
            <a:ext cx="6556323" cy="875921"/>
          </a:xfrm>
          <a:prstGeom prst="rect">
            <a:avLst/>
          </a:prstGeom>
        </p:spPr>
        <p:txBody>
          <a:bodyPr lIns="0" tIns="0" rIns="0" bIns="0" rtlCol="0" anchor="t">
            <a:spAutoFit/>
          </a:bodyPr>
          <a:lstStyle/>
          <a:p>
            <a:pPr algn="ctr">
              <a:lnSpc>
                <a:spcPts val="3348"/>
              </a:lnSpc>
            </a:pPr>
            <a:r>
              <a:rPr lang="en-US" sz="3600" b="1" spc="-7">
                <a:solidFill>
                  <a:srgbClr val="000000"/>
                </a:solidFill>
                <a:latin typeface="Klein Bold"/>
                <a:ea typeface="Klein Bold"/>
                <a:cs typeface="Klein Bold"/>
                <a:sym typeface="Klein Bold"/>
              </a:rPr>
              <a:t>Verdunstung unter verschiedenen Bedingungen</a:t>
            </a:r>
          </a:p>
        </p:txBody>
      </p:sp>
      <p:sp>
        <p:nvSpPr>
          <p:cNvPr id="29" name="TextBox 29"/>
          <p:cNvSpPr txBox="1"/>
          <p:nvPr/>
        </p:nvSpPr>
        <p:spPr>
          <a:xfrm>
            <a:off x="2057147" y="1531572"/>
            <a:ext cx="3528654" cy="493197"/>
          </a:xfrm>
          <a:prstGeom prst="rect">
            <a:avLst/>
          </a:prstGeom>
        </p:spPr>
        <p:txBody>
          <a:bodyPr lIns="0" tIns="0" rIns="0" bIns="0" rtlCol="0" anchor="t">
            <a:spAutoFit/>
          </a:bodyPr>
          <a:lstStyle/>
          <a:p>
            <a:pPr algn="ctr">
              <a:lnSpc>
                <a:spcPts val="3924"/>
              </a:lnSpc>
              <a:spcBef>
                <a:spcPct val="0"/>
              </a:spcBef>
            </a:pPr>
            <a:r>
              <a:rPr lang="en-US" sz="2803">
                <a:solidFill>
                  <a:srgbClr val="000000"/>
                </a:solidFill>
                <a:latin typeface="Klein"/>
                <a:ea typeface="Klein"/>
                <a:cs typeface="Klein"/>
                <a:sym typeface="Klein"/>
              </a:rPr>
              <a:t>Station 2</a:t>
            </a:r>
          </a:p>
        </p:txBody>
      </p:sp>
      <p:sp>
        <p:nvSpPr>
          <p:cNvPr id="30" name="TextBox 30"/>
          <p:cNvSpPr txBox="1"/>
          <p:nvPr/>
        </p:nvSpPr>
        <p:spPr>
          <a:xfrm>
            <a:off x="1068319" y="3726405"/>
            <a:ext cx="1695724" cy="246221"/>
          </a:xfrm>
          <a:prstGeom prst="rect">
            <a:avLst/>
          </a:prstGeom>
        </p:spPr>
        <p:txBody>
          <a:bodyPr lIns="0" tIns="0" rIns="0" bIns="0" rtlCol="0" anchor="t">
            <a:spAutoFit/>
          </a:bodyPr>
          <a:lstStyle/>
          <a:p>
            <a:pPr algn="l">
              <a:lnSpc>
                <a:spcPts val="1960"/>
              </a:lnSpc>
              <a:spcBef>
                <a:spcPct val="0"/>
              </a:spcBef>
            </a:pPr>
            <a:r>
              <a:rPr lang="de-DE" sz="1400" b="1">
                <a:solidFill>
                  <a:srgbClr val="000000"/>
                </a:solidFill>
                <a:latin typeface="Klein Bold"/>
                <a:ea typeface="Klein Bold"/>
                <a:cs typeface="Klein Bold"/>
                <a:sym typeface="Klein Bold"/>
              </a:rPr>
              <a:t>Durchführung</a:t>
            </a:r>
          </a:p>
        </p:txBody>
      </p:sp>
      <p:sp>
        <p:nvSpPr>
          <p:cNvPr id="31" name="TextBox 31"/>
          <p:cNvSpPr txBox="1"/>
          <p:nvPr/>
        </p:nvSpPr>
        <p:spPr>
          <a:xfrm>
            <a:off x="1104319" y="2380898"/>
            <a:ext cx="2305214" cy="246221"/>
          </a:xfrm>
          <a:prstGeom prst="rect">
            <a:avLst/>
          </a:prstGeom>
        </p:spPr>
        <p:txBody>
          <a:bodyPr lIns="0" tIns="0" rIns="0" bIns="0" rtlCol="0" anchor="t">
            <a:spAutoFit/>
          </a:bodyPr>
          <a:lstStyle/>
          <a:p>
            <a:pPr algn="l">
              <a:lnSpc>
                <a:spcPts val="1959"/>
              </a:lnSpc>
              <a:spcBef>
                <a:spcPct val="0"/>
              </a:spcBef>
            </a:pPr>
            <a:r>
              <a:rPr lang="de-DE" sz="1399" b="1">
                <a:solidFill>
                  <a:srgbClr val="000000"/>
                </a:solidFill>
                <a:latin typeface="Klein Bold"/>
                <a:ea typeface="Klein Bold"/>
                <a:cs typeface="Klein Bold"/>
                <a:sym typeface="Klein Bold"/>
              </a:rPr>
              <a:t>Material</a:t>
            </a:r>
          </a:p>
        </p:txBody>
      </p:sp>
      <p:sp>
        <p:nvSpPr>
          <p:cNvPr id="32" name="TextBox 32"/>
          <p:cNvSpPr txBox="1"/>
          <p:nvPr/>
        </p:nvSpPr>
        <p:spPr>
          <a:xfrm>
            <a:off x="1151572" y="7396305"/>
            <a:ext cx="1413562" cy="246221"/>
          </a:xfrm>
          <a:prstGeom prst="rect">
            <a:avLst/>
          </a:prstGeom>
        </p:spPr>
        <p:txBody>
          <a:bodyPr lIns="0" tIns="0" rIns="0" bIns="0" rtlCol="0" anchor="t">
            <a:spAutoFit/>
          </a:bodyPr>
          <a:lstStyle/>
          <a:p>
            <a:pPr algn="l">
              <a:lnSpc>
                <a:spcPts val="1960"/>
              </a:lnSpc>
              <a:spcBef>
                <a:spcPct val="0"/>
              </a:spcBef>
            </a:pPr>
            <a:r>
              <a:rPr lang="de-DE" sz="1400" b="1">
                <a:solidFill>
                  <a:srgbClr val="000000"/>
                </a:solidFill>
                <a:latin typeface="Klein Bold"/>
                <a:ea typeface="Klein Bold"/>
                <a:cs typeface="Klein Bold"/>
                <a:sym typeface="Klein Bold"/>
              </a:rPr>
              <a:t>Hinweise</a:t>
            </a:r>
          </a:p>
        </p:txBody>
      </p:sp>
      <p:sp>
        <p:nvSpPr>
          <p:cNvPr id="33" name="TextBox 33"/>
          <p:cNvSpPr txBox="1"/>
          <p:nvPr/>
        </p:nvSpPr>
        <p:spPr>
          <a:xfrm>
            <a:off x="953634" y="2707229"/>
            <a:ext cx="1846410" cy="762635"/>
          </a:xfrm>
          <a:prstGeom prst="rect">
            <a:avLst/>
          </a:prstGeom>
        </p:spPr>
        <p:txBody>
          <a:bodyPr lIns="0" tIns="0" rIns="0" bIns="0" rtlCol="0" anchor="t">
            <a:spAutoFit/>
          </a:bodyPr>
          <a:lstStyle/>
          <a:p>
            <a:pPr marL="237491" lvl="1" indent="-118745" algn="l">
              <a:lnSpc>
                <a:spcPts val="1540"/>
              </a:lnSpc>
              <a:buFont typeface="Arial"/>
              <a:buChar char="•"/>
            </a:pPr>
            <a:r>
              <a:rPr lang="de-DE" sz="1100">
                <a:solidFill>
                  <a:srgbClr val="000000"/>
                </a:solidFill>
                <a:latin typeface="Klein"/>
                <a:ea typeface="Klein"/>
                <a:cs typeface="Klein"/>
                <a:sym typeface="Klein"/>
              </a:rPr>
              <a:t>2 Kristallisierschalen</a:t>
            </a:r>
          </a:p>
          <a:p>
            <a:pPr marL="237491" lvl="1" indent="-118745" algn="l">
              <a:lnSpc>
                <a:spcPts val="1540"/>
              </a:lnSpc>
              <a:buFont typeface="Arial"/>
              <a:buChar char="•"/>
            </a:pPr>
            <a:r>
              <a:rPr lang="de-DE" sz="1100">
                <a:solidFill>
                  <a:srgbClr val="000000"/>
                </a:solidFill>
                <a:latin typeface="Klein"/>
                <a:ea typeface="Klein"/>
                <a:cs typeface="Klein"/>
                <a:sym typeface="Klein"/>
              </a:rPr>
              <a:t>1 Föhn</a:t>
            </a:r>
          </a:p>
          <a:p>
            <a:pPr marL="237491" lvl="1" indent="-118745" algn="l">
              <a:lnSpc>
                <a:spcPts val="1540"/>
              </a:lnSpc>
              <a:buFont typeface="Arial"/>
              <a:buChar char="•"/>
            </a:pPr>
            <a:r>
              <a:rPr lang="de-DE" sz="1100">
                <a:solidFill>
                  <a:srgbClr val="000000"/>
                </a:solidFill>
                <a:latin typeface="Klein"/>
                <a:ea typeface="Klein"/>
                <a:cs typeface="Klein"/>
                <a:sym typeface="Klein"/>
              </a:rPr>
              <a:t>1 Thermometer</a:t>
            </a:r>
          </a:p>
          <a:p>
            <a:pPr marL="237491" lvl="1" indent="-118745" algn="l">
              <a:lnSpc>
                <a:spcPts val="1540"/>
              </a:lnSpc>
              <a:buFont typeface="Arial"/>
              <a:buChar char="•"/>
            </a:pPr>
            <a:r>
              <a:rPr lang="de-DE" sz="1100">
                <a:solidFill>
                  <a:srgbClr val="000000"/>
                </a:solidFill>
                <a:latin typeface="Klein"/>
                <a:ea typeface="Klein"/>
                <a:cs typeface="Klein"/>
                <a:sym typeface="Klein"/>
              </a:rPr>
              <a:t>1 Stativ, Muffe</a:t>
            </a:r>
          </a:p>
        </p:txBody>
      </p:sp>
      <p:sp>
        <p:nvSpPr>
          <p:cNvPr id="34" name="TextBox 34"/>
          <p:cNvSpPr txBox="1"/>
          <p:nvPr/>
        </p:nvSpPr>
        <p:spPr>
          <a:xfrm>
            <a:off x="3172419" y="2585459"/>
            <a:ext cx="2190468" cy="863698"/>
          </a:xfrm>
          <a:prstGeom prst="rect">
            <a:avLst/>
          </a:prstGeom>
        </p:spPr>
        <p:txBody>
          <a:bodyPr lIns="0" tIns="0" rIns="0" bIns="0" rtlCol="0" anchor="t">
            <a:spAutoFit/>
          </a:bodyPr>
          <a:lstStyle/>
          <a:p>
            <a:pPr marL="259080" lvl="1" indent="-129540" algn="l">
              <a:lnSpc>
                <a:spcPts val="1679"/>
              </a:lnSpc>
              <a:buFont typeface="Arial"/>
              <a:buChar char="•"/>
            </a:pPr>
            <a:r>
              <a:rPr lang="de-DE" sz="1200" dirty="0">
                <a:solidFill>
                  <a:srgbClr val="000000"/>
                </a:solidFill>
                <a:latin typeface="Klein"/>
                <a:ea typeface="Klein"/>
                <a:cs typeface="Klein"/>
                <a:sym typeface="Klein"/>
              </a:rPr>
              <a:t>1 Stoppuhr</a:t>
            </a:r>
          </a:p>
          <a:p>
            <a:pPr marL="259080" lvl="1" indent="-129540" algn="l">
              <a:lnSpc>
                <a:spcPts val="1679"/>
              </a:lnSpc>
              <a:buFont typeface="Arial"/>
              <a:buChar char="•"/>
            </a:pPr>
            <a:r>
              <a:rPr lang="de-DE" sz="1200" dirty="0">
                <a:solidFill>
                  <a:srgbClr val="000000"/>
                </a:solidFill>
                <a:latin typeface="Klein"/>
                <a:ea typeface="Klein"/>
                <a:cs typeface="Klein"/>
                <a:sym typeface="Klein"/>
              </a:rPr>
              <a:t>1 Messzylinder 50 ml</a:t>
            </a:r>
          </a:p>
          <a:p>
            <a:pPr marL="259080" lvl="1" indent="-129540" algn="l">
              <a:lnSpc>
                <a:spcPts val="1679"/>
              </a:lnSpc>
              <a:buFont typeface="Arial"/>
              <a:buChar char="•"/>
            </a:pPr>
            <a:r>
              <a:rPr lang="de-DE" sz="1200" dirty="0">
                <a:solidFill>
                  <a:srgbClr val="000000"/>
                </a:solidFill>
                <a:latin typeface="Klein"/>
                <a:ea typeface="Klein"/>
                <a:cs typeface="Klein"/>
                <a:sym typeface="Klein"/>
              </a:rPr>
              <a:t>1 Spritzwasserflasche</a:t>
            </a:r>
          </a:p>
          <a:p>
            <a:pPr marL="259080" lvl="1" indent="-129540" algn="l">
              <a:lnSpc>
                <a:spcPts val="1679"/>
              </a:lnSpc>
              <a:buFont typeface="Arial"/>
              <a:buChar char="•"/>
            </a:pPr>
            <a:r>
              <a:rPr lang="de-DE" sz="1200" dirty="0">
                <a:solidFill>
                  <a:srgbClr val="000000"/>
                </a:solidFill>
                <a:latin typeface="Klein"/>
                <a:ea typeface="Klein"/>
                <a:cs typeface="Klein"/>
                <a:sym typeface="Klein"/>
              </a:rPr>
              <a:t>1 Stativring</a:t>
            </a:r>
          </a:p>
        </p:txBody>
      </p:sp>
      <p:sp>
        <p:nvSpPr>
          <p:cNvPr id="35" name="TextBox 35"/>
          <p:cNvSpPr txBox="1"/>
          <p:nvPr/>
        </p:nvSpPr>
        <p:spPr>
          <a:xfrm>
            <a:off x="1000887" y="7747315"/>
            <a:ext cx="5735681" cy="1203471"/>
          </a:xfrm>
          <a:prstGeom prst="rect">
            <a:avLst/>
          </a:prstGeom>
        </p:spPr>
        <p:txBody>
          <a:bodyPr lIns="0" tIns="0" rIns="0" bIns="0" rtlCol="0" anchor="t">
            <a:spAutoFit/>
          </a:bodyPr>
          <a:lstStyle/>
          <a:p>
            <a:pPr marL="258662" lvl="1" indent="-129331" algn="l">
              <a:lnSpc>
                <a:spcPts val="1904"/>
              </a:lnSpc>
              <a:buFont typeface="Arial"/>
              <a:buChar char="•"/>
            </a:pPr>
            <a:r>
              <a:rPr lang="de-DE" sz="1198">
                <a:solidFill>
                  <a:srgbClr val="000000"/>
                </a:solidFill>
                <a:latin typeface="Klein"/>
                <a:ea typeface="Klein"/>
                <a:cs typeface="Klein"/>
                <a:sym typeface="Klein"/>
              </a:rPr>
              <a:t>Achte auf genügend Abstand zwischen dem Föhn und der Wasserschale! Zum einen soll kein Wasser herausgepustet werden und zum anderen soll der Föhn unter keinen Umständen nass werden.</a:t>
            </a:r>
          </a:p>
          <a:p>
            <a:pPr marL="258662" lvl="1" indent="-129331" algn="l">
              <a:lnSpc>
                <a:spcPts val="1904"/>
              </a:lnSpc>
              <a:buFont typeface="Arial"/>
              <a:buChar char="•"/>
            </a:pPr>
            <a:r>
              <a:rPr lang="de-DE" sz="1198">
                <a:solidFill>
                  <a:srgbClr val="000000"/>
                </a:solidFill>
                <a:latin typeface="Klein"/>
                <a:ea typeface="Klein"/>
                <a:cs typeface="Klein"/>
                <a:sym typeface="Klein"/>
              </a:rPr>
              <a:t>Notiere hier die </a:t>
            </a:r>
            <a:r>
              <a:rPr lang="de-DE" sz="1198" b="1">
                <a:solidFill>
                  <a:srgbClr val="000000"/>
                </a:solidFill>
                <a:latin typeface="Klein Bold"/>
                <a:ea typeface="Klein Bold"/>
                <a:cs typeface="Klein Bold"/>
                <a:sym typeface="Klein Bold"/>
              </a:rPr>
              <a:t>Temperatur vom Föhn:</a:t>
            </a:r>
          </a:p>
          <a:p>
            <a:pPr marL="258662" lvl="1" indent="-129331" algn="l">
              <a:lnSpc>
                <a:spcPts val="1904"/>
              </a:lnSpc>
              <a:buFont typeface="Arial"/>
              <a:buChar char="•"/>
            </a:pPr>
            <a:r>
              <a:rPr lang="de-DE" sz="1198">
                <a:solidFill>
                  <a:srgbClr val="000000"/>
                </a:solidFill>
                <a:latin typeface="Klein"/>
                <a:ea typeface="Klein"/>
                <a:cs typeface="Klein"/>
                <a:sym typeface="Klein"/>
              </a:rPr>
              <a:t>Deine Tabelle kann ungefähr so aussehen:</a:t>
            </a:r>
          </a:p>
        </p:txBody>
      </p:sp>
      <p:sp>
        <p:nvSpPr>
          <p:cNvPr id="36" name="AutoShape 36"/>
          <p:cNvSpPr/>
          <p:nvPr/>
        </p:nvSpPr>
        <p:spPr>
          <a:xfrm>
            <a:off x="1080273" y="9357051"/>
            <a:ext cx="4503805" cy="0"/>
          </a:xfrm>
          <a:prstGeom prst="line">
            <a:avLst/>
          </a:prstGeom>
          <a:ln w="9525" cap="flat">
            <a:solidFill>
              <a:srgbClr val="000000"/>
            </a:solidFill>
            <a:prstDash val="solid"/>
            <a:headEnd type="none" w="sm" len="sm"/>
            <a:tailEnd type="none" w="sm" len="sm"/>
          </a:ln>
        </p:spPr>
        <p:txBody>
          <a:bodyPr/>
          <a:lstStyle/>
          <a:p>
            <a:endParaRPr lang="de-DE"/>
          </a:p>
        </p:txBody>
      </p:sp>
      <p:sp>
        <p:nvSpPr>
          <p:cNvPr id="37" name="AutoShape 37"/>
          <p:cNvSpPr/>
          <p:nvPr/>
        </p:nvSpPr>
        <p:spPr>
          <a:xfrm>
            <a:off x="1080273" y="9671376"/>
            <a:ext cx="4503805" cy="0"/>
          </a:xfrm>
          <a:prstGeom prst="line">
            <a:avLst/>
          </a:prstGeom>
          <a:ln w="9525" cap="flat">
            <a:solidFill>
              <a:srgbClr val="000000"/>
            </a:solidFill>
            <a:prstDash val="solid"/>
            <a:headEnd type="none" w="sm" len="sm"/>
            <a:tailEnd type="none" w="sm" len="sm"/>
          </a:ln>
        </p:spPr>
        <p:txBody>
          <a:bodyPr/>
          <a:lstStyle/>
          <a:p>
            <a:endParaRPr lang="de-DE"/>
          </a:p>
        </p:txBody>
      </p:sp>
      <p:sp>
        <p:nvSpPr>
          <p:cNvPr id="38" name="AutoShape 38"/>
          <p:cNvSpPr/>
          <p:nvPr/>
        </p:nvSpPr>
        <p:spPr>
          <a:xfrm>
            <a:off x="1964264" y="9069142"/>
            <a:ext cx="0" cy="940999"/>
          </a:xfrm>
          <a:prstGeom prst="line">
            <a:avLst/>
          </a:prstGeom>
          <a:ln w="9525" cap="flat">
            <a:solidFill>
              <a:srgbClr val="000000"/>
            </a:solidFill>
            <a:prstDash val="solid"/>
            <a:headEnd type="none" w="sm" len="sm"/>
            <a:tailEnd type="none" w="sm" len="sm"/>
          </a:ln>
        </p:spPr>
        <p:txBody>
          <a:bodyPr/>
          <a:lstStyle/>
          <a:p>
            <a:endParaRPr lang="de-DE"/>
          </a:p>
        </p:txBody>
      </p:sp>
      <p:sp>
        <p:nvSpPr>
          <p:cNvPr id="39" name="TextBox 39"/>
          <p:cNvSpPr txBox="1"/>
          <p:nvPr/>
        </p:nvSpPr>
        <p:spPr>
          <a:xfrm>
            <a:off x="1241949" y="9117370"/>
            <a:ext cx="563364" cy="158115"/>
          </a:xfrm>
          <a:prstGeom prst="rect">
            <a:avLst/>
          </a:prstGeom>
        </p:spPr>
        <p:txBody>
          <a:bodyPr lIns="0" tIns="0" rIns="0" bIns="0" rtlCol="0" anchor="t">
            <a:spAutoFit/>
          </a:bodyPr>
          <a:lstStyle/>
          <a:p>
            <a:pPr algn="ctr">
              <a:lnSpc>
                <a:spcPts val="1260"/>
              </a:lnSpc>
              <a:spcBef>
                <a:spcPct val="0"/>
              </a:spcBef>
            </a:pPr>
            <a:r>
              <a:rPr lang="en-US" sz="900">
                <a:solidFill>
                  <a:srgbClr val="000000"/>
                </a:solidFill>
                <a:latin typeface="Klein"/>
                <a:ea typeface="Klein"/>
                <a:cs typeface="Klein"/>
                <a:sym typeface="Klein"/>
              </a:rPr>
              <a:t>Zeitpunkt</a:t>
            </a:r>
          </a:p>
        </p:txBody>
      </p:sp>
      <p:sp>
        <p:nvSpPr>
          <p:cNvPr id="40" name="TextBox 40"/>
          <p:cNvSpPr txBox="1"/>
          <p:nvPr/>
        </p:nvSpPr>
        <p:spPr>
          <a:xfrm>
            <a:off x="2034480" y="9051299"/>
            <a:ext cx="783300" cy="310515"/>
          </a:xfrm>
          <a:prstGeom prst="rect">
            <a:avLst/>
          </a:prstGeom>
        </p:spPr>
        <p:txBody>
          <a:bodyPr lIns="0" tIns="0" rIns="0" bIns="0" rtlCol="0" anchor="t">
            <a:spAutoFit/>
          </a:bodyPr>
          <a:lstStyle/>
          <a:p>
            <a:pPr algn="ctr">
              <a:lnSpc>
                <a:spcPts val="1260"/>
              </a:lnSpc>
            </a:pPr>
            <a:r>
              <a:rPr lang="en-US" sz="900">
                <a:solidFill>
                  <a:srgbClr val="000000"/>
                </a:solidFill>
                <a:latin typeface="Klein"/>
                <a:ea typeface="Klein"/>
                <a:cs typeface="Klein"/>
                <a:sym typeface="Klein"/>
              </a:rPr>
              <a:t>Temperatur </a:t>
            </a:r>
          </a:p>
          <a:p>
            <a:pPr algn="ctr">
              <a:lnSpc>
                <a:spcPts val="1260"/>
              </a:lnSpc>
              <a:spcBef>
                <a:spcPct val="0"/>
              </a:spcBef>
            </a:pPr>
            <a:r>
              <a:rPr lang="en-US" sz="900">
                <a:solidFill>
                  <a:srgbClr val="000000"/>
                </a:solidFill>
                <a:latin typeface="Klein"/>
                <a:ea typeface="Klein"/>
                <a:cs typeface="Klein"/>
                <a:sym typeface="Klein"/>
              </a:rPr>
              <a:t>Schale 1</a:t>
            </a:r>
          </a:p>
        </p:txBody>
      </p:sp>
      <p:sp>
        <p:nvSpPr>
          <p:cNvPr id="41" name="TextBox 41"/>
          <p:cNvSpPr txBox="1"/>
          <p:nvPr/>
        </p:nvSpPr>
        <p:spPr>
          <a:xfrm>
            <a:off x="2939492" y="9046537"/>
            <a:ext cx="726580" cy="310515"/>
          </a:xfrm>
          <a:prstGeom prst="rect">
            <a:avLst/>
          </a:prstGeom>
        </p:spPr>
        <p:txBody>
          <a:bodyPr lIns="0" tIns="0" rIns="0" bIns="0" rtlCol="0" anchor="t">
            <a:spAutoFit/>
          </a:bodyPr>
          <a:lstStyle/>
          <a:p>
            <a:pPr algn="ctr">
              <a:lnSpc>
                <a:spcPts val="1260"/>
              </a:lnSpc>
            </a:pPr>
            <a:r>
              <a:rPr lang="en-US" sz="900">
                <a:solidFill>
                  <a:srgbClr val="000000"/>
                </a:solidFill>
                <a:latin typeface="Klein"/>
                <a:ea typeface="Klein"/>
                <a:cs typeface="Klein"/>
                <a:sym typeface="Klein"/>
              </a:rPr>
              <a:t>Volumen </a:t>
            </a:r>
          </a:p>
          <a:p>
            <a:pPr algn="ctr">
              <a:lnSpc>
                <a:spcPts val="1260"/>
              </a:lnSpc>
              <a:spcBef>
                <a:spcPct val="0"/>
              </a:spcBef>
            </a:pPr>
            <a:r>
              <a:rPr lang="en-US" sz="900">
                <a:solidFill>
                  <a:srgbClr val="000000"/>
                </a:solidFill>
                <a:latin typeface="Klein"/>
                <a:ea typeface="Klein"/>
                <a:cs typeface="Klein"/>
                <a:sym typeface="Klein"/>
              </a:rPr>
              <a:t>Schale 1</a:t>
            </a:r>
          </a:p>
        </p:txBody>
      </p:sp>
      <p:sp>
        <p:nvSpPr>
          <p:cNvPr id="42" name="TextBox 42"/>
          <p:cNvSpPr txBox="1"/>
          <p:nvPr/>
        </p:nvSpPr>
        <p:spPr>
          <a:xfrm>
            <a:off x="4811813" y="9051299"/>
            <a:ext cx="772264" cy="310515"/>
          </a:xfrm>
          <a:prstGeom prst="rect">
            <a:avLst/>
          </a:prstGeom>
        </p:spPr>
        <p:txBody>
          <a:bodyPr lIns="0" tIns="0" rIns="0" bIns="0" rtlCol="0" anchor="t">
            <a:spAutoFit/>
          </a:bodyPr>
          <a:lstStyle/>
          <a:p>
            <a:pPr algn="ctr">
              <a:lnSpc>
                <a:spcPts val="1260"/>
              </a:lnSpc>
            </a:pPr>
            <a:r>
              <a:rPr lang="en-US" sz="900">
                <a:solidFill>
                  <a:srgbClr val="000000"/>
                </a:solidFill>
                <a:latin typeface="Klein"/>
                <a:ea typeface="Klein"/>
                <a:cs typeface="Klein"/>
                <a:sym typeface="Klein"/>
              </a:rPr>
              <a:t>Volumen </a:t>
            </a:r>
          </a:p>
          <a:p>
            <a:pPr algn="ctr">
              <a:lnSpc>
                <a:spcPts val="1260"/>
              </a:lnSpc>
              <a:spcBef>
                <a:spcPct val="0"/>
              </a:spcBef>
            </a:pPr>
            <a:r>
              <a:rPr lang="en-US" sz="900">
                <a:solidFill>
                  <a:srgbClr val="000000"/>
                </a:solidFill>
                <a:latin typeface="Klein"/>
                <a:ea typeface="Klein"/>
                <a:cs typeface="Klein"/>
                <a:sym typeface="Klein"/>
              </a:rPr>
              <a:t>Schale 2</a:t>
            </a:r>
          </a:p>
        </p:txBody>
      </p:sp>
      <p:sp>
        <p:nvSpPr>
          <p:cNvPr id="43" name="AutoShape 43"/>
          <p:cNvSpPr/>
          <p:nvPr/>
        </p:nvSpPr>
        <p:spPr>
          <a:xfrm flipH="1">
            <a:off x="2877580" y="9079874"/>
            <a:ext cx="0" cy="930266"/>
          </a:xfrm>
          <a:prstGeom prst="line">
            <a:avLst/>
          </a:prstGeom>
          <a:ln w="9525" cap="flat">
            <a:solidFill>
              <a:srgbClr val="000000"/>
            </a:solidFill>
            <a:prstDash val="solid"/>
            <a:headEnd type="none" w="sm" len="sm"/>
            <a:tailEnd type="none" w="sm" len="sm"/>
          </a:ln>
        </p:spPr>
        <p:txBody>
          <a:bodyPr/>
          <a:lstStyle/>
          <a:p>
            <a:endParaRPr lang="de-DE"/>
          </a:p>
        </p:txBody>
      </p:sp>
      <p:sp>
        <p:nvSpPr>
          <p:cNvPr id="44" name="AutoShape 44"/>
          <p:cNvSpPr/>
          <p:nvPr/>
        </p:nvSpPr>
        <p:spPr>
          <a:xfrm flipH="1">
            <a:off x="3723391" y="9069142"/>
            <a:ext cx="8271" cy="940999"/>
          </a:xfrm>
          <a:prstGeom prst="line">
            <a:avLst/>
          </a:prstGeom>
          <a:ln w="9525" cap="flat">
            <a:solidFill>
              <a:srgbClr val="000000"/>
            </a:solidFill>
            <a:prstDash val="solid"/>
            <a:headEnd type="none" w="sm" len="sm"/>
            <a:tailEnd type="none" w="sm" len="sm"/>
          </a:ln>
        </p:spPr>
        <p:txBody>
          <a:bodyPr/>
          <a:lstStyle/>
          <a:p>
            <a:endParaRPr lang="de-DE"/>
          </a:p>
        </p:txBody>
      </p:sp>
      <p:sp>
        <p:nvSpPr>
          <p:cNvPr id="45" name="AutoShape 45"/>
          <p:cNvSpPr/>
          <p:nvPr/>
        </p:nvSpPr>
        <p:spPr>
          <a:xfrm flipH="1">
            <a:off x="4721326" y="9079874"/>
            <a:ext cx="0" cy="930266"/>
          </a:xfrm>
          <a:prstGeom prst="line">
            <a:avLst/>
          </a:prstGeom>
          <a:ln w="9525" cap="flat">
            <a:solidFill>
              <a:srgbClr val="000000"/>
            </a:solidFill>
            <a:prstDash val="solid"/>
            <a:headEnd type="none" w="sm" len="sm"/>
            <a:tailEnd type="none" w="sm" len="sm"/>
          </a:ln>
        </p:spPr>
        <p:txBody>
          <a:bodyPr/>
          <a:lstStyle/>
          <a:p>
            <a:endParaRPr lang="de-DE"/>
          </a:p>
        </p:txBody>
      </p:sp>
      <p:sp>
        <p:nvSpPr>
          <p:cNvPr id="46" name="TextBox 46"/>
          <p:cNvSpPr txBox="1"/>
          <p:nvPr/>
        </p:nvSpPr>
        <p:spPr>
          <a:xfrm>
            <a:off x="3847538" y="9051299"/>
            <a:ext cx="783300" cy="310515"/>
          </a:xfrm>
          <a:prstGeom prst="rect">
            <a:avLst/>
          </a:prstGeom>
        </p:spPr>
        <p:txBody>
          <a:bodyPr lIns="0" tIns="0" rIns="0" bIns="0" rtlCol="0" anchor="t">
            <a:spAutoFit/>
          </a:bodyPr>
          <a:lstStyle/>
          <a:p>
            <a:pPr algn="ctr">
              <a:lnSpc>
                <a:spcPts val="1260"/>
              </a:lnSpc>
            </a:pPr>
            <a:r>
              <a:rPr lang="en-US" sz="900">
                <a:solidFill>
                  <a:srgbClr val="000000"/>
                </a:solidFill>
                <a:latin typeface="Klein"/>
                <a:ea typeface="Klein"/>
                <a:cs typeface="Klein"/>
                <a:sym typeface="Klein"/>
              </a:rPr>
              <a:t>Temperatur </a:t>
            </a:r>
          </a:p>
          <a:p>
            <a:pPr algn="ctr">
              <a:lnSpc>
                <a:spcPts val="1260"/>
              </a:lnSpc>
              <a:spcBef>
                <a:spcPct val="0"/>
              </a:spcBef>
            </a:pPr>
            <a:r>
              <a:rPr lang="en-US" sz="900">
                <a:solidFill>
                  <a:srgbClr val="000000"/>
                </a:solidFill>
                <a:latin typeface="Klein"/>
                <a:ea typeface="Klein"/>
                <a:cs typeface="Klein"/>
                <a:sym typeface="Klein"/>
              </a:rPr>
              <a:t>Schale 2</a:t>
            </a:r>
          </a:p>
        </p:txBody>
      </p:sp>
      <p:sp>
        <p:nvSpPr>
          <p:cNvPr id="47" name="TextBox 47"/>
          <p:cNvSpPr txBox="1"/>
          <p:nvPr/>
        </p:nvSpPr>
        <p:spPr>
          <a:xfrm>
            <a:off x="1241949" y="9420869"/>
            <a:ext cx="563364" cy="158115"/>
          </a:xfrm>
          <a:prstGeom prst="rect">
            <a:avLst/>
          </a:prstGeom>
        </p:spPr>
        <p:txBody>
          <a:bodyPr lIns="0" tIns="0" rIns="0" bIns="0" rtlCol="0" anchor="t">
            <a:spAutoFit/>
          </a:bodyPr>
          <a:lstStyle/>
          <a:p>
            <a:pPr algn="ctr">
              <a:lnSpc>
                <a:spcPts val="1260"/>
              </a:lnSpc>
              <a:spcBef>
                <a:spcPct val="0"/>
              </a:spcBef>
            </a:pPr>
            <a:r>
              <a:rPr lang="en-US" sz="900">
                <a:solidFill>
                  <a:srgbClr val="000000"/>
                </a:solidFill>
                <a:latin typeface="Klein"/>
                <a:ea typeface="Klein"/>
                <a:cs typeface="Klein"/>
                <a:sym typeface="Klein"/>
              </a:rPr>
              <a:t>Vorher</a:t>
            </a:r>
          </a:p>
        </p:txBody>
      </p:sp>
      <p:sp>
        <p:nvSpPr>
          <p:cNvPr id="48" name="TextBox 48"/>
          <p:cNvSpPr txBox="1"/>
          <p:nvPr/>
        </p:nvSpPr>
        <p:spPr>
          <a:xfrm>
            <a:off x="1241949" y="9733289"/>
            <a:ext cx="563364" cy="158115"/>
          </a:xfrm>
          <a:prstGeom prst="rect">
            <a:avLst/>
          </a:prstGeom>
        </p:spPr>
        <p:txBody>
          <a:bodyPr lIns="0" tIns="0" rIns="0" bIns="0" rtlCol="0" anchor="t">
            <a:spAutoFit/>
          </a:bodyPr>
          <a:lstStyle/>
          <a:p>
            <a:pPr algn="ctr">
              <a:lnSpc>
                <a:spcPts val="1260"/>
              </a:lnSpc>
              <a:spcBef>
                <a:spcPct val="0"/>
              </a:spcBef>
            </a:pPr>
            <a:r>
              <a:rPr lang="en-US" sz="900">
                <a:solidFill>
                  <a:srgbClr val="000000"/>
                </a:solidFill>
                <a:latin typeface="Klein"/>
                <a:ea typeface="Klein"/>
                <a:cs typeface="Klein"/>
                <a:sym typeface="Klein"/>
              </a:rPr>
              <a:t>Nachher</a:t>
            </a:r>
          </a:p>
        </p:txBody>
      </p:sp>
      <p:sp>
        <p:nvSpPr>
          <p:cNvPr id="49" name="Textfeld 48">
            <a:extLst>
              <a:ext uri="{FF2B5EF4-FFF2-40B4-BE49-F238E27FC236}">
                <a16:creationId xmlns:a16="http://schemas.microsoft.com/office/drawing/2014/main" id="{8FA9FCD9-377E-71F8-DC7C-19D3D7F9F895}"/>
              </a:ext>
            </a:extLst>
          </p:cNvPr>
          <p:cNvSpPr txBox="1"/>
          <p:nvPr/>
        </p:nvSpPr>
        <p:spPr>
          <a:xfrm>
            <a:off x="273050" y="10327501"/>
            <a:ext cx="1358152" cy="276999"/>
          </a:xfrm>
          <a:prstGeom prst="rect">
            <a:avLst/>
          </a:prstGeom>
          <a:noFill/>
        </p:spPr>
        <p:txBody>
          <a:bodyPr wrap="square">
            <a:spAutoFit/>
          </a:bodyPr>
          <a:lstStyle/>
          <a:p>
            <a:r>
              <a:rPr lang="de-DE" sz="1200" dirty="0"/>
              <a:t>CC BY-SA-NC 4.0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7DAFF"/>
        </a:solidFill>
        <a:effectLst/>
      </p:bgPr>
    </p:bg>
    <p:spTree>
      <p:nvGrpSpPr>
        <p:cNvPr id="1" name=""/>
        <p:cNvGrpSpPr/>
        <p:nvPr/>
      </p:nvGrpSpPr>
      <p:grpSpPr>
        <a:xfrm>
          <a:off x="0" y="0"/>
          <a:ext cx="0" cy="0"/>
          <a:chOff x="0" y="0"/>
          <a:chExt cx="0" cy="0"/>
        </a:xfrm>
      </p:grpSpPr>
      <p:grpSp>
        <p:nvGrpSpPr>
          <p:cNvPr id="2" name="Group 2"/>
          <p:cNvGrpSpPr/>
          <p:nvPr/>
        </p:nvGrpSpPr>
        <p:grpSpPr>
          <a:xfrm>
            <a:off x="286655" y="291310"/>
            <a:ext cx="6986690" cy="7007714"/>
            <a:chOff x="0" y="0"/>
            <a:chExt cx="3505645" cy="3516194"/>
          </a:xfrm>
        </p:grpSpPr>
        <p:sp>
          <p:nvSpPr>
            <p:cNvPr id="3" name="Freeform 3"/>
            <p:cNvSpPr/>
            <p:nvPr/>
          </p:nvSpPr>
          <p:spPr>
            <a:xfrm>
              <a:off x="0" y="0"/>
              <a:ext cx="3505645" cy="3516194"/>
            </a:xfrm>
            <a:custGeom>
              <a:avLst/>
              <a:gdLst/>
              <a:ahLst/>
              <a:cxnLst/>
              <a:rect l="l" t="t" r="r" b="b"/>
              <a:pathLst>
                <a:path w="3505645" h="3516194">
                  <a:moveTo>
                    <a:pt x="41000" y="0"/>
                  </a:moveTo>
                  <a:lnTo>
                    <a:pt x="3464645" y="0"/>
                  </a:lnTo>
                  <a:cubicBezTo>
                    <a:pt x="3487289" y="0"/>
                    <a:pt x="3505645" y="18356"/>
                    <a:pt x="3505645" y="41000"/>
                  </a:cubicBezTo>
                  <a:lnTo>
                    <a:pt x="3505645" y="3475194"/>
                  </a:lnTo>
                  <a:cubicBezTo>
                    <a:pt x="3505645" y="3497838"/>
                    <a:pt x="3487289" y="3516194"/>
                    <a:pt x="3464645" y="3516194"/>
                  </a:cubicBezTo>
                  <a:lnTo>
                    <a:pt x="41000" y="3516194"/>
                  </a:lnTo>
                  <a:cubicBezTo>
                    <a:pt x="18356" y="3516194"/>
                    <a:pt x="0" y="3497838"/>
                    <a:pt x="0" y="3475194"/>
                  </a:cubicBezTo>
                  <a:lnTo>
                    <a:pt x="0" y="41000"/>
                  </a:lnTo>
                  <a:cubicBezTo>
                    <a:pt x="0" y="18356"/>
                    <a:pt x="18356" y="0"/>
                    <a:pt x="41000" y="0"/>
                  </a:cubicBezTo>
                  <a:close/>
                </a:path>
              </a:pathLst>
            </a:custGeom>
            <a:solidFill>
              <a:srgbClr val="FFFFFF"/>
            </a:solidFill>
            <a:ln w="9525" cap="rnd">
              <a:solidFill>
                <a:srgbClr val="000000"/>
              </a:solidFill>
              <a:prstDash val="solid"/>
              <a:round/>
            </a:ln>
          </p:spPr>
          <p:txBody>
            <a:bodyPr/>
            <a:lstStyle/>
            <a:p>
              <a:endParaRPr lang="de-DE"/>
            </a:p>
          </p:txBody>
        </p:sp>
        <p:sp>
          <p:nvSpPr>
            <p:cNvPr id="4" name="TextBox 4"/>
            <p:cNvSpPr txBox="1"/>
            <p:nvPr/>
          </p:nvSpPr>
          <p:spPr>
            <a:xfrm>
              <a:off x="0" y="-28575"/>
              <a:ext cx="3505645" cy="3544769"/>
            </a:xfrm>
            <a:prstGeom prst="rect">
              <a:avLst/>
            </a:prstGeom>
          </p:spPr>
          <p:txBody>
            <a:bodyPr lIns="35919" tIns="35919" rIns="35919" bIns="35919" rtlCol="0" anchor="ctr"/>
            <a:lstStyle/>
            <a:p>
              <a:pPr algn="ctr">
                <a:lnSpc>
                  <a:spcPts val="1385"/>
                </a:lnSpc>
                <a:spcBef>
                  <a:spcPct val="0"/>
                </a:spcBef>
              </a:pPr>
              <a:endParaRPr/>
            </a:p>
          </p:txBody>
        </p:sp>
      </p:grpSp>
      <p:sp>
        <p:nvSpPr>
          <p:cNvPr id="5" name="TextBox 5"/>
          <p:cNvSpPr txBox="1"/>
          <p:nvPr/>
        </p:nvSpPr>
        <p:spPr>
          <a:xfrm>
            <a:off x="855306" y="475510"/>
            <a:ext cx="5799714" cy="1519430"/>
          </a:xfrm>
          <a:prstGeom prst="rect">
            <a:avLst/>
          </a:prstGeom>
        </p:spPr>
        <p:txBody>
          <a:bodyPr lIns="0" tIns="0" rIns="0" bIns="0" rtlCol="0" anchor="t">
            <a:spAutoFit/>
          </a:bodyPr>
          <a:lstStyle/>
          <a:p>
            <a:pPr algn="ctr">
              <a:lnSpc>
                <a:spcPts val="2976"/>
              </a:lnSpc>
            </a:pPr>
            <a:r>
              <a:rPr lang="en-US" sz="3200" b="1" spc="-6">
                <a:solidFill>
                  <a:srgbClr val="000000"/>
                </a:solidFill>
                <a:latin typeface="Klein Bold"/>
                <a:ea typeface="Klein Bold"/>
                <a:cs typeface="Klein Bold"/>
                <a:sym typeface="Klein Bold"/>
              </a:rPr>
              <a:t>Vergleich von Verdunstungskühlung in verschiedenen „Klimazonen“</a:t>
            </a:r>
          </a:p>
        </p:txBody>
      </p:sp>
      <p:sp>
        <p:nvSpPr>
          <p:cNvPr id="6" name="TextBox 6"/>
          <p:cNvSpPr txBox="1"/>
          <p:nvPr/>
        </p:nvSpPr>
        <p:spPr>
          <a:xfrm>
            <a:off x="2015673" y="2032761"/>
            <a:ext cx="3528654" cy="431720"/>
          </a:xfrm>
          <a:prstGeom prst="rect">
            <a:avLst/>
          </a:prstGeom>
        </p:spPr>
        <p:txBody>
          <a:bodyPr lIns="0" tIns="0" rIns="0" bIns="0" rtlCol="0" anchor="t">
            <a:spAutoFit/>
          </a:bodyPr>
          <a:lstStyle/>
          <a:p>
            <a:pPr algn="ctr">
              <a:lnSpc>
                <a:spcPts val="3504"/>
              </a:lnSpc>
              <a:spcBef>
                <a:spcPct val="0"/>
              </a:spcBef>
            </a:pPr>
            <a:r>
              <a:rPr lang="en-US" sz="2503">
                <a:solidFill>
                  <a:srgbClr val="000000"/>
                </a:solidFill>
                <a:latin typeface="Klein"/>
                <a:ea typeface="Klein"/>
                <a:cs typeface="Klein"/>
                <a:sym typeface="Klein"/>
              </a:rPr>
              <a:t>Station 3</a:t>
            </a:r>
          </a:p>
        </p:txBody>
      </p:sp>
      <p:grpSp>
        <p:nvGrpSpPr>
          <p:cNvPr id="7" name="Group 7"/>
          <p:cNvGrpSpPr/>
          <p:nvPr/>
        </p:nvGrpSpPr>
        <p:grpSpPr>
          <a:xfrm>
            <a:off x="570871" y="2559453"/>
            <a:ext cx="6418256" cy="4434243"/>
            <a:chOff x="0" y="0"/>
            <a:chExt cx="8557676" cy="5912323"/>
          </a:xfrm>
        </p:grpSpPr>
        <p:grpSp>
          <p:nvGrpSpPr>
            <p:cNvPr id="8" name="Group 8"/>
            <p:cNvGrpSpPr/>
            <p:nvPr/>
          </p:nvGrpSpPr>
          <p:grpSpPr>
            <a:xfrm>
              <a:off x="398611" y="480217"/>
              <a:ext cx="8159065" cy="1295848"/>
              <a:chOff x="0" y="0"/>
              <a:chExt cx="3883146" cy="616733"/>
            </a:xfrm>
          </p:grpSpPr>
          <p:sp>
            <p:nvSpPr>
              <p:cNvPr id="9" name="Freeform 9"/>
              <p:cNvSpPr/>
              <p:nvPr/>
            </p:nvSpPr>
            <p:spPr>
              <a:xfrm>
                <a:off x="0" y="0"/>
                <a:ext cx="3883146" cy="616733"/>
              </a:xfrm>
              <a:custGeom>
                <a:avLst/>
                <a:gdLst/>
                <a:ahLst/>
                <a:cxnLst/>
                <a:rect l="l" t="t" r="r" b="b"/>
                <a:pathLst>
                  <a:path w="3883146" h="616733">
                    <a:moveTo>
                      <a:pt x="20243" y="0"/>
                    </a:moveTo>
                    <a:lnTo>
                      <a:pt x="3862904" y="0"/>
                    </a:lnTo>
                    <a:cubicBezTo>
                      <a:pt x="3874083" y="0"/>
                      <a:pt x="3883146" y="9063"/>
                      <a:pt x="3883146" y="20243"/>
                    </a:cubicBezTo>
                    <a:lnTo>
                      <a:pt x="3883146" y="596491"/>
                    </a:lnTo>
                    <a:cubicBezTo>
                      <a:pt x="3883146" y="607670"/>
                      <a:pt x="3874083" y="616733"/>
                      <a:pt x="3862904" y="616733"/>
                    </a:cubicBezTo>
                    <a:lnTo>
                      <a:pt x="20243" y="616733"/>
                    </a:lnTo>
                    <a:cubicBezTo>
                      <a:pt x="9063" y="616733"/>
                      <a:pt x="0" y="607670"/>
                      <a:pt x="0" y="596491"/>
                    </a:cubicBezTo>
                    <a:lnTo>
                      <a:pt x="0" y="20243"/>
                    </a:lnTo>
                    <a:cubicBezTo>
                      <a:pt x="0" y="9063"/>
                      <a:pt x="9063" y="0"/>
                      <a:pt x="20243" y="0"/>
                    </a:cubicBezTo>
                    <a:close/>
                  </a:path>
                </a:pathLst>
              </a:custGeom>
              <a:solidFill>
                <a:srgbClr val="FFFFFF"/>
              </a:solidFill>
              <a:ln w="9525" cap="sq">
                <a:solidFill>
                  <a:srgbClr val="000000"/>
                </a:solidFill>
                <a:prstDash val="lgDash"/>
                <a:miter/>
              </a:ln>
            </p:spPr>
            <p:txBody>
              <a:bodyPr/>
              <a:lstStyle/>
              <a:p>
                <a:endParaRPr lang="de-DE"/>
              </a:p>
            </p:txBody>
          </p:sp>
          <p:sp>
            <p:nvSpPr>
              <p:cNvPr id="10" name="TextBox 10"/>
              <p:cNvSpPr txBox="1"/>
              <p:nvPr/>
            </p:nvSpPr>
            <p:spPr>
              <a:xfrm>
                <a:off x="0" y="-28575"/>
                <a:ext cx="3883146" cy="645308"/>
              </a:xfrm>
              <a:prstGeom prst="rect">
                <a:avLst/>
              </a:prstGeom>
            </p:spPr>
            <p:txBody>
              <a:bodyPr lIns="35919" tIns="35919" rIns="35919" bIns="35919" rtlCol="0" anchor="ctr"/>
              <a:lstStyle/>
              <a:p>
                <a:pPr algn="ctr">
                  <a:lnSpc>
                    <a:spcPts val="1385"/>
                  </a:lnSpc>
                </a:pPr>
                <a:endParaRPr lang="de-DE"/>
              </a:p>
            </p:txBody>
          </p:sp>
        </p:grpSp>
        <p:grpSp>
          <p:nvGrpSpPr>
            <p:cNvPr id="11" name="Group 11"/>
            <p:cNvGrpSpPr/>
            <p:nvPr/>
          </p:nvGrpSpPr>
          <p:grpSpPr>
            <a:xfrm>
              <a:off x="257322" y="230271"/>
              <a:ext cx="3168684" cy="495865"/>
              <a:chOff x="0" y="0"/>
              <a:chExt cx="1463492" cy="229021"/>
            </a:xfrm>
          </p:grpSpPr>
          <p:sp>
            <p:nvSpPr>
              <p:cNvPr id="12" name="Freeform 12"/>
              <p:cNvSpPr/>
              <p:nvPr/>
            </p:nvSpPr>
            <p:spPr>
              <a:xfrm>
                <a:off x="0" y="0"/>
                <a:ext cx="1463492" cy="229021"/>
              </a:xfrm>
              <a:custGeom>
                <a:avLst/>
                <a:gdLst/>
                <a:ahLst/>
                <a:cxnLst/>
                <a:rect l="l" t="t" r="r" b="b"/>
                <a:pathLst>
                  <a:path w="1463492" h="229021">
                    <a:moveTo>
                      <a:pt x="114510" y="0"/>
                    </a:moveTo>
                    <a:lnTo>
                      <a:pt x="1348982" y="0"/>
                    </a:lnTo>
                    <a:cubicBezTo>
                      <a:pt x="1412224" y="0"/>
                      <a:pt x="1463492" y="51268"/>
                      <a:pt x="1463492" y="114510"/>
                    </a:cubicBezTo>
                    <a:lnTo>
                      <a:pt x="1463492" y="114510"/>
                    </a:lnTo>
                    <a:cubicBezTo>
                      <a:pt x="1463492" y="144880"/>
                      <a:pt x="1451427" y="174007"/>
                      <a:pt x="1429953" y="195481"/>
                    </a:cubicBezTo>
                    <a:cubicBezTo>
                      <a:pt x="1408478" y="216956"/>
                      <a:pt x="1379352" y="229021"/>
                      <a:pt x="1348982" y="229021"/>
                    </a:cubicBezTo>
                    <a:lnTo>
                      <a:pt x="114510" y="229021"/>
                    </a:lnTo>
                    <a:cubicBezTo>
                      <a:pt x="84140" y="229021"/>
                      <a:pt x="55014" y="216956"/>
                      <a:pt x="33539" y="195481"/>
                    </a:cubicBezTo>
                    <a:cubicBezTo>
                      <a:pt x="12064" y="174007"/>
                      <a:pt x="0" y="144880"/>
                      <a:pt x="0" y="114510"/>
                    </a:cubicBezTo>
                    <a:lnTo>
                      <a:pt x="0" y="114510"/>
                    </a:lnTo>
                    <a:cubicBezTo>
                      <a:pt x="0" y="84140"/>
                      <a:pt x="12064" y="55014"/>
                      <a:pt x="33539" y="33539"/>
                    </a:cubicBezTo>
                    <a:cubicBezTo>
                      <a:pt x="55014" y="12064"/>
                      <a:pt x="84140" y="0"/>
                      <a:pt x="114510" y="0"/>
                    </a:cubicBezTo>
                    <a:close/>
                  </a:path>
                </a:pathLst>
              </a:custGeom>
              <a:solidFill>
                <a:srgbClr val="FFCCD2"/>
              </a:solidFill>
            </p:spPr>
            <p:txBody>
              <a:bodyPr/>
              <a:lstStyle/>
              <a:p>
                <a:endParaRPr lang="de-DE"/>
              </a:p>
            </p:txBody>
          </p:sp>
          <p:sp>
            <p:nvSpPr>
              <p:cNvPr id="13" name="TextBox 13"/>
              <p:cNvSpPr txBox="1"/>
              <p:nvPr/>
            </p:nvSpPr>
            <p:spPr>
              <a:xfrm>
                <a:off x="0" y="-28575"/>
                <a:ext cx="1463492" cy="257596"/>
              </a:xfrm>
              <a:prstGeom prst="rect">
                <a:avLst/>
              </a:prstGeom>
            </p:spPr>
            <p:txBody>
              <a:bodyPr lIns="35919" tIns="35919" rIns="35919" bIns="35919" rtlCol="0" anchor="ctr"/>
              <a:lstStyle/>
              <a:p>
                <a:pPr algn="ctr">
                  <a:lnSpc>
                    <a:spcPts val="1385"/>
                  </a:lnSpc>
                </a:pPr>
                <a:endParaRPr lang="de-DE"/>
              </a:p>
            </p:txBody>
          </p:sp>
        </p:grpSp>
        <p:grpSp>
          <p:nvGrpSpPr>
            <p:cNvPr id="14" name="Group 14"/>
            <p:cNvGrpSpPr/>
            <p:nvPr/>
          </p:nvGrpSpPr>
          <p:grpSpPr>
            <a:xfrm>
              <a:off x="398611" y="2398020"/>
              <a:ext cx="8159065" cy="3514303"/>
              <a:chOff x="0" y="0"/>
              <a:chExt cx="3883146" cy="1672563"/>
            </a:xfrm>
          </p:grpSpPr>
          <p:sp>
            <p:nvSpPr>
              <p:cNvPr id="15" name="Freeform 15"/>
              <p:cNvSpPr/>
              <p:nvPr/>
            </p:nvSpPr>
            <p:spPr>
              <a:xfrm>
                <a:off x="0" y="0"/>
                <a:ext cx="3883146" cy="1672563"/>
              </a:xfrm>
              <a:custGeom>
                <a:avLst/>
                <a:gdLst/>
                <a:ahLst/>
                <a:cxnLst/>
                <a:rect l="l" t="t" r="r" b="b"/>
                <a:pathLst>
                  <a:path w="3883146" h="1672563">
                    <a:moveTo>
                      <a:pt x="20243" y="0"/>
                    </a:moveTo>
                    <a:lnTo>
                      <a:pt x="3862904" y="0"/>
                    </a:lnTo>
                    <a:cubicBezTo>
                      <a:pt x="3874083" y="0"/>
                      <a:pt x="3883146" y="9063"/>
                      <a:pt x="3883146" y="20243"/>
                    </a:cubicBezTo>
                    <a:lnTo>
                      <a:pt x="3883146" y="1652321"/>
                    </a:lnTo>
                    <a:cubicBezTo>
                      <a:pt x="3883146" y="1663500"/>
                      <a:pt x="3874083" y="1672563"/>
                      <a:pt x="3862904" y="1672563"/>
                    </a:cubicBezTo>
                    <a:lnTo>
                      <a:pt x="20243" y="1672563"/>
                    </a:lnTo>
                    <a:cubicBezTo>
                      <a:pt x="9063" y="1672563"/>
                      <a:pt x="0" y="1663500"/>
                      <a:pt x="0" y="1652321"/>
                    </a:cubicBezTo>
                    <a:lnTo>
                      <a:pt x="0" y="20243"/>
                    </a:lnTo>
                    <a:cubicBezTo>
                      <a:pt x="0" y="9063"/>
                      <a:pt x="9063" y="0"/>
                      <a:pt x="20243" y="0"/>
                    </a:cubicBezTo>
                    <a:close/>
                  </a:path>
                </a:pathLst>
              </a:custGeom>
              <a:solidFill>
                <a:srgbClr val="FFFFFF"/>
              </a:solidFill>
              <a:ln w="9525" cap="sq">
                <a:solidFill>
                  <a:srgbClr val="000000"/>
                </a:solidFill>
                <a:prstDash val="lgDash"/>
                <a:miter/>
              </a:ln>
            </p:spPr>
            <p:txBody>
              <a:bodyPr/>
              <a:lstStyle/>
              <a:p>
                <a:endParaRPr lang="de-DE"/>
              </a:p>
            </p:txBody>
          </p:sp>
          <p:sp>
            <p:nvSpPr>
              <p:cNvPr id="16" name="TextBox 16"/>
              <p:cNvSpPr txBox="1"/>
              <p:nvPr/>
            </p:nvSpPr>
            <p:spPr>
              <a:xfrm>
                <a:off x="0" y="-28575"/>
                <a:ext cx="3883146" cy="1701138"/>
              </a:xfrm>
              <a:prstGeom prst="rect">
                <a:avLst/>
              </a:prstGeom>
            </p:spPr>
            <p:txBody>
              <a:bodyPr lIns="35919" tIns="35919" rIns="35919" bIns="35919" rtlCol="0" anchor="ctr"/>
              <a:lstStyle/>
              <a:p>
                <a:pPr algn="ctr">
                  <a:lnSpc>
                    <a:spcPts val="1385"/>
                  </a:lnSpc>
                </a:pPr>
                <a:endParaRPr lang="de-DE"/>
              </a:p>
            </p:txBody>
          </p:sp>
        </p:grpSp>
        <p:grpSp>
          <p:nvGrpSpPr>
            <p:cNvPr id="17" name="Group 17"/>
            <p:cNvGrpSpPr/>
            <p:nvPr/>
          </p:nvGrpSpPr>
          <p:grpSpPr>
            <a:xfrm>
              <a:off x="257322" y="2157913"/>
              <a:ext cx="3168684" cy="495865"/>
              <a:chOff x="0" y="0"/>
              <a:chExt cx="1463492" cy="229021"/>
            </a:xfrm>
          </p:grpSpPr>
          <p:sp>
            <p:nvSpPr>
              <p:cNvPr id="18" name="Freeform 18"/>
              <p:cNvSpPr/>
              <p:nvPr/>
            </p:nvSpPr>
            <p:spPr>
              <a:xfrm>
                <a:off x="0" y="0"/>
                <a:ext cx="1463492" cy="229021"/>
              </a:xfrm>
              <a:custGeom>
                <a:avLst/>
                <a:gdLst/>
                <a:ahLst/>
                <a:cxnLst/>
                <a:rect l="l" t="t" r="r" b="b"/>
                <a:pathLst>
                  <a:path w="1463492" h="229021">
                    <a:moveTo>
                      <a:pt x="114510" y="0"/>
                    </a:moveTo>
                    <a:lnTo>
                      <a:pt x="1348982" y="0"/>
                    </a:lnTo>
                    <a:cubicBezTo>
                      <a:pt x="1412224" y="0"/>
                      <a:pt x="1463492" y="51268"/>
                      <a:pt x="1463492" y="114510"/>
                    </a:cubicBezTo>
                    <a:lnTo>
                      <a:pt x="1463492" y="114510"/>
                    </a:lnTo>
                    <a:cubicBezTo>
                      <a:pt x="1463492" y="144880"/>
                      <a:pt x="1451427" y="174007"/>
                      <a:pt x="1429953" y="195481"/>
                    </a:cubicBezTo>
                    <a:cubicBezTo>
                      <a:pt x="1408478" y="216956"/>
                      <a:pt x="1379352" y="229021"/>
                      <a:pt x="1348982" y="229021"/>
                    </a:cubicBezTo>
                    <a:lnTo>
                      <a:pt x="114510" y="229021"/>
                    </a:lnTo>
                    <a:cubicBezTo>
                      <a:pt x="84140" y="229021"/>
                      <a:pt x="55014" y="216956"/>
                      <a:pt x="33539" y="195481"/>
                    </a:cubicBezTo>
                    <a:cubicBezTo>
                      <a:pt x="12064" y="174007"/>
                      <a:pt x="0" y="144880"/>
                      <a:pt x="0" y="114510"/>
                    </a:cubicBezTo>
                    <a:lnTo>
                      <a:pt x="0" y="114510"/>
                    </a:lnTo>
                    <a:cubicBezTo>
                      <a:pt x="0" y="84140"/>
                      <a:pt x="12064" y="55014"/>
                      <a:pt x="33539" y="33539"/>
                    </a:cubicBezTo>
                    <a:cubicBezTo>
                      <a:pt x="55014" y="12064"/>
                      <a:pt x="84140" y="0"/>
                      <a:pt x="114510" y="0"/>
                    </a:cubicBezTo>
                    <a:close/>
                  </a:path>
                </a:pathLst>
              </a:custGeom>
              <a:solidFill>
                <a:srgbClr val="FFCCD2"/>
              </a:solidFill>
            </p:spPr>
            <p:txBody>
              <a:bodyPr/>
              <a:lstStyle/>
              <a:p>
                <a:endParaRPr lang="de-DE"/>
              </a:p>
            </p:txBody>
          </p:sp>
          <p:sp>
            <p:nvSpPr>
              <p:cNvPr id="19" name="TextBox 19"/>
              <p:cNvSpPr txBox="1"/>
              <p:nvPr/>
            </p:nvSpPr>
            <p:spPr>
              <a:xfrm>
                <a:off x="0" y="-28575"/>
                <a:ext cx="1463492" cy="257596"/>
              </a:xfrm>
              <a:prstGeom prst="rect">
                <a:avLst/>
              </a:prstGeom>
            </p:spPr>
            <p:txBody>
              <a:bodyPr lIns="35919" tIns="35919" rIns="35919" bIns="35919" rtlCol="0" anchor="ctr"/>
              <a:lstStyle/>
              <a:p>
                <a:pPr algn="ctr">
                  <a:lnSpc>
                    <a:spcPts val="1385"/>
                  </a:lnSpc>
                </a:pPr>
                <a:endParaRPr lang="de-DE"/>
              </a:p>
            </p:txBody>
          </p:sp>
        </p:grpSp>
        <p:sp>
          <p:nvSpPr>
            <p:cNvPr id="20" name="Freeform 20"/>
            <p:cNvSpPr/>
            <p:nvPr/>
          </p:nvSpPr>
          <p:spPr>
            <a:xfrm>
              <a:off x="51008" y="1991965"/>
              <a:ext cx="812110" cy="812110"/>
            </a:xfrm>
            <a:custGeom>
              <a:avLst/>
              <a:gdLst/>
              <a:ahLst/>
              <a:cxnLst/>
              <a:rect l="l" t="t" r="r" b="b"/>
              <a:pathLst>
                <a:path w="812110" h="812110">
                  <a:moveTo>
                    <a:pt x="0" y="0"/>
                  </a:moveTo>
                  <a:lnTo>
                    <a:pt x="812110" y="0"/>
                  </a:lnTo>
                  <a:lnTo>
                    <a:pt x="812110" y="812110"/>
                  </a:lnTo>
                  <a:lnTo>
                    <a:pt x="0" y="8121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21" name="Freeform 21"/>
            <p:cNvSpPr/>
            <p:nvPr/>
          </p:nvSpPr>
          <p:spPr>
            <a:xfrm>
              <a:off x="0" y="0"/>
              <a:ext cx="815036" cy="815036"/>
            </a:xfrm>
            <a:custGeom>
              <a:avLst/>
              <a:gdLst/>
              <a:ahLst/>
              <a:cxnLst/>
              <a:rect l="l" t="t" r="r" b="b"/>
              <a:pathLst>
                <a:path w="815036" h="815036">
                  <a:moveTo>
                    <a:pt x="0" y="0"/>
                  </a:moveTo>
                  <a:lnTo>
                    <a:pt x="815036" y="0"/>
                  </a:lnTo>
                  <a:lnTo>
                    <a:pt x="815036" y="815036"/>
                  </a:lnTo>
                  <a:lnTo>
                    <a:pt x="0" y="8150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22" name="TextBox 22"/>
            <p:cNvSpPr txBox="1"/>
            <p:nvPr/>
          </p:nvSpPr>
          <p:spPr>
            <a:xfrm>
              <a:off x="620773" y="3005129"/>
              <a:ext cx="7647576" cy="2606012"/>
            </a:xfrm>
            <a:prstGeom prst="rect">
              <a:avLst/>
            </a:prstGeom>
          </p:spPr>
          <p:txBody>
            <a:bodyPr lIns="0" tIns="0" rIns="0" bIns="0" rtlCol="0" anchor="t">
              <a:spAutoFit/>
            </a:bodyPr>
            <a:lstStyle/>
            <a:p>
              <a:pPr marL="263619" lvl="1" indent="-131809" algn="l">
                <a:lnSpc>
                  <a:spcPts val="1709"/>
                </a:lnSpc>
                <a:buAutoNum type="arabicPeriod"/>
              </a:pPr>
              <a:r>
                <a:rPr lang="de-DE" sz="1221" dirty="0">
                  <a:solidFill>
                    <a:srgbClr val="000000"/>
                  </a:solidFill>
                  <a:latin typeface="Klein"/>
                  <a:ea typeface="Klein"/>
                  <a:cs typeface="Klein"/>
                  <a:sym typeface="Klein"/>
                </a:rPr>
                <a:t>Stelle die Hygrometer bereit und lasse sie sich an die Umgebung gewöhnen.</a:t>
              </a:r>
            </a:p>
            <a:p>
              <a:pPr marL="263619" lvl="1" indent="-131809" algn="l">
                <a:lnSpc>
                  <a:spcPts val="1709"/>
                </a:lnSpc>
                <a:buAutoNum type="arabicPeriod"/>
              </a:pPr>
              <a:r>
                <a:rPr lang="de-DE" sz="1221" dirty="0">
                  <a:solidFill>
                    <a:srgbClr val="000000"/>
                  </a:solidFill>
                  <a:latin typeface="Klein"/>
                  <a:ea typeface="Klein"/>
                  <a:cs typeface="Klein"/>
                  <a:sym typeface="Klein"/>
                </a:rPr>
                <a:t>Bereite zuerst die beiden Glaskammern vor: besprühe eine  Glaskammer von innen mit Wasser an, die Zweite bleibt trocken.</a:t>
              </a:r>
            </a:p>
            <a:p>
              <a:pPr marL="263619" lvl="1" indent="-131809" algn="l">
                <a:lnSpc>
                  <a:spcPts val="1709"/>
                </a:lnSpc>
                <a:buAutoNum type="arabicPeriod"/>
              </a:pPr>
              <a:r>
                <a:rPr lang="de-DE" sz="1221" dirty="0">
                  <a:solidFill>
                    <a:srgbClr val="000000"/>
                  </a:solidFill>
                  <a:latin typeface="Klein"/>
                  <a:ea typeface="Klein"/>
                  <a:cs typeface="Klein"/>
                  <a:sym typeface="Klein"/>
                </a:rPr>
                <a:t>Stelle nun in jede Petrischale ein Hygrometer und notiere dir die Anfangstemperatur und Anfangsluftfeuchtigkeit.</a:t>
              </a:r>
            </a:p>
            <a:p>
              <a:pPr marL="263619" lvl="1" indent="-131809" algn="l">
                <a:lnSpc>
                  <a:spcPts val="1709"/>
                </a:lnSpc>
                <a:buAutoNum type="arabicPeriod"/>
              </a:pPr>
              <a:r>
                <a:rPr lang="de-DE" sz="1221" dirty="0">
                  <a:solidFill>
                    <a:srgbClr val="000000"/>
                  </a:solidFill>
                  <a:latin typeface="Klein"/>
                  <a:ea typeface="Klein"/>
                  <a:cs typeface="Klein"/>
                  <a:sym typeface="Klein"/>
                </a:rPr>
                <a:t> Stelle nun jeweils eine Glaskammer über die Hygrometer (Öffnung nach unten) und warte 7 Minuten.</a:t>
              </a:r>
            </a:p>
            <a:p>
              <a:pPr marL="263619" lvl="1" indent="-131809" algn="l">
                <a:lnSpc>
                  <a:spcPts val="1709"/>
                </a:lnSpc>
                <a:buAutoNum type="arabicPeriod"/>
              </a:pPr>
              <a:r>
                <a:rPr lang="de-DE" sz="1221" dirty="0">
                  <a:solidFill>
                    <a:srgbClr val="000000"/>
                  </a:solidFill>
                  <a:latin typeface="Klein"/>
                  <a:ea typeface="Klein"/>
                  <a:cs typeface="Klein"/>
                  <a:sym typeface="Klein"/>
                </a:rPr>
                <a:t>Löse in dieser Zeit deine Aufgaben im Arbeitsheft.</a:t>
              </a:r>
            </a:p>
          </p:txBody>
        </p:sp>
        <p:sp>
          <p:nvSpPr>
            <p:cNvPr id="23" name="TextBox 23"/>
            <p:cNvSpPr txBox="1"/>
            <p:nvPr/>
          </p:nvSpPr>
          <p:spPr>
            <a:xfrm>
              <a:off x="910101" y="2235877"/>
              <a:ext cx="2260966" cy="328295"/>
            </a:xfrm>
            <a:prstGeom prst="rect">
              <a:avLst/>
            </a:prstGeom>
          </p:spPr>
          <p:txBody>
            <a:bodyPr lIns="0" tIns="0" rIns="0" bIns="0" rtlCol="0" anchor="t">
              <a:spAutoFit/>
            </a:bodyPr>
            <a:lstStyle/>
            <a:p>
              <a:pPr algn="l">
                <a:lnSpc>
                  <a:spcPts val="1960"/>
                </a:lnSpc>
                <a:spcBef>
                  <a:spcPct val="0"/>
                </a:spcBef>
              </a:pPr>
              <a:r>
                <a:rPr lang="de-DE" sz="1400" b="1" dirty="0">
                  <a:solidFill>
                    <a:srgbClr val="000000"/>
                  </a:solidFill>
                  <a:latin typeface="Klein Bold"/>
                  <a:ea typeface="Klein Bold"/>
                  <a:cs typeface="Klein Bold"/>
                  <a:sym typeface="Klein Bold"/>
                </a:rPr>
                <a:t>Durchführung</a:t>
              </a:r>
            </a:p>
          </p:txBody>
        </p:sp>
        <p:sp>
          <p:nvSpPr>
            <p:cNvPr id="24" name="TextBox 24"/>
            <p:cNvSpPr txBox="1"/>
            <p:nvPr/>
          </p:nvSpPr>
          <p:spPr>
            <a:xfrm>
              <a:off x="910101" y="308235"/>
              <a:ext cx="3073619" cy="328295"/>
            </a:xfrm>
            <a:prstGeom prst="rect">
              <a:avLst/>
            </a:prstGeom>
          </p:spPr>
          <p:txBody>
            <a:bodyPr lIns="0" tIns="0" rIns="0" bIns="0" rtlCol="0" anchor="t">
              <a:spAutoFit/>
            </a:bodyPr>
            <a:lstStyle/>
            <a:p>
              <a:pPr algn="l">
                <a:lnSpc>
                  <a:spcPts val="1959"/>
                </a:lnSpc>
                <a:spcBef>
                  <a:spcPct val="0"/>
                </a:spcBef>
              </a:pPr>
              <a:r>
                <a:rPr lang="de-DE" sz="1399" b="1" dirty="0">
                  <a:solidFill>
                    <a:srgbClr val="000000"/>
                  </a:solidFill>
                  <a:latin typeface="Klein Bold"/>
                  <a:ea typeface="Klein Bold"/>
                  <a:cs typeface="Klein Bold"/>
                  <a:sym typeface="Klein Bold"/>
                </a:rPr>
                <a:t>Material</a:t>
              </a:r>
            </a:p>
          </p:txBody>
        </p:sp>
        <p:sp>
          <p:nvSpPr>
            <p:cNvPr id="25" name="TextBox 25"/>
            <p:cNvSpPr txBox="1"/>
            <p:nvPr/>
          </p:nvSpPr>
          <p:spPr>
            <a:xfrm>
              <a:off x="709188" y="786461"/>
              <a:ext cx="2286576" cy="860920"/>
            </a:xfrm>
            <a:prstGeom prst="rect">
              <a:avLst/>
            </a:prstGeom>
          </p:spPr>
          <p:txBody>
            <a:bodyPr lIns="0" tIns="0" rIns="0" bIns="0" rtlCol="0" anchor="t">
              <a:spAutoFit/>
            </a:bodyPr>
            <a:lstStyle/>
            <a:p>
              <a:pPr marL="259080" lvl="1" indent="-129540" algn="l">
                <a:lnSpc>
                  <a:spcPts val="1679"/>
                </a:lnSpc>
                <a:buFont typeface="Arial"/>
                <a:buChar char="•"/>
              </a:pPr>
              <a:r>
                <a:rPr lang="de-DE" sz="1200" dirty="0">
                  <a:solidFill>
                    <a:srgbClr val="000000"/>
                  </a:solidFill>
                  <a:latin typeface="Klein"/>
                  <a:ea typeface="Klein"/>
                  <a:cs typeface="Klein"/>
                  <a:sym typeface="Klein"/>
                </a:rPr>
                <a:t>2 Glaskammern</a:t>
              </a:r>
            </a:p>
            <a:p>
              <a:pPr marL="259080" lvl="1" indent="-129540" algn="l">
                <a:lnSpc>
                  <a:spcPts val="1679"/>
                </a:lnSpc>
                <a:buFont typeface="Arial"/>
                <a:buChar char="•"/>
              </a:pPr>
              <a:r>
                <a:rPr lang="de-DE" sz="1200" dirty="0">
                  <a:solidFill>
                    <a:srgbClr val="000000"/>
                  </a:solidFill>
                  <a:latin typeface="Klein"/>
                  <a:ea typeface="Klein"/>
                  <a:cs typeface="Klein"/>
                  <a:sym typeface="Klein"/>
                </a:rPr>
                <a:t>2 Petrischalen</a:t>
              </a:r>
            </a:p>
            <a:p>
              <a:pPr marL="259080" lvl="1" indent="-129540" algn="l">
                <a:lnSpc>
                  <a:spcPts val="1679"/>
                </a:lnSpc>
                <a:buFont typeface="Arial"/>
                <a:buChar char="•"/>
              </a:pPr>
              <a:r>
                <a:rPr lang="de-DE" sz="1200" dirty="0">
                  <a:solidFill>
                    <a:srgbClr val="000000"/>
                  </a:solidFill>
                  <a:latin typeface="Klein"/>
                  <a:ea typeface="Klein"/>
                  <a:cs typeface="Klein"/>
                  <a:sym typeface="Klein"/>
                </a:rPr>
                <a:t>1 Stoppuhr</a:t>
              </a:r>
            </a:p>
          </p:txBody>
        </p:sp>
        <p:sp>
          <p:nvSpPr>
            <p:cNvPr id="26" name="TextBox 26"/>
            <p:cNvSpPr txBox="1"/>
            <p:nvPr/>
          </p:nvSpPr>
          <p:spPr>
            <a:xfrm>
              <a:off x="2957098" y="786461"/>
              <a:ext cx="3999937" cy="860920"/>
            </a:xfrm>
            <a:prstGeom prst="rect">
              <a:avLst/>
            </a:prstGeom>
          </p:spPr>
          <p:txBody>
            <a:bodyPr lIns="0" tIns="0" rIns="0" bIns="0" rtlCol="0" anchor="t">
              <a:spAutoFit/>
            </a:bodyPr>
            <a:lstStyle/>
            <a:p>
              <a:pPr marL="259080" lvl="1" indent="-129540" algn="l">
                <a:lnSpc>
                  <a:spcPts val="1679"/>
                </a:lnSpc>
                <a:buFont typeface="Arial"/>
                <a:buChar char="•"/>
              </a:pPr>
              <a:r>
                <a:rPr lang="de-DE" sz="1200">
                  <a:solidFill>
                    <a:srgbClr val="000000"/>
                  </a:solidFill>
                  <a:latin typeface="Klein"/>
                  <a:ea typeface="Klein"/>
                  <a:cs typeface="Klein"/>
                  <a:sym typeface="Klein"/>
                </a:rPr>
                <a:t>2 Hygrometer (messen Temperatur und Luftfeuchtigkeit)</a:t>
              </a:r>
            </a:p>
            <a:p>
              <a:pPr marL="259080" lvl="1" indent="-129540" algn="l">
                <a:lnSpc>
                  <a:spcPts val="1679"/>
                </a:lnSpc>
                <a:buFont typeface="Arial"/>
                <a:buChar char="•"/>
              </a:pPr>
              <a:r>
                <a:rPr lang="de-DE" sz="1200">
                  <a:solidFill>
                    <a:srgbClr val="000000"/>
                  </a:solidFill>
                  <a:latin typeface="Klein"/>
                  <a:ea typeface="Klein"/>
                  <a:cs typeface="Klein"/>
                  <a:sym typeface="Klein"/>
                </a:rPr>
                <a:t>1 Sprühflasche mit Wasser</a:t>
              </a:r>
            </a:p>
          </p:txBody>
        </p:sp>
      </p:grpSp>
      <p:sp>
        <p:nvSpPr>
          <p:cNvPr id="27" name="Freeform 27"/>
          <p:cNvSpPr/>
          <p:nvPr/>
        </p:nvSpPr>
        <p:spPr>
          <a:xfrm>
            <a:off x="5641138" y="1343606"/>
            <a:ext cx="1100341" cy="2431693"/>
          </a:xfrm>
          <a:custGeom>
            <a:avLst/>
            <a:gdLst/>
            <a:ahLst/>
            <a:cxnLst/>
            <a:rect l="l" t="t" r="r" b="b"/>
            <a:pathLst>
              <a:path w="1100341" h="2431693">
                <a:moveTo>
                  <a:pt x="0" y="0"/>
                </a:moveTo>
                <a:lnTo>
                  <a:pt x="1100341" y="0"/>
                </a:lnTo>
                <a:lnTo>
                  <a:pt x="1100341" y="2431694"/>
                </a:lnTo>
                <a:lnTo>
                  <a:pt x="0" y="2431694"/>
                </a:lnTo>
                <a:lnTo>
                  <a:pt x="0" y="0"/>
                </a:lnTo>
                <a:close/>
              </a:path>
            </a:pathLst>
          </a:custGeom>
          <a:blipFill>
            <a:blip r:embed="rId6"/>
            <a:stretch>
              <a:fillRect/>
            </a:stretch>
          </a:blipFill>
        </p:spPr>
        <p:txBody>
          <a:bodyPr/>
          <a:lstStyle/>
          <a:p>
            <a:endParaRPr lang="de-DE"/>
          </a:p>
        </p:txBody>
      </p:sp>
      <p:sp>
        <p:nvSpPr>
          <p:cNvPr id="28" name="Textfeld 27">
            <a:extLst>
              <a:ext uri="{FF2B5EF4-FFF2-40B4-BE49-F238E27FC236}">
                <a16:creationId xmlns:a16="http://schemas.microsoft.com/office/drawing/2014/main" id="{8616DE06-2A7D-3DD0-F235-3C83950713C9}"/>
              </a:ext>
            </a:extLst>
          </p:cNvPr>
          <p:cNvSpPr txBox="1"/>
          <p:nvPr/>
        </p:nvSpPr>
        <p:spPr>
          <a:xfrm>
            <a:off x="273050" y="10327501"/>
            <a:ext cx="1358152" cy="276999"/>
          </a:xfrm>
          <a:prstGeom prst="rect">
            <a:avLst/>
          </a:prstGeom>
          <a:noFill/>
        </p:spPr>
        <p:txBody>
          <a:bodyPr wrap="square">
            <a:spAutoFit/>
          </a:bodyPr>
          <a:lstStyle/>
          <a:p>
            <a:r>
              <a:rPr lang="de-DE" sz="1200" dirty="0"/>
              <a:t>CC BY-SA-NC 4.0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7DAFF"/>
        </a:solidFill>
        <a:effectLst/>
      </p:bgPr>
    </p:bg>
    <p:spTree>
      <p:nvGrpSpPr>
        <p:cNvPr id="1" name=""/>
        <p:cNvGrpSpPr/>
        <p:nvPr/>
      </p:nvGrpSpPr>
      <p:grpSpPr>
        <a:xfrm>
          <a:off x="0" y="0"/>
          <a:ext cx="0" cy="0"/>
          <a:chOff x="0" y="0"/>
          <a:chExt cx="0" cy="0"/>
        </a:xfrm>
      </p:grpSpPr>
      <p:grpSp>
        <p:nvGrpSpPr>
          <p:cNvPr id="2" name="Group 2"/>
          <p:cNvGrpSpPr/>
          <p:nvPr/>
        </p:nvGrpSpPr>
        <p:grpSpPr>
          <a:xfrm>
            <a:off x="286655" y="268907"/>
            <a:ext cx="6986690" cy="4991368"/>
            <a:chOff x="0" y="0"/>
            <a:chExt cx="3505645" cy="2504471"/>
          </a:xfrm>
        </p:grpSpPr>
        <p:sp>
          <p:nvSpPr>
            <p:cNvPr id="3" name="Freeform 3"/>
            <p:cNvSpPr/>
            <p:nvPr/>
          </p:nvSpPr>
          <p:spPr>
            <a:xfrm>
              <a:off x="0" y="0"/>
              <a:ext cx="3505645" cy="2504471"/>
            </a:xfrm>
            <a:custGeom>
              <a:avLst/>
              <a:gdLst/>
              <a:ahLst/>
              <a:cxnLst/>
              <a:rect l="l" t="t" r="r" b="b"/>
              <a:pathLst>
                <a:path w="3505645" h="2504471">
                  <a:moveTo>
                    <a:pt x="41000" y="0"/>
                  </a:moveTo>
                  <a:lnTo>
                    <a:pt x="3464645" y="0"/>
                  </a:lnTo>
                  <a:cubicBezTo>
                    <a:pt x="3487289" y="0"/>
                    <a:pt x="3505645" y="18356"/>
                    <a:pt x="3505645" y="41000"/>
                  </a:cubicBezTo>
                  <a:lnTo>
                    <a:pt x="3505645" y="2463472"/>
                  </a:lnTo>
                  <a:cubicBezTo>
                    <a:pt x="3505645" y="2486115"/>
                    <a:pt x="3487289" y="2504471"/>
                    <a:pt x="3464645" y="2504471"/>
                  </a:cubicBezTo>
                  <a:lnTo>
                    <a:pt x="41000" y="2504471"/>
                  </a:lnTo>
                  <a:cubicBezTo>
                    <a:pt x="18356" y="2504471"/>
                    <a:pt x="0" y="2486115"/>
                    <a:pt x="0" y="2463472"/>
                  </a:cubicBezTo>
                  <a:lnTo>
                    <a:pt x="0" y="41000"/>
                  </a:lnTo>
                  <a:cubicBezTo>
                    <a:pt x="0" y="18356"/>
                    <a:pt x="18356" y="0"/>
                    <a:pt x="41000" y="0"/>
                  </a:cubicBezTo>
                  <a:close/>
                </a:path>
              </a:pathLst>
            </a:custGeom>
            <a:solidFill>
              <a:srgbClr val="FFFFFF"/>
            </a:solidFill>
            <a:ln w="9525" cap="rnd">
              <a:solidFill>
                <a:srgbClr val="000000"/>
              </a:solidFill>
              <a:prstDash val="solid"/>
              <a:round/>
            </a:ln>
          </p:spPr>
          <p:txBody>
            <a:bodyPr/>
            <a:lstStyle/>
            <a:p>
              <a:endParaRPr lang="de-DE"/>
            </a:p>
          </p:txBody>
        </p:sp>
        <p:sp>
          <p:nvSpPr>
            <p:cNvPr id="4" name="TextBox 4"/>
            <p:cNvSpPr txBox="1"/>
            <p:nvPr/>
          </p:nvSpPr>
          <p:spPr>
            <a:xfrm>
              <a:off x="0" y="-28575"/>
              <a:ext cx="3505645" cy="2533046"/>
            </a:xfrm>
            <a:prstGeom prst="rect">
              <a:avLst/>
            </a:prstGeom>
          </p:spPr>
          <p:txBody>
            <a:bodyPr lIns="35919" tIns="35919" rIns="35919" bIns="35919" rtlCol="0" anchor="ctr"/>
            <a:lstStyle/>
            <a:p>
              <a:pPr algn="ctr">
                <a:lnSpc>
                  <a:spcPts val="1385"/>
                </a:lnSpc>
                <a:spcBef>
                  <a:spcPct val="0"/>
                </a:spcBef>
              </a:pPr>
              <a:endParaRPr/>
            </a:p>
          </p:txBody>
        </p:sp>
      </p:grpSp>
      <p:grpSp>
        <p:nvGrpSpPr>
          <p:cNvPr id="5" name="Group 5"/>
          <p:cNvGrpSpPr/>
          <p:nvPr/>
        </p:nvGrpSpPr>
        <p:grpSpPr>
          <a:xfrm>
            <a:off x="727381" y="2431303"/>
            <a:ext cx="6119299" cy="809961"/>
            <a:chOff x="0" y="0"/>
            <a:chExt cx="3883146" cy="513980"/>
          </a:xfrm>
        </p:grpSpPr>
        <p:sp>
          <p:nvSpPr>
            <p:cNvPr id="6" name="Freeform 6"/>
            <p:cNvSpPr/>
            <p:nvPr/>
          </p:nvSpPr>
          <p:spPr>
            <a:xfrm>
              <a:off x="0" y="0"/>
              <a:ext cx="3883146" cy="513980"/>
            </a:xfrm>
            <a:custGeom>
              <a:avLst/>
              <a:gdLst/>
              <a:ahLst/>
              <a:cxnLst/>
              <a:rect l="l" t="t" r="r" b="b"/>
              <a:pathLst>
                <a:path w="3883146" h="513980">
                  <a:moveTo>
                    <a:pt x="20243" y="0"/>
                  </a:moveTo>
                  <a:lnTo>
                    <a:pt x="3862904" y="0"/>
                  </a:lnTo>
                  <a:cubicBezTo>
                    <a:pt x="3874083" y="0"/>
                    <a:pt x="3883146" y="9063"/>
                    <a:pt x="3883146" y="20243"/>
                  </a:cubicBezTo>
                  <a:lnTo>
                    <a:pt x="3883146" y="493737"/>
                  </a:lnTo>
                  <a:cubicBezTo>
                    <a:pt x="3883146" y="504917"/>
                    <a:pt x="3874083" y="513980"/>
                    <a:pt x="3862904" y="513980"/>
                  </a:cubicBezTo>
                  <a:lnTo>
                    <a:pt x="20243" y="513980"/>
                  </a:lnTo>
                  <a:cubicBezTo>
                    <a:pt x="9063" y="513980"/>
                    <a:pt x="0" y="504917"/>
                    <a:pt x="0" y="493737"/>
                  </a:cubicBezTo>
                  <a:lnTo>
                    <a:pt x="0" y="20243"/>
                  </a:lnTo>
                  <a:cubicBezTo>
                    <a:pt x="0" y="9063"/>
                    <a:pt x="9063" y="0"/>
                    <a:pt x="20243" y="0"/>
                  </a:cubicBezTo>
                  <a:close/>
                </a:path>
              </a:pathLst>
            </a:custGeom>
            <a:solidFill>
              <a:srgbClr val="FFFFFF"/>
            </a:solidFill>
            <a:ln w="9525" cap="sq">
              <a:solidFill>
                <a:srgbClr val="000000"/>
              </a:solidFill>
              <a:prstDash val="lgDash"/>
              <a:miter/>
            </a:ln>
          </p:spPr>
          <p:txBody>
            <a:bodyPr/>
            <a:lstStyle/>
            <a:p>
              <a:endParaRPr lang="de-DE"/>
            </a:p>
          </p:txBody>
        </p:sp>
        <p:sp>
          <p:nvSpPr>
            <p:cNvPr id="7" name="TextBox 7"/>
            <p:cNvSpPr txBox="1"/>
            <p:nvPr/>
          </p:nvSpPr>
          <p:spPr>
            <a:xfrm>
              <a:off x="0" y="-28575"/>
              <a:ext cx="3883146" cy="542555"/>
            </a:xfrm>
            <a:prstGeom prst="rect">
              <a:avLst/>
            </a:prstGeom>
          </p:spPr>
          <p:txBody>
            <a:bodyPr lIns="35919" tIns="35919" rIns="35919" bIns="35919" rtlCol="0" anchor="ctr"/>
            <a:lstStyle/>
            <a:p>
              <a:pPr algn="ctr">
                <a:lnSpc>
                  <a:spcPts val="1385"/>
                </a:lnSpc>
              </a:pPr>
              <a:endParaRPr/>
            </a:p>
          </p:txBody>
        </p:sp>
      </p:grpSp>
      <p:grpSp>
        <p:nvGrpSpPr>
          <p:cNvPr id="8" name="Group 8"/>
          <p:cNvGrpSpPr/>
          <p:nvPr/>
        </p:nvGrpSpPr>
        <p:grpSpPr>
          <a:xfrm>
            <a:off x="614734" y="2243843"/>
            <a:ext cx="2376513" cy="371899"/>
            <a:chOff x="0" y="0"/>
            <a:chExt cx="1463492" cy="229021"/>
          </a:xfrm>
        </p:grpSpPr>
        <p:sp>
          <p:nvSpPr>
            <p:cNvPr id="9" name="Freeform 9"/>
            <p:cNvSpPr/>
            <p:nvPr/>
          </p:nvSpPr>
          <p:spPr>
            <a:xfrm>
              <a:off x="0" y="0"/>
              <a:ext cx="1463492" cy="229021"/>
            </a:xfrm>
            <a:custGeom>
              <a:avLst/>
              <a:gdLst/>
              <a:ahLst/>
              <a:cxnLst/>
              <a:rect l="l" t="t" r="r" b="b"/>
              <a:pathLst>
                <a:path w="1463492" h="229021">
                  <a:moveTo>
                    <a:pt x="114510" y="0"/>
                  </a:moveTo>
                  <a:lnTo>
                    <a:pt x="1348982" y="0"/>
                  </a:lnTo>
                  <a:cubicBezTo>
                    <a:pt x="1412224" y="0"/>
                    <a:pt x="1463492" y="51268"/>
                    <a:pt x="1463492" y="114510"/>
                  </a:cubicBezTo>
                  <a:lnTo>
                    <a:pt x="1463492" y="114510"/>
                  </a:lnTo>
                  <a:cubicBezTo>
                    <a:pt x="1463492" y="144880"/>
                    <a:pt x="1451427" y="174007"/>
                    <a:pt x="1429953" y="195481"/>
                  </a:cubicBezTo>
                  <a:cubicBezTo>
                    <a:pt x="1408478" y="216956"/>
                    <a:pt x="1379352" y="229021"/>
                    <a:pt x="1348982" y="229021"/>
                  </a:cubicBezTo>
                  <a:lnTo>
                    <a:pt x="114510" y="229021"/>
                  </a:lnTo>
                  <a:cubicBezTo>
                    <a:pt x="84140" y="229021"/>
                    <a:pt x="55014" y="216956"/>
                    <a:pt x="33539" y="195481"/>
                  </a:cubicBezTo>
                  <a:cubicBezTo>
                    <a:pt x="12064" y="174007"/>
                    <a:pt x="0" y="144880"/>
                    <a:pt x="0" y="114510"/>
                  </a:cubicBezTo>
                  <a:lnTo>
                    <a:pt x="0" y="114510"/>
                  </a:lnTo>
                  <a:cubicBezTo>
                    <a:pt x="0" y="84140"/>
                    <a:pt x="12064" y="55014"/>
                    <a:pt x="33539" y="33539"/>
                  </a:cubicBezTo>
                  <a:cubicBezTo>
                    <a:pt x="55014" y="12064"/>
                    <a:pt x="84140" y="0"/>
                    <a:pt x="114510" y="0"/>
                  </a:cubicBezTo>
                  <a:close/>
                </a:path>
              </a:pathLst>
            </a:custGeom>
            <a:solidFill>
              <a:srgbClr val="FFCCD2"/>
            </a:solidFill>
          </p:spPr>
          <p:txBody>
            <a:bodyPr/>
            <a:lstStyle/>
            <a:p>
              <a:endParaRPr lang="de-DE"/>
            </a:p>
          </p:txBody>
        </p:sp>
        <p:sp>
          <p:nvSpPr>
            <p:cNvPr id="10" name="TextBox 10"/>
            <p:cNvSpPr txBox="1"/>
            <p:nvPr/>
          </p:nvSpPr>
          <p:spPr>
            <a:xfrm>
              <a:off x="0" y="-28575"/>
              <a:ext cx="1463492" cy="257596"/>
            </a:xfrm>
            <a:prstGeom prst="rect">
              <a:avLst/>
            </a:prstGeom>
          </p:spPr>
          <p:txBody>
            <a:bodyPr lIns="35919" tIns="35919" rIns="35919" bIns="35919" rtlCol="0" anchor="ctr"/>
            <a:lstStyle/>
            <a:p>
              <a:pPr algn="ctr">
                <a:lnSpc>
                  <a:spcPts val="1385"/>
                </a:lnSpc>
              </a:pPr>
              <a:endParaRPr/>
            </a:p>
          </p:txBody>
        </p:sp>
      </p:grpSp>
      <p:grpSp>
        <p:nvGrpSpPr>
          <p:cNvPr id="11" name="Group 11"/>
          <p:cNvGrpSpPr/>
          <p:nvPr/>
        </p:nvGrpSpPr>
        <p:grpSpPr>
          <a:xfrm>
            <a:off x="720701" y="3869655"/>
            <a:ext cx="6119299" cy="1264042"/>
            <a:chOff x="0" y="0"/>
            <a:chExt cx="3883146" cy="802128"/>
          </a:xfrm>
        </p:grpSpPr>
        <p:sp>
          <p:nvSpPr>
            <p:cNvPr id="12" name="Freeform 12"/>
            <p:cNvSpPr/>
            <p:nvPr/>
          </p:nvSpPr>
          <p:spPr>
            <a:xfrm>
              <a:off x="0" y="0"/>
              <a:ext cx="3883146" cy="802128"/>
            </a:xfrm>
            <a:custGeom>
              <a:avLst/>
              <a:gdLst/>
              <a:ahLst/>
              <a:cxnLst/>
              <a:rect l="l" t="t" r="r" b="b"/>
              <a:pathLst>
                <a:path w="3883146" h="802128">
                  <a:moveTo>
                    <a:pt x="20243" y="0"/>
                  </a:moveTo>
                  <a:lnTo>
                    <a:pt x="3862904" y="0"/>
                  </a:lnTo>
                  <a:cubicBezTo>
                    <a:pt x="3874083" y="0"/>
                    <a:pt x="3883146" y="9063"/>
                    <a:pt x="3883146" y="20243"/>
                  </a:cubicBezTo>
                  <a:lnTo>
                    <a:pt x="3883146" y="781885"/>
                  </a:lnTo>
                  <a:cubicBezTo>
                    <a:pt x="3883146" y="793065"/>
                    <a:pt x="3874083" y="802128"/>
                    <a:pt x="3862904" y="802128"/>
                  </a:cubicBezTo>
                  <a:lnTo>
                    <a:pt x="20243" y="802128"/>
                  </a:lnTo>
                  <a:cubicBezTo>
                    <a:pt x="9063" y="802128"/>
                    <a:pt x="0" y="793065"/>
                    <a:pt x="0" y="781885"/>
                  </a:cubicBezTo>
                  <a:lnTo>
                    <a:pt x="0" y="20243"/>
                  </a:lnTo>
                  <a:cubicBezTo>
                    <a:pt x="0" y="9063"/>
                    <a:pt x="9063" y="0"/>
                    <a:pt x="20243" y="0"/>
                  </a:cubicBezTo>
                  <a:close/>
                </a:path>
              </a:pathLst>
            </a:custGeom>
            <a:solidFill>
              <a:srgbClr val="FFFFFF"/>
            </a:solidFill>
            <a:ln w="9525" cap="sq">
              <a:solidFill>
                <a:srgbClr val="000000"/>
              </a:solidFill>
              <a:prstDash val="lgDash"/>
              <a:miter/>
            </a:ln>
          </p:spPr>
          <p:txBody>
            <a:bodyPr/>
            <a:lstStyle/>
            <a:p>
              <a:endParaRPr lang="de-DE"/>
            </a:p>
          </p:txBody>
        </p:sp>
        <p:sp>
          <p:nvSpPr>
            <p:cNvPr id="13" name="TextBox 13"/>
            <p:cNvSpPr txBox="1"/>
            <p:nvPr/>
          </p:nvSpPr>
          <p:spPr>
            <a:xfrm>
              <a:off x="0" y="-28575"/>
              <a:ext cx="3883146" cy="830703"/>
            </a:xfrm>
            <a:prstGeom prst="rect">
              <a:avLst/>
            </a:prstGeom>
          </p:spPr>
          <p:txBody>
            <a:bodyPr lIns="35919" tIns="35919" rIns="35919" bIns="35919" rtlCol="0" anchor="ctr"/>
            <a:lstStyle/>
            <a:p>
              <a:pPr algn="ctr">
                <a:lnSpc>
                  <a:spcPts val="1385"/>
                </a:lnSpc>
              </a:pPr>
              <a:endParaRPr/>
            </a:p>
          </p:txBody>
        </p:sp>
      </p:grpSp>
      <p:grpSp>
        <p:nvGrpSpPr>
          <p:cNvPr id="14" name="Group 14"/>
          <p:cNvGrpSpPr/>
          <p:nvPr/>
        </p:nvGrpSpPr>
        <p:grpSpPr>
          <a:xfrm>
            <a:off x="614734" y="3689575"/>
            <a:ext cx="2376513" cy="371899"/>
            <a:chOff x="0" y="0"/>
            <a:chExt cx="1463492" cy="229021"/>
          </a:xfrm>
        </p:grpSpPr>
        <p:sp>
          <p:nvSpPr>
            <p:cNvPr id="15" name="Freeform 15"/>
            <p:cNvSpPr/>
            <p:nvPr/>
          </p:nvSpPr>
          <p:spPr>
            <a:xfrm>
              <a:off x="0" y="0"/>
              <a:ext cx="1463492" cy="229021"/>
            </a:xfrm>
            <a:custGeom>
              <a:avLst/>
              <a:gdLst/>
              <a:ahLst/>
              <a:cxnLst/>
              <a:rect l="l" t="t" r="r" b="b"/>
              <a:pathLst>
                <a:path w="1463492" h="229021">
                  <a:moveTo>
                    <a:pt x="114510" y="0"/>
                  </a:moveTo>
                  <a:lnTo>
                    <a:pt x="1348982" y="0"/>
                  </a:lnTo>
                  <a:cubicBezTo>
                    <a:pt x="1412224" y="0"/>
                    <a:pt x="1463492" y="51268"/>
                    <a:pt x="1463492" y="114510"/>
                  </a:cubicBezTo>
                  <a:lnTo>
                    <a:pt x="1463492" y="114510"/>
                  </a:lnTo>
                  <a:cubicBezTo>
                    <a:pt x="1463492" y="144880"/>
                    <a:pt x="1451427" y="174007"/>
                    <a:pt x="1429953" y="195481"/>
                  </a:cubicBezTo>
                  <a:cubicBezTo>
                    <a:pt x="1408478" y="216956"/>
                    <a:pt x="1379352" y="229021"/>
                    <a:pt x="1348982" y="229021"/>
                  </a:cubicBezTo>
                  <a:lnTo>
                    <a:pt x="114510" y="229021"/>
                  </a:lnTo>
                  <a:cubicBezTo>
                    <a:pt x="84140" y="229021"/>
                    <a:pt x="55014" y="216956"/>
                    <a:pt x="33539" y="195481"/>
                  </a:cubicBezTo>
                  <a:cubicBezTo>
                    <a:pt x="12064" y="174007"/>
                    <a:pt x="0" y="144880"/>
                    <a:pt x="0" y="114510"/>
                  </a:cubicBezTo>
                  <a:lnTo>
                    <a:pt x="0" y="114510"/>
                  </a:lnTo>
                  <a:cubicBezTo>
                    <a:pt x="0" y="84140"/>
                    <a:pt x="12064" y="55014"/>
                    <a:pt x="33539" y="33539"/>
                  </a:cubicBezTo>
                  <a:cubicBezTo>
                    <a:pt x="55014" y="12064"/>
                    <a:pt x="84140" y="0"/>
                    <a:pt x="114510" y="0"/>
                  </a:cubicBezTo>
                  <a:close/>
                </a:path>
              </a:pathLst>
            </a:custGeom>
            <a:solidFill>
              <a:srgbClr val="FFCCD2"/>
            </a:solidFill>
          </p:spPr>
          <p:txBody>
            <a:bodyPr/>
            <a:lstStyle/>
            <a:p>
              <a:endParaRPr lang="de-DE"/>
            </a:p>
          </p:txBody>
        </p:sp>
        <p:sp>
          <p:nvSpPr>
            <p:cNvPr id="16" name="TextBox 16"/>
            <p:cNvSpPr txBox="1"/>
            <p:nvPr/>
          </p:nvSpPr>
          <p:spPr>
            <a:xfrm>
              <a:off x="0" y="-28575"/>
              <a:ext cx="1463492" cy="257596"/>
            </a:xfrm>
            <a:prstGeom prst="rect">
              <a:avLst/>
            </a:prstGeom>
          </p:spPr>
          <p:txBody>
            <a:bodyPr lIns="35919" tIns="35919" rIns="35919" bIns="35919" rtlCol="0" anchor="ctr"/>
            <a:lstStyle/>
            <a:p>
              <a:pPr algn="ctr">
                <a:lnSpc>
                  <a:spcPts val="1385"/>
                </a:lnSpc>
              </a:pPr>
              <a:endParaRPr/>
            </a:p>
          </p:txBody>
        </p:sp>
      </p:grpSp>
      <p:sp>
        <p:nvSpPr>
          <p:cNvPr id="17" name="Freeform 17"/>
          <p:cNvSpPr/>
          <p:nvPr/>
        </p:nvSpPr>
        <p:spPr>
          <a:xfrm>
            <a:off x="459998" y="3565114"/>
            <a:ext cx="609083" cy="609083"/>
          </a:xfrm>
          <a:custGeom>
            <a:avLst/>
            <a:gdLst/>
            <a:ahLst/>
            <a:cxnLst/>
            <a:rect l="l" t="t" r="r" b="b"/>
            <a:pathLst>
              <a:path w="609083" h="609083">
                <a:moveTo>
                  <a:pt x="0" y="0"/>
                </a:moveTo>
                <a:lnTo>
                  <a:pt x="609083" y="0"/>
                </a:lnTo>
                <a:lnTo>
                  <a:pt x="609083" y="609082"/>
                </a:lnTo>
                <a:lnTo>
                  <a:pt x="0" y="6090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8" name="Freeform 18"/>
          <p:cNvSpPr/>
          <p:nvPr/>
        </p:nvSpPr>
        <p:spPr>
          <a:xfrm>
            <a:off x="421743" y="2071140"/>
            <a:ext cx="611277" cy="611277"/>
          </a:xfrm>
          <a:custGeom>
            <a:avLst/>
            <a:gdLst/>
            <a:ahLst/>
            <a:cxnLst/>
            <a:rect l="l" t="t" r="r" b="b"/>
            <a:pathLst>
              <a:path w="611277" h="611277">
                <a:moveTo>
                  <a:pt x="0" y="0"/>
                </a:moveTo>
                <a:lnTo>
                  <a:pt x="611277" y="0"/>
                </a:lnTo>
                <a:lnTo>
                  <a:pt x="611277" y="611277"/>
                </a:lnTo>
                <a:lnTo>
                  <a:pt x="0" y="6112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9" name="Freeform 19"/>
          <p:cNvSpPr/>
          <p:nvPr/>
        </p:nvSpPr>
        <p:spPr>
          <a:xfrm>
            <a:off x="5335766" y="1384568"/>
            <a:ext cx="1575903" cy="2462349"/>
          </a:xfrm>
          <a:custGeom>
            <a:avLst/>
            <a:gdLst/>
            <a:ahLst/>
            <a:cxnLst/>
            <a:rect l="l" t="t" r="r" b="b"/>
            <a:pathLst>
              <a:path w="1575903" h="2462349">
                <a:moveTo>
                  <a:pt x="0" y="0"/>
                </a:moveTo>
                <a:lnTo>
                  <a:pt x="1575903" y="0"/>
                </a:lnTo>
                <a:lnTo>
                  <a:pt x="1575903" y="2462348"/>
                </a:lnTo>
                <a:lnTo>
                  <a:pt x="0" y="2462348"/>
                </a:lnTo>
                <a:lnTo>
                  <a:pt x="0" y="0"/>
                </a:lnTo>
                <a:close/>
              </a:path>
            </a:pathLst>
          </a:custGeom>
          <a:blipFill>
            <a:blip r:embed="rId6"/>
            <a:stretch>
              <a:fillRect/>
            </a:stretch>
          </a:blipFill>
        </p:spPr>
        <p:txBody>
          <a:bodyPr/>
          <a:lstStyle/>
          <a:p>
            <a:endParaRPr lang="de-DE"/>
          </a:p>
        </p:txBody>
      </p:sp>
      <p:sp>
        <p:nvSpPr>
          <p:cNvPr id="20" name="TextBox 20"/>
          <p:cNvSpPr txBox="1"/>
          <p:nvPr/>
        </p:nvSpPr>
        <p:spPr>
          <a:xfrm>
            <a:off x="887322" y="4164671"/>
            <a:ext cx="5735681" cy="864467"/>
          </a:xfrm>
          <a:prstGeom prst="rect">
            <a:avLst/>
          </a:prstGeom>
        </p:spPr>
        <p:txBody>
          <a:bodyPr lIns="0" tIns="0" rIns="0" bIns="0" rtlCol="0" anchor="t">
            <a:spAutoFit/>
          </a:bodyPr>
          <a:lstStyle/>
          <a:p>
            <a:pPr marL="263619" lvl="1" indent="-131809" algn="l">
              <a:lnSpc>
                <a:spcPts val="1709"/>
              </a:lnSpc>
              <a:buAutoNum type="arabicPeriod"/>
            </a:pPr>
            <a:r>
              <a:rPr lang="de-DE" sz="1221">
                <a:solidFill>
                  <a:srgbClr val="000000"/>
                </a:solidFill>
                <a:latin typeface="Klein"/>
                <a:ea typeface="Klein"/>
                <a:cs typeface="Klein"/>
                <a:sym typeface="Klein"/>
              </a:rPr>
              <a:t>Eines der Tücher wird mit Wasser befeuchtet.</a:t>
            </a:r>
          </a:p>
          <a:p>
            <a:pPr marL="263619" lvl="1" indent="-131809" algn="l">
              <a:lnSpc>
                <a:spcPts val="1709"/>
              </a:lnSpc>
              <a:buAutoNum type="arabicPeriod"/>
            </a:pPr>
            <a:r>
              <a:rPr lang="de-DE" sz="1221">
                <a:solidFill>
                  <a:srgbClr val="000000"/>
                </a:solidFill>
                <a:latin typeface="Klein"/>
                <a:ea typeface="Klein"/>
                <a:cs typeface="Klein"/>
                <a:sym typeface="Klein"/>
              </a:rPr>
              <a:t>Das zweite Tuch wird trocken gelassen.</a:t>
            </a:r>
          </a:p>
          <a:p>
            <a:pPr marL="263619" lvl="1" indent="-131809" algn="l">
              <a:lnSpc>
                <a:spcPts val="1709"/>
              </a:lnSpc>
              <a:buAutoNum type="arabicPeriod"/>
            </a:pPr>
            <a:r>
              <a:rPr lang="de-DE" sz="1221">
                <a:solidFill>
                  <a:srgbClr val="000000"/>
                </a:solidFill>
                <a:latin typeface="Klein"/>
                <a:ea typeface="Klein"/>
                <a:cs typeface="Klein"/>
                <a:sym typeface="Klein"/>
              </a:rPr>
              <a:t>Die Tücher werden auf je einen Unterarm gelegt.</a:t>
            </a:r>
          </a:p>
          <a:p>
            <a:pPr marL="263619" lvl="1" indent="-131809" algn="l">
              <a:lnSpc>
                <a:spcPts val="1709"/>
              </a:lnSpc>
              <a:buAutoNum type="arabicPeriod"/>
            </a:pPr>
            <a:r>
              <a:rPr lang="de-DE" sz="1221">
                <a:solidFill>
                  <a:srgbClr val="000000"/>
                </a:solidFill>
                <a:latin typeface="Klein"/>
                <a:ea typeface="Klein"/>
                <a:cs typeface="Klein"/>
                <a:sym typeface="Klein"/>
              </a:rPr>
              <a:t>Vergleiche was du fühlst.</a:t>
            </a:r>
          </a:p>
        </p:txBody>
      </p:sp>
      <p:sp>
        <p:nvSpPr>
          <p:cNvPr id="21" name="TextBox 21"/>
          <p:cNvSpPr txBox="1"/>
          <p:nvPr/>
        </p:nvSpPr>
        <p:spPr>
          <a:xfrm>
            <a:off x="1108134" y="615451"/>
            <a:ext cx="5400766" cy="875921"/>
          </a:xfrm>
          <a:prstGeom prst="rect">
            <a:avLst/>
          </a:prstGeom>
        </p:spPr>
        <p:txBody>
          <a:bodyPr lIns="0" tIns="0" rIns="0" bIns="0" rtlCol="0" anchor="t">
            <a:spAutoFit/>
          </a:bodyPr>
          <a:lstStyle/>
          <a:p>
            <a:pPr algn="ctr">
              <a:lnSpc>
                <a:spcPts val="3348"/>
              </a:lnSpc>
            </a:pPr>
            <a:r>
              <a:rPr lang="de-DE" sz="3600" b="1" spc="-7">
                <a:solidFill>
                  <a:srgbClr val="000000"/>
                </a:solidFill>
                <a:latin typeface="Klein Bold"/>
                <a:ea typeface="Klein Bold"/>
                <a:cs typeface="Klein Bold"/>
                <a:sym typeface="Klein Bold"/>
              </a:rPr>
              <a:t>Verdunstung mit nassen Tüchern</a:t>
            </a:r>
          </a:p>
        </p:txBody>
      </p:sp>
      <p:sp>
        <p:nvSpPr>
          <p:cNvPr id="22" name="TextBox 22"/>
          <p:cNvSpPr txBox="1"/>
          <p:nvPr/>
        </p:nvSpPr>
        <p:spPr>
          <a:xfrm>
            <a:off x="2044190" y="1550622"/>
            <a:ext cx="3528654" cy="493197"/>
          </a:xfrm>
          <a:prstGeom prst="rect">
            <a:avLst/>
          </a:prstGeom>
        </p:spPr>
        <p:txBody>
          <a:bodyPr lIns="0" tIns="0" rIns="0" bIns="0" rtlCol="0" anchor="t">
            <a:spAutoFit/>
          </a:bodyPr>
          <a:lstStyle/>
          <a:p>
            <a:pPr algn="ctr">
              <a:lnSpc>
                <a:spcPts val="3924"/>
              </a:lnSpc>
              <a:spcBef>
                <a:spcPct val="0"/>
              </a:spcBef>
            </a:pPr>
            <a:r>
              <a:rPr lang="de-DE" sz="2803">
                <a:solidFill>
                  <a:srgbClr val="000000"/>
                </a:solidFill>
                <a:latin typeface="Klein"/>
                <a:ea typeface="Klein"/>
                <a:cs typeface="Klein"/>
                <a:sym typeface="Klein"/>
              </a:rPr>
              <a:t>Station 4a</a:t>
            </a:r>
          </a:p>
        </p:txBody>
      </p:sp>
      <p:sp>
        <p:nvSpPr>
          <p:cNvPr id="23" name="TextBox 23"/>
          <p:cNvSpPr txBox="1"/>
          <p:nvPr/>
        </p:nvSpPr>
        <p:spPr>
          <a:xfrm>
            <a:off x="1104319" y="3740904"/>
            <a:ext cx="1695724" cy="246221"/>
          </a:xfrm>
          <a:prstGeom prst="rect">
            <a:avLst/>
          </a:prstGeom>
        </p:spPr>
        <p:txBody>
          <a:bodyPr lIns="0" tIns="0" rIns="0" bIns="0" rtlCol="0" anchor="t">
            <a:spAutoFit/>
          </a:bodyPr>
          <a:lstStyle/>
          <a:p>
            <a:pPr algn="l">
              <a:lnSpc>
                <a:spcPts val="1960"/>
              </a:lnSpc>
              <a:spcBef>
                <a:spcPct val="0"/>
              </a:spcBef>
            </a:pPr>
            <a:r>
              <a:rPr lang="de-DE" sz="1400" b="1">
                <a:solidFill>
                  <a:srgbClr val="000000"/>
                </a:solidFill>
                <a:latin typeface="Klein Bold"/>
                <a:ea typeface="Klein Bold"/>
                <a:cs typeface="Klein Bold"/>
                <a:sym typeface="Klein Bold"/>
              </a:rPr>
              <a:t>Durchführung</a:t>
            </a:r>
          </a:p>
        </p:txBody>
      </p:sp>
      <p:sp>
        <p:nvSpPr>
          <p:cNvPr id="24" name="TextBox 24"/>
          <p:cNvSpPr txBox="1"/>
          <p:nvPr/>
        </p:nvSpPr>
        <p:spPr>
          <a:xfrm>
            <a:off x="1104319" y="2295173"/>
            <a:ext cx="2305214" cy="246221"/>
          </a:xfrm>
          <a:prstGeom prst="rect">
            <a:avLst/>
          </a:prstGeom>
        </p:spPr>
        <p:txBody>
          <a:bodyPr lIns="0" tIns="0" rIns="0" bIns="0" rtlCol="0" anchor="t">
            <a:spAutoFit/>
          </a:bodyPr>
          <a:lstStyle/>
          <a:p>
            <a:pPr algn="l">
              <a:lnSpc>
                <a:spcPts val="1959"/>
              </a:lnSpc>
              <a:spcBef>
                <a:spcPct val="0"/>
              </a:spcBef>
            </a:pPr>
            <a:r>
              <a:rPr lang="de-DE" sz="1399" b="1">
                <a:solidFill>
                  <a:srgbClr val="000000"/>
                </a:solidFill>
                <a:latin typeface="Klein Bold"/>
                <a:ea typeface="Klein Bold"/>
                <a:cs typeface="Klein Bold"/>
                <a:sym typeface="Klein Bold"/>
              </a:rPr>
              <a:t>Material</a:t>
            </a:r>
          </a:p>
        </p:txBody>
      </p:sp>
      <p:sp>
        <p:nvSpPr>
          <p:cNvPr id="25" name="TextBox 25"/>
          <p:cNvSpPr txBox="1"/>
          <p:nvPr/>
        </p:nvSpPr>
        <p:spPr>
          <a:xfrm>
            <a:off x="953634" y="2709284"/>
            <a:ext cx="2037613" cy="427681"/>
          </a:xfrm>
          <a:prstGeom prst="rect">
            <a:avLst/>
          </a:prstGeom>
        </p:spPr>
        <p:txBody>
          <a:bodyPr lIns="0" tIns="0" rIns="0" bIns="0" rtlCol="0" anchor="t">
            <a:spAutoFit/>
          </a:bodyPr>
          <a:lstStyle/>
          <a:p>
            <a:pPr marL="259080" lvl="1" indent="-129540" algn="l">
              <a:lnSpc>
                <a:spcPts val="1679"/>
              </a:lnSpc>
              <a:buFont typeface="Arial"/>
              <a:buChar char="•"/>
            </a:pPr>
            <a:r>
              <a:rPr lang="de-DE" sz="1200">
                <a:solidFill>
                  <a:srgbClr val="000000"/>
                </a:solidFill>
                <a:latin typeface="Klein"/>
                <a:ea typeface="Klein"/>
                <a:cs typeface="Klein"/>
                <a:sym typeface="Klein"/>
              </a:rPr>
              <a:t>2 Papiertücher</a:t>
            </a:r>
          </a:p>
          <a:p>
            <a:pPr marL="259080" lvl="1" indent="-129540" algn="l">
              <a:lnSpc>
                <a:spcPts val="1679"/>
              </a:lnSpc>
              <a:buFont typeface="Arial"/>
              <a:buChar char="•"/>
            </a:pPr>
            <a:r>
              <a:rPr lang="de-DE" sz="1200">
                <a:solidFill>
                  <a:srgbClr val="000000"/>
                </a:solidFill>
                <a:latin typeface="Klein"/>
                <a:ea typeface="Klein"/>
                <a:cs typeface="Klein"/>
                <a:sym typeface="Klein"/>
              </a:rPr>
              <a:t>1 Sprühflasche Wasser</a:t>
            </a:r>
          </a:p>
        </p:txBody>
      </p:sp>
      <p:grpSp>
        <p:nvGrpSpPr>
          <p:cNvPr id="26" name="Group 26"/>
          <p:cNvGrpSpPr/>
          <p:nvPr/>
        </p:nvGrpSpPr>
        <p:grpSpPr>
          <a:xfrm>
            <a:off x="286655" y="5346000"/>
            <a:ext cx="6986690" cy="5065536"/>
            <a:chOff x="0" y="0"/>
            <a:chExt cx="3505645" cy="2541686"/>
          </a:xfrm>
        </p:grpSpPr>
        <p:sp>
          <p:nvSpPr>
            <p:cNvPr id="27" name="Freeform 27"/>
            <p:cNvSpPr/>
            <p:nvPr/>
          </p:nvSpPr>
          <p:spPr>
            <a:xfrm>
              <a:off x="0" y="0"/>
              <a:ext cx="3505645" cy="2541686"/>
            </a:xfrm>
            <a:custGeom>
              <a:avLst/>
              <a:gdLst/>
              <a:ahLst/>
              <a:cxnLst/>
              <a:rect l="l" t="t" r="r" b="b"/>
              <a:pathLst>
                <a:path w="3505645" h="2541686">
                  <a:moveTo>
                    <a:pt x="41000" y="0"/>
                  </a:moveTo>
                  <a:lnTo>
                    <a:pt x="3464645" y="0"/>
                  </a:lnTo>
                  <a:cubicBezTo>
                    <a:pt x="3487289" y="0"/>
                    <a:pt x="3505645" y="18356"/>
                    <a:pt x="3505645" y="41000"/>
                  </a:cubicBezTo>
                  <a:lnTo>
                    <a:pt x="3505645" y="2500686"/>
                  </a:lnTo>
                  <a:cubicBezTo>
                    <a:pt x="3505645" y="2523330"/>
                    <a:pt x="3487289" y="2541686"/>
                    <a:pt x="3464645" y="2541686"/>
                  </a:cubicBezTo>
                  <a:lnTo>
                    <a:pt x="41000" y="2541686"/>
                  </a:lnTo>
                  <a:cubicBezTo>
                    <a:pt x="18356" y="2541686"/>
                    <a:pt x="0" y="2523330"/>
                    <a:pt x="0" y="2500686"/>
                  </a:cubicBezTo>
                  <a:lnTo>
                    <a:pt x="0" y="41000"/>
                  </a:lnTo>
                  <a:cubicBezTo>
                    <a:pt x="0" y="18356"/>
                    <a:pt x="18356" y="0"/>
                    <a:pt x="41000" y="0"/>
                  </a:cubicBezTo>
                  <a:close/>
                </a:path>
              </a:pathLst>
            </a:custGeom>
            <a:solidFill>
              <a:srgbClr val="FFFFFF"/>
            </a:solidFill>
            <a:ln w="9525" cap="rnd">
              <a:solidFill>
                <a:srgbClr val="000000"/>
              </a:solidFill>
              <a:prstDash val="solid"/>
              <a:round/>
            </a:ln>
          </p:spPr>
          <p:txBody>
            <a:bodyPr/>
            <a:lstStyle/>
            <a:p>
              <a:endParaRPr lang="de-DE"/>
            </a:p>
          </p:txBody>
        </p:sp>
        <p:sp>
          <p:nvSpPr>
            <p:cNvPr id="28" name="TextBox 28"/>
            <p:cNvSpPr txBox="1"/>
            <p:nvPr/>
          </p:nvSpPr>
          <p:spPr>
            <a:xfrm>
              <a:off x="0" y="-28575"/>
              <a:ext cx="3505645" cy="2570261"/>
            </a:xfrm>
            <a:prstGeom prst="rect">
              <a:avLst/>
            </a:prstGeom>
          </p:spPr>
          <p:txBody>
            <a:bodyPr lIns="35919" tIns="35919" rIns="35919" bIns="35919" rtlCol="0" anchor="ctr"/>
            <a:lstStyle/>
            <a:p>
              <a:pPr algn="ctr">
                <a:lnSpc>
                  <a:spcPts val="1385"/>
                </a:lnSpc>
                <a:spcBef>
                  <a:spcPct val="0"/>
                </a:spcBef>
              </a:pPr>
              <a:endParaRPr/>
            </a:p>
          </p:txBody>
        </p:sp>
      </p:grpSp>
      <p:grpSp>
        <p:nvGrpSpPr>
          <p:cNvPr id="29" name="Group 29"/>
          <p:cNvGrpSpPr/>
          <p:nvPr/>
        </p:nvGrpSpPr>
        <p:grpSpPr>
          <a:xfrm>
            <a:off x="727381" y="7582563"/>
            <a:ext cx="6119299" cy="809961"/>
            <a:chOff x="0" y="0"/>
            <a:chExt cx="3883146" cy="513980"/>
          </a:xfrm>
        </p:grpSpPr>
        <p:sp>
          <p:nvSpPr>
            <p:cNvPr id="30" name="Freeform 30"/>
            <p:cNvSpPr/>
            <p:nvPr/>
          </p:nvSpPr>
          <p:spPr>
            <a:xfrm>
              <a:off x="0" y="0"/>
              <a:ext cx="3883146" cy="513980"/>
            </a:xfrm>
            <a:custGeom>
              <a:avLst/>
              <a:gdLst/>
              <a:ahLst/>
              <a:cxnLst/>
              <a:rect l="l" t="t" r="r" b="b"/>
              <a:pathLst>
                <a:path w="3883146" h="513980">
                  <a:moveTo>
                    <a:pt x="20243" y="0"/>
                  </a:moveTo>
                  <a:lnTo>
                    <a:pt x="3862904" y="0"/>
                  </a:lnTo>
                  <a:cubicBezTo>
                    <a:pt x="3874083" y="0"/>
                    <a:pt x="3883146" y="9063"/>
                    <a:pt x="3883146" y="20243"/>
                  </a:cubicBezTo>
                  <a:lnTo>
                    <a:pt x="3883146" y="493737"/>
                  </a:lnTo>
                  <a:cubicBezTo>
                    <a:pt x="3883146" y="504917"/>
                    <a:pt x="3874083" y="513980"/>
                    <a:pt x="3862904" y="513980"/>
                  </a:cubicBezTo>
                  <a:lnTo>
                    <a:pt x="20243" y="513980"/>
                  </a:lnTo>
                  <a:cubicBezTo>
                    <a:pt x="9063" y="513980"/>
                    <a:pt x="0" y="504917"/>
                    <a:pt x="0" y="493737"/>
                  </a:cubicBezTo>
                  <a:lnTo>
                    <a:pt x="0" y="20243"/>
                  </a:lnTo>
                  <a:cubicBezTo>
                    <a:pt x="0" y="9063"/>
                    <a:pt x="9063" y="0"/>
                    <a:pt x="20243" y="0"/>
                  </a:cubicBezTo>
                  <a:close/>
                </a:path>
              </a:pathLst>
            </a:custGeom>
            <a:solidFill>
              <a:srgbClr val="FFFFFF"/>
            </a:solidFill>
            <a:ln w="9525" cap="sq">
              <a:solidFill>
                <a:srgbClr val="000000"/>
              </a:solidFill>
              <a:prstDash val="lgDash"/>
              <a:miter/>
            </a:ln>
          </p:spPr>
          <p:txBody>
            <a:bodyPr/>
            <a:lstStyle/>
            <a:p>
              <a:endParaRPr lang="de-DE"/>
            </a:p>
          </p:txBody>
        </p:sp>
        <p:sp>
          <p:nvSpPr>
            <p:cNvPr id="31" name="TextBox 31"/>
            <p:cNvSpPr txBox="1"/>
            <p:nvPr/>
          </p:nvSpPr>
          <p:spPr>
            <a:xfrm>
              <a:off x="0" y="-28575"/>
              <a:ext cx="3883146" cy="542555"/>
            </a:xfrm>
            <a:prstGeom prst="rect">
              <a:avLst/>
            </a:prstGeom>
          </p:spPr>
          <p:txBody>
            <a:bodyPr lIns="35919" tIns="35919" rIns="35919" bIns="35919" rtlCol="0" anchor="ctr"/>
            <a:lstStyle/>
            <a:p>
              <a:pPr algn="ctr">
                <a:lnSpc>
                  <a:spcPts val="1385"/>
                </a:lnSpc>
              </a:pPr>
              <a:endParaRPr/>
            </a:p>
          </p:txBody>
        </p:sp>
      </p:grpSp>
      <p:grpSp>
        <p:nvGrpSpPr>
          <p:cNvPr id="32" name="Group 32"/>
          <p:cNvGrpSpPr/>
          <p:nvPr/>
        </p:nvGrpSpPr>
        <p:grpSpPr>
          <a:xfrm>
            <a:off x="614734" y="7395104"/>
            <a:ext cx="2376513" cy="371899"/>
            <a:chOff x="0" y="0"/>
            <a:chExt cx="1463492" cy="229021"/>
          </a:xfrm>
        </p:grpSpPr>
        <p:sp>
          <p:nvSpPr>
            <p:cNvPr id="33" name="Freeform 33"/>
            <p:cNvSpPr/>
            <p:nvPr/>
          </p:nvSpPr>
          <p:spPr>
            <a:xfrm>
              <a:off x="0" y="0"/>
              <a:ext cx="1463492" cy="229021"/>
            </a:xfrm>
            <a:custGeom>
              <a:avLst/>
              <a:gdLst/>
              <a:ahLst/>
              <a:cxnLst/>
              <a:rect l="l" t="t" r="r" b="b"/>
              <a:pathLst>
                <a:path w="1463492" h="229021">
                  <a:moveTo>
                    <a:pt x="114510" y="0"/>
                  </a:moveTo>
                  <a:lnTo>
                    <a:pt x="1348982" y="0"/>
                  </a:lnTo>
                  <a:cubicBezTo>
                    <a:pt x="1412224" y="0"/>
                    <a:pt x="1463492" y="51268"/>
                    <a:pt x="1463492" y="114510"/>
                  </a:cubicBezTo>
                  <a:lnTo>
                    <a:pt x="1463492" y="114510"/>
                  </a:lnTo>
                  <a:cubicBezTo>
                    <a:pt x="1463492" y="144880"/>
                    <a:pt x="1451427" y="174007"/>
                    <a:pt x="1429953" y="195481"/>
                  </a:cubicBezTo>
                  <a:cubicBezTo>
                    <a:pt x="1408478" y="216956"/>
                    <a:pt x="1379352" y="229021"/>
                    <a:pt x="1348982" y="229021"/>
                  </a:cubicBezTo>
                  <a:lnTo>
                    <a:pt x="114510" y="229021"/>
                  </a:lnTo>
                  <a:cubicBezTo>
                    <a:pt x="84140" y="229021"/>
                    <a:pt x="55014" y="216956"/>
                    <a:pt x="33539" y="195481"/>
                  </a:cubicBezTo>
                  <a:cubicBezTo>
                    <a:pt x="12064" y="174007"/>
                    <a:pt x="0" y="144880"/>
                    <a:pt x="0" y="114510"/>
                  </a:cubicBezTo>
                  <a:lnTo>
                    <a:pt x="0" y="114510"/>
                  </a:lnTo>
                  <a:cubicBezTo>
                    <a:pt x="0" y="84140"/>
                    <a:pt x="12064" y="55014"/>
                    <a:pt x="33539" y="33539"/>
                  </a:cubicBezTo>
                  <a:cubicBezTo>
                    <a:pt x="55014" y="12064"/>
                    <a:pt x="84140" y="0"/>
                    <a:pt x="114510" y="0"/>
                  </a:cubicBezTo>
                  <a:close/>
                </a:path>
              </a:pathLst>
            </a:custGeom>
            <a:solidFill>
              <a:srgbClr val="FFCCD2"/>
            </a:solidFill>
          </p:spPr>
          <p:txBody>
            <a:bodyPr/>
            <a:lstStyle/>
            <a:p>
              <a:endParaRPr lang="de-DE"/>
            </a:p>
          </p:txBody>
        </p:sp>
        <p:sp>
          <p:nvSpPr>
            <p:cNvPr id="34" name="TextBox 34"/>
            <p:cNvSpPr txBox="1"/>
            <p:nvPr/>
          </p:nvSpPr>
          <p:spPr>
            <a:xfrm>
              <a:off x="0" y="-28575"/>
              <a:ext cx="1463492" cy="257596"/>
            </a:xfrm>
            <a:prstGeom prst="rect">
              <a:avLst/>
            </a:prstGeom>
          </p:spPr>
          <p:txBody>
            <a:bodyPr lIns="35919" tIns="35919" rIns="35919" bIns="35919" rtlCol="0" anchor="ctr"/>
            <a:lstStyle/>
            <a:p>
              <a:pPr algn="ctr">
                <a:lnSpc>
                  <a:spcPts val="1385"/>
                </a:lnSpc>
              </a:pPr>
              <a:endParaRPr/>
            </a:p>
          </p:txBody>
        </p:sp>
      </p:grpSp>
      <p:grpSp>
        <p:nvGrpSpPr>
          <p:cNvPr id="35" name="Group 35"/>
          <p:cNvGrpSpPr/>
          <p:nvPr/>
        </p:nvGrpSpPr>
        <p:grpSpPr>
          <a:xfrm>
            <a:off x="720701" y="9020916"/>
            <a:ext cx="6119299" cy="1004111"/>
            <a:chOff x="0" y="0"/>
            <a:chExt cx="3883146" cy="637183"/>
          </a:xfrm>
        </p:grpSpPr>
        <p:sp>
          <p:nvSpPr>
            <p:cNvPr id="36" name="Freeform 36"/>
            <p:cNvSpPr/>
            <p:nvPr/>
          </p:nvSpPr>
          <p:spPr>
            <a:xfrm>
              <a:off x="0" y="0"/>
              <a:ext cx="3883146" cy="637183"/>
            </a:xfrm>
            <a:custGeom>
              <a:avLst/>
              <a:gdLst/>
              <a:ahLst/>
              <a:cxnLst/>
              <a:rect l="l" t="t" r="r" b="b"/>
              <a:pathLst>
                <a:path w="3883146" h="637183">
                  <a:moveTo>
                    <a:pt x="20243" y="0"/>
                  </a:moveTo>
                  <a:lnTo>
                    <a:pt x="3862904" y="0"/>
                  </a:lnTo>
                  <a:cubicBezTo>
                    <a:pt x="3874083" y="0"/>
                    <a:pt x="3883146" y="9063"/>
                    <a:pt x="3883146" y="20243"/>
                  </a:cubicBezTo>
                  <a:lnTo>
                    <a:pt x="3883146" y="616940"/>
                  </a:lnTo>
                  <a:cubicBezTo>
                    <a:pt x="3883146" y="628120"/>
                    <a:pt x="3874083" y="637183"/>
                    <a:pt x="3862904" y="637183"/>
                  </a:cubicBezTo>
                  <a:lnTo>
                    <a:pt x="20243" y="637183"/>
                  </a:lnTo>
                  <a:cubicBezTo>
                    <a:pt x="9063" y="637183"/>
                    <a:pt x="0" y="628120"/>
                    <a:pt x="0" y="616940"/>
                  </a:cubicBezTo>
                  <a:lnTo>
                    <a:pt x="0" y="20243"/>
                  </a:lnTo>
                  <a:cubicBezTo>
                    <a:pt x="0" y="9063"/>
                    <a:pt x="9063" y="0"/>
                    <a:pt x="20243" y="0"/>
                  </a:cubicBezTo>
                  <a:close/>
                </a:path>
              </a:pathLst>
            </a:custGeom>
            <a:solidFill>
              <a:srgbClr val="FFFFFF"/>
            </a:solidFill>
            <a:ln w="9525" cap="sq">
              <a:solidFill>
                <a:srgbClr val="000000"/>
              </a:solidFill>
              <a:prstDash val="lgDash"/>
              <a:miter/>
            </a:ln>
          </p:spPr>
          <p:txBody>
            <a:bodyPr/>
            <a:lstStyle/>
            <a:p>
              <a:endParaRPr lang="de-DE"/>
            </a:p>
          </p:txBody>
        </p:sp>
        <p:sp>
          <p:nvSpPr>
            <p:cNvPr id="37" name="TextBox 37"/>
            <p:cNvSpPr txBox="1"/>
            <p:nvPr/>
          </p:nvSpPr>
          <p:spPr>
            <a:xfrm>
              <a:off x="0" y="-28575"/>
              <a:ext cx="3883146" cy="665758"/>
            </a:xfrm>
            <a:prstGeom prst="rect">
              <a:avLst/>
            </a:prstGeom>
          </p:spPr>
          <p:txBody>
            <a:bodyPr lIns="35919" tIns="35919" rIns="35919" bIns="35919" rtlCol="0" anchor="ctr"/>
            <a:lstStyle/>
            <a:p>
              <a:pPr algn="ctr">
                <a:lnSpc>
                  <a:spcPts val="1385"/>
                </a:lnSpc>
              </a:pPr>
              <a:endParaRPr/>
            </a:p>
          </p:txBody>
        </p:sp>
      </p:grpSp>
      <p:grpSp>
        <p:nvGrpSpPr>
          <p:cNvPr id="38" name="Group 38"/>
          <p:cNvGrpSpPr/>
          <p:nvPr/>
        </p:nvGrpSpPr>
        <p:grpSpPr>
          <a:xfrm>
            <a:off x="614734" y="8840835"/>
            <a:ext cx="2376513" cy="371899"/>
            <a:chOff x="0" y="0"/>
            <a:chExt cx="1463492" cy="229021"/>
          </a:xfrm>
        </p:grpSpPr>
        <p:sp>
          <p:nvSpPr>
            <p:cNvPr id="39" name="Freeform 39"/>
            <p:cNvSpPr/>
            <p:nvPr/>
          </p:nvSpPr>
          <p:spPr>
            <a:xfrm>
              <a:off x="0" y="0"/>
              <a:ext cx="1463492" cy="229021"/>
            </a:xfrm>
            <a:custGeom>
              <a:avLst/>
              <a:gdLst/>
              <a:ahLst/>
              <a:cxnLst/>
              <a:rect l="l" t="t" r="r" b="b"/>
              <a:pathLst>
                <a:path w="1463492" h="229021">
                  <a:moveTo>
                    <a:pt x="114510" y="0"/>
                  </a:moveTo>
                  <a:lnTo>
                    <a:pt x="1348982" y="0"/>
                  </a:lnTo>
                  <a:cubicBezTo>
                    <a:pt x="1412224" y="0"/>
                    <a:pt x="1463492" y="51268"/>
                    <a:pt x="1463492" y="114510"/>
                  </a:cubicBezTo>
                  <a:lnTo>
                    <a:pt x="1463492" y="114510"/>
                  </a:lnTo>
                  <a:cubicBezTo>
                    <a:pt x="1463492" y="144880"/>
                    <a:pt x="1451427" y="174007"/>
                    <a:pt x="1429953" y="195481"/>
                  </a:cubicBezTo>
                  <a:cubicBezTo>
                    <a:pt x="1408478" y="216956"/>
                    <a:pt x="1379352" y="229021"/>
                    <a:pt x="1348982" y="229021"/>
                  </a:cubicBezTo>
                  <a:lnTo>
                    <a:pt x="114510" y="229021"/>
                  </a:lnTo>
                  <a:cubicBezTo>
                    <a:pt x="84140" y="229021"/>
                    <a:pt x="55014" y="216956"/>
                    <a:pt x="33539" y="195481"/>
                  </a:cubicBezTo>
                  <a:cubicBezTo>
                    <a:pt x="12064" y="174007"/>
                    <a:pt x="0" y="144880"/>
                    <a:pt x="0" y="114510"/>
                  </a:cubicBezTo>
                  <a:lnTo>
                    <a:pt x="0" y="114510"/>
                  </a:lnTo>
                  <a:cubicBezTo>
                    <a:pt x="0" y="84140"/>
                    <a:pt x="12064" y="55014"/>
                    <a:pt x="33539" y="33539"/>
                  </a:cubicBezTo>
                  <a:cubicBezTo>
                    <a:pt x="55014" y="12064"/>
                    <a:pt x="84140" y="0"/>
                    <a:pt x="114510" y="0"/>
                  </a:cubicBezTo>
                  <a:close/>
                </a:path>
              </a:pathLst>
            </a:custGeom>
            <a:solidFill>
              <a:srgbClr val="FFCCD2"/>
            </a:solidFill>
          </p:spPr>
          <p:txBody>
            <a:bodyPr/>
            <a:lstStyle/>
            <a:p>
              <a:endParaRPr lang="de-DE"/>
            </a:p>
          </p:txBody>
        </p:sp>
        <p:sp>
          <p:nvSpPr>
            <p:cNvPr id="40" name="TextBox 40"/>
            <p:cNvSpPr txBox="1"/>
            <p:nvPr/>
          </p:nvSpPr>
          <p:spPr>
            <a:xfrm>
              <a:off x="0" y="-28575"/>
              <a:ext cx="1463492" cy="257596"/>
            </a:xfrm>
            <a:prstGeom prst="rect">
              <a:avLst/>
            </a:prstGeom>
          </p:spPr>
          <p:txBody>
            <a:bodyPr lIns="35919" tIns="35919" rIns="35919" bIns="35919" rtlCol="0" anchor="ctr"/>
            <a:lstStyle/>
            <a:p>
              <a:pPr algn="ctr">
                <a:lnSpc>
                  <a:spcPts val="1385"/>
                </a:lnSpc>
              </a:pPr>
              <a:endParaRPr/>
            </a:p>
          </p:txBody>
        </p:sp>
      </p:grpSp>
      <p:sp>
        <p:nvSpPr>
          <p:cNvPr id="41" name="Freeform 41"/>
          <p:cNvSpPr/>
          <p:nvPr/>
        </p:nvSpPr>
        <p:spPr>
          <a:xfrm>
            <a:off x="459998" y="8716374"/>
            <a:ext cx="609083" cy="609083"/>
          </a:xfrm>
          <a:custGeom>
            <a:avLst/>
            <a:gdLst/>
            <a:ahLst/>
            <a:cxnLst/>
            <a:rect l="l" t="t" r="r" b="b"/>
            <a:pathLst>
              <a:path w="609083" h="609083">
                <a:moveTo>
                  <a:pt x="0" y="0"/>
                </a:moveTo>
                <a:lnTo>
                  <a:pt x="609083" y="0"/>
                </a:lnTo>
                <a:lnTo>
                  <a:pt x="609083" y="609083"/>
                </a:lnTo>
                <a:lnTo>
                  <a:pt x="0" y="6090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42" name="Freeform 42"/>
          <p:cNvSpPr/>
          <p:nvPr/>
        </p:nvSpPr>
        <p:spPr>
          <a:xfrm>
            <a:off x="421743" y="7222401"/>
            <a:ext cx="611277" cy="611277"/>
          </a:xfrm>
          <a:custGeom>
            <a:avLst/>
            <a:gdLst/>
            <a:ahLst/>
            <a:cxnLst/>
            <a:rect l="l" t="t" r="r" b="b"/>
            <a:pathLst>
              <a:path w="611277" h="611277">
                <a:moveTo>
                  <a:pt x="0" y="0"/>
                </a:moveTo>
                <a:lnTo>
                  <a:pt x="611277" y="0"/>
                </a:lnTo>
                <a:lnTo>
                  <a:pt x="611277" y="611277"/>
                </a:lnTo>
                <a:lnTo>
                  <a:pt x="0" y="6112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43" name="Freeform 43"/>
          <p:cNvSpPr/>
          <p:nvPr/>
        </p:nvSpPr>
        <p:spPr>
          <a:xfrm>
            <a:off x="5048305" y="6607220"/>
            <a:ext cx="1574699" cy="2233615"/>
          </a:xfrm>
          <a:custGeom>
            <a:avLst/>
            <a:gdLst/>
            <a:ahLst/>
            <a:cxnLst/>
            <a:rect l="l" t="t" r="r" b="b"/>
            <a:pathLst>
              <a:path w="1574699" h="2233615">
                <a:moveTo>
                  <a:pt x="0" y="0"/>
                </a:moveTo>
                <a:lnTo>
                  <a:pt x="1574699" y="0"/>
                </a:lnTo>
                <a:lnTo>
                  <a:pt x="1574699" y="2233615"/>
                </a:lnTo>
                <a:lnTo>
                  <a:pt x="0" y="2233615"/>
                </a:lnTo>
                <a:lnTo>
                  <a:pt x="0" y="0"/>
                </a:lnTo>
                <a:close/>
              </a:path>
            </a:pathLst>
          </a:custGeom>
          <a:blipFill>
            <a:blip r:embed="rId7"/>
            <a:stretch>
              <a:fillRect/>
            </a:stretch>
          </a:blipFill>
        </p:spPr>
        <p:txBody>
          <a:bodyPr/>
          <a:lstStyle/>
          <a:p>
            <a:endParaRPr lang="de-DE"/>
          </a:p>
        </p:txBody>
      </p:sp>
      <p:sp>
        <p:nvSpPr>
          <p:cNvPr id="44" name="TextBox 44"/>
          <p:cNvSpPr txBox="1"/>
          <p:nvPr/>
        </p:nvSpPr>
        <p:spPr>
          <a:xfrm>
            <a:off x="887322" y="9315932"/>
            <a:ext cx="5735681" cy="646459"/>
          </a:xfrm>
          <a:prstGeom prst="rect">
            <a:avLst/>
          </a:prstGeom>
        </p:spPr>
        <p:txBody>
          <a:bodyPr lIns="0" tIns="0" rIns="0" bIns="0" rtlCol="0" anchor="t">
            <a:spAutoFit/>
          </a:bodyPr>
          <a:lstStyle/>
          <a:p>
            <a:pPr marL="263619" lvl="1" indent="-131809" algn="l">
              <a:lnSpc>
                <a:spcPts val="1709"/>
              </a:lnSpc>
              <a:buAutoNum type="arabicPeriod"/>
            </a:pPr>
            <a:r>
              <a:rPr lang="de-DE" sz="1221" dirty="0">
                <a:solidFill>
                  <a:srgbClr val="000000"/>
                </a:solidFill>
                <a:latin typeface="Klein"/>
                <a:ea typeface="Klein"/>
                <a:cs typeface="Klein"/>
                <a:sym typeface="Klein"/>
              </a:rPr>
              <a:t>Sprühe Wasser auf eine Hand bzw. einen Unterarm.</a:t>
            </a:r>
          </a:p>
          <a:p>
            <a:pPr marL="263619" lvl="1" indent="-131809" algn="l">
              <a:lnSpc>
                <a:spcPts val="1709"/>
              </a:lnSpc>
              <a:buAutoNum type="arabicPeriod"/>
            </a:pPr>
            <a:r>
              <a:rPr lang="de-DE" sz="1221" dirty="0">
                <a:solidFill>
                  <a:srgbClr val="000000"/>
                </a:solidFill>
                <a:latin typeface="Klein"/>
                <a:ea typeface="Klein"/>
                <a:cs typeface="Klein"/>
                <a:sym typeface="Klein"/>
              </a:rPr>
              <a:t>Schwenke beide Arme/Hände oder fächere beiden Luft zu.</a:t>
            </a:r>
          </a:p>
          <a:p>
            <a:pPr marL="263619" lvl="1" indent="-131809" algn="l">
              <a:lnSpc>
                <a:spcPts val="1709"/>
              </a:lnSpc>
              <a:buAutoNum type="arabicPeriod"/>
            </a:pPr>
            <a:r>
              <a:rPr lang="de-DE" sz="1221" dirty="0">
                <a:solidFill>
                  <a:srgbClr val="000000"/>
                </a:solidFill>
                <a:latin typeface="Klein"/>
                <a:ea typeface="Klein"/>
                <a:cs typeface="Klein"/>
                <a:sym typeface="Klein"/>
              </a:rPr>
              <a:t>Vergleiche deine Wahrnehmung beider Körperstellen miteinander.</a:t>
            </a:r>
          </a:p>
        </p:txBody>
      </p:sp>
      <p:sp>
        <p:nvSpPr>
          <p:cNvPr id="45" name="TextBox 45"/>
          <p:cNvSpPr txBox="1"/>
          <p:nvPr/>
        </p:nvSpPr>
        <p:spPr>
          <a:xfrm>
            <a:off x="1108134" y="5766712"/>
            <a:ext cx="5400766" cy="875921"/>
          </a:xfrm>
          <a:prstGeom prst="rect">
            <a:avLst/>
          </a:prstGeom>
        </p:spPr>
        <p:txBody>
          <a:bodyPr lIns="0" tIns="0" rIns="0" bIns="0" rtlCol="0" anchor="t">
            <a:spAutoFit/>
          </a:bodyPr>
          <a:lstStyle/>
          <a:p>
            <a:pPr algn="ctr">
              <a:lnSpc>
                <a:spcPts val="3348"/>
              </a:lnSpc>
            </a:pPr>
            <a:r>
              <a:rPr lang="de-DE" sz="3600" b="1" spc="-7">
                <a:solidFill>
                  <a:srgbClr val="000000"/>
                </a:solidFill>
                <a:latin typeface="Klein Bold"/>
                <a:ea typeface="Klein Bold"/>
                <a:cs typeface="Klein Bold"/>
                <a:sym typeface="Klein Bold"/>
              </a:rPr>
              <a:t>Verdunstung - Wind auf der Haut</a:t>
            </a:r>
          </a:p>
        </p:txBody>
      </p:sp>
      <p:sp>
        <p:nvSpPr>
          <p:cNvPr id="46" name="TextBox 46"/>
          <p:cNvSpPr txBox="1"/>
          <p:nvPr/>
        </p:nvSpPr>
        <p:spPr>
          <a:xfrm>
            <a:off x="2044190" y="6701882"/>
            <a:ext cx="3528654" cy="493197"/>
          </a:xfrm>
          <a:prstGeom prst="rect">
            <a:avLst/>
          </a:prstGeom>
        </p:spPr>
        <p:txBody>
          <a:bodyPr lIns="0" tIns="0" rIns="0" bIns="0" rtlCol="0" anchor="t">
            <a:spAutoFit/>
          </a:bodyPr>
          <a:lstStyle/>
          <a:p>
            <a:pPr algn="ctr">
              <a:lnSpc>
                <a:spcPts val="3924"/>
              </a:lnSpc>
              <a:spcBef>
                <a:spcPct val="0"/>
              </a:spcBef>
            </a:pPr>
            <a:r>
              <a:rPr lang="de-DE" sz="2803">
                <a:solidFill>
                  <a:srgbClr val="000000"/>
                </a:solidFill>
                <a:latin typeface="Klein"/>
                <a:ea typeface="Klein"/>
                <a:cs typeface="Klein"/>
                <a:sym typeface="Klein"/>
              </a:rPr>
              <a:t>Station 4b</a:t>
            </a:r>
          </a:p>
        </p:txBody>
      </p:sp>
      <p:sp>
        <p:nvSpPr>
          <p:cNvPr id="47" name="TextBox 47"/>
          <p:cNvSpPr txBox="1"/>
          <p:nvPr/>
        </p:nvSpPr>
        <p:spPr>
          <a:xfrm>
            <a:off x="1104319" y="8892165"/>
            <a:ext cx="1695724" cy="246221"/>
          </a:xfrm>
          <a:prstGeom prst="rect">
            <a:avLst/>
          </a:prstGeom>
        </p:spPr>
        <p:txBody>
          <a:bodyPr lIns="0" tIns="0" rIns="0" bIns="0" rtlCol="0" anchor="t">
            <a:spAutoFit/>
          </a:bodyPr>
          <a:lstStyle/>
          <a:p>
            <a:pPr algn="l">
              <a:lnSpc>
                <a:spcPts val="1960"/>
              </a:lnSpc>
              <a:spcBef>
                <a:spcPct val="0"/>
              </a:spcBef>
            </a:pPr>
            <a:r>
              <a:rPr lang="de-DE" sz="1400" b="1">
                <a:solidFill>
                  <a:srgbClr val="000000"/>
                </a:solidFill>
                <a:latin typeface="Klein Bold"/>
                <a:ea typeface="Klein Bold"/>
                <a:cs typeface="Klein Bold"/>
                <a:sym typeface="Klein Bold"/>
              </a:rPr>
              <a:t>Durchführung</a:t>
            </a:r>
          </a:p>
        </p:txBody>
      </p:sp>
      <p:sp>
        <p:nvSpPr>
          <p:cNvPr id="48" name="TextBox 48"/>
          <p:cNvSpPr txBox="1"/>
          <p:nvPr/>
        </p:nvSpPr>
        <p:spPr>
          <a:xfrm>
            <a:off x="1104319" y="7446433"/>
            <a:ext cx="2305214" cy="246221"/>
          </a:xfrm>
          <a:prstGeom prst="rect">
            <a:avLst/>
          </a:prstGeom>
        </p:spPr>
        <p:txBody>
          <a:bodyPr lIns="0" tIns="0" rIns="0" bIns="0" rtlCol="0" anchor="t">
            <a:spAutoFit/>
          </a:bodyPr>
          <a:lstStyle/>
          <a:p>
            <a:pPr algn="l">
              <a:lnSpc>
                <a:spcPts val="1959"/>
              </a:lnSpc>
              <a:spcBef>
                <a:spcPct val="0"/>
              </a:spcBef>
            </a:pPr>
            <a:r>
              <a:rPr lang="de-DE" sz="1399" b="1">
                <a:solidFill>
                  <a:srgbClr val="000000"/>
                </a:solidFill>
                <a:latin typeface="Klein Bold"/>
                <a:ea typeface="Klein Bold"/>
                <a:cs typeface="Klein Bold"/>
                <a:sym typeface="Klein Bold"/>
              </a:rPr>
              <a:t>Material</a:t>
            </a:r>
          </a:p>
        </p:txBody>
      </p:sp>
      <p:sp>
        <p:nvSpPr>
          <p:cNvPr id="49" name="TextBox 49"/>
          <p:cNvSpPr txBox="1"/>
          <p:nvPr/>
        </p:nvSpPr>
        <p:spPr>
          <a:xfrm>
            <a:off x="953634" y="7860545"/>
            <a:ext cx="3364927" cy="427681"/>
          </a:xfrm>
          <a:prstGeom prst="rect">
            <a:avLst/>
          </a:prstGeom>
        </p:spPr>
        <p:txBody>
          <a:bodyPr lIns="0" tIns="0" rIns="0" bIns="0" rtlCol="0" anchor="t">
            <a:spAutoFit/>
          </a:bodyPr>
          <a:lstStyle/>
          <a:p>
            <a:pPr marL="259080" lvl="1" indent="-129540" algn="l">
              <a:lnSpc>
                <a:spcPts val="1679"/>
              </a:lnSpc>
              <a:buFont typeface="Arial"/>
              <a:buChar char="•"/>
            </a:pPr>
            <a:r>
              <a:rPr lang="de-DE" sz="1200">
                <a:solidFill>
                  <a:srgbClr val="000000"/>
                </a:solidFill>
                <a:latin typeface="Klein"/>
                <a:ea typeface="Klein"/>
                <a:cs typeface="Klein"/>
                <a:sym typeface="Klein"/>
              </a:rPr>
              <a:t>1 Sprühflasche mit Wasser</a:t>
            </a:r>
          </a:p>
          <a:p>
            <a:pPr marL="259080" lvl="1" indent="-129540" algn="l">
              <a:lnSpc>
                <a:spcPts val="1679"/>
              </a:lnSpc>
              <a:buFont typeface="Arial"/>
              <a:buChar char="•"/>
            </a:pPr>
            <a:r>
              <a:rPr lang="de-DE" sz="1200">
                <a:solidFill>
                  <a:srgbClr val="000000"/>
                </a:solidFill>
                <a:latin typeface="Klein"/>
                <a:ea typeface="Klein"/>
                <a:cs typeface="Klein"/>
                <a:sym typeface="Klein"/>
              </a:rPr>
              <a:t>1 Fächer</a:t>
            </a:r>
          </a:p>
        </p:txBody>
      </p:sp>
      <p:sp>
        <p:nvSpPr>
          <p:cNvPr id="50" name="Textfeld 49">
            <a:extLst>
              <a:ext uri="{FF2B5EF4-FFF2-40B4-BE49-F238E27FC236}">
                <a16:creationId xmlns:a16="http://schemas.microsoft.com/office/drawing/2014/main" id="{B1697FF6-CDA3-C74F-9DC6-C4295C168ABA}"/>
              </a:ext>
            </a:extLst>
          </p:cNvPr>
          <p:cNvSpPr txBox="1"/>
          <p:nvPr/>
        </p:nvSpPr>
        <p:spPr>
          <a:xfrm>
            <a:off x="273050" y="10403701"/>
            <a:ext cx="1358152" cy="276999"/>
          </a:xfrm>
          <a:prstGeom prst="rect">
            <a:avLst/>
          </a:prstGeom>
          <a:noFill/>
        </p:spPr>
        <p:txBody>
          <a:bodyPr wrap="square">
            <a:spAutoFit/>
          </a:bodyPr>
          <a:lstStyle/>
          <a:p>
            <a:r>
              <a:rPr lang="de-DE" sz="1200" dirty="0"/>
              <a:t>CC BY-SA-NC 4.0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7DAFF"/>
        </a:solidFill>
        <a:effectLst/>
      </p:bgPr>
    </p:bg>
    <p:spTree>
      <p:nvGrpSpPr>
        <p:cNvPr id="1" name=""/>
        <p:cNvGrpSpPr/>
        <p:nvPr/>
      </p:nvGrpSpPr>
      <p:grpSpPr>
        <a:xfrm>
          <a:off x="0" y="0"/>
          <a:ext cx="0" cy="0"/>
          <a:chOff x="0" y="0"/>
          <a:chExt cx="0" cy="0"/>
        </a:xfrm>
      </p:grpSpPr>
      <p:grpSp>
        <p:nvGrpSpPr>
          <p:cNvPr id="2" name="Group 2"/>
          <p:cNvGrpSpPr/>
          <p:nvPr/>
        </p:nvGrpSpPr>
        <p:grpSpPr>
          <a:xfrm>
            <a:off x="286655" y="241300"/>
            <a:ext cx="6986690" cy="10090890"/>
            <a:chOff x="0" y="0"/>
            <a:chExt cx="3505645" cy="4956348"/>
          </a:xfrm>
        </p:grpSpPr>
        <p:sp>
          <p:nvSpPr>
            <p:cNvPr id="3" name="Freeform 3"/>
            <p:cNvSpPr/>
            <p:nvPr/>
          </p:nvSpPr>
          <p:spPr>
            <a:xfrm>
              <a:off x="0" y="0"/>
              <a:ext cx="3505645" cy="4956347"/>
            </a:xfrm>
            <a:custGeom>
              <a:avLst/>
              <a:gdLst/>
              <a:ahLst/>
              <a:cxnLst/>
              <a:rect l="l" t="t" r="r" b="b"/>
              <a:pathLst>
                <a:path w="3505645" h="4956347">
                  <a:moveTo>
                    <a:pt x="41000" y="0"/>
                  </a:moveTo>
                  <a:lnTo>
                    <a:pt x="3464645" y="0"/>
                  </a:lnTo>
                  <a:cubicBezTo>
                    <a:pt x="3487289" y="0"/>
                    <a:pt x="3505645" y="18356"/>
                    <a:pt x="3505645" y="41000"/>
                  </a:cubicBezTo>
                  <a:lnTo>
                    <a:pt x="3505645" y="4915348"/>
                  </a:lnTo>
                  <a:cubicBezTo>
                    <a:pt x="3505645" y="4937991"/>
                    <a:pt x="3487289" y="4956347"/>
                    <a:pt x="3464645" y="4956347"/>
                  </a:cubicBezTo>
                  <a:lnTo>
                    <a:pt x="41000" y="4956347"/>
                  </a:lnTo>
                  <a:cubicBezTo>
                    <a:pt x="18356" y="4956347"/>
                    <a:pt x="0" y="4937991"/>
                    <a:pt x="0" y="4915348"/>
                  </a:cubicBezTo>
                  <a:lnTo>
                    <a:pt x="0" y="41000"/>
                  </a:lnTo>
                  <a:cubicBezTo>
                    <a:pt x="0" y="18356"/>
                    <a:pt x="18356" y="0"/>
                    <a:pt x="41000" y="0"/>
                  </a:cubicBezTo>
                  <a:close/>
                </a:path>
              </a:pathLst>
            </a:custGeom>
            <a:solidFill>
              <a:srgbClr val="FFFFFF"/>
            </a:solidFill>
            <a:ln w="9525" cap="rnd">
              <a:solidFill>
                <a:srgbClr val="000000"/>
              </a:solidFill>
              <a:prstDash val="solid"/>
              <a:round/>
            </a:ln>
          </p:spPr>
          <p:txBody>
            <a:bodyPr/>
            <a:lstStyle/>
            <a:p>
              <a:endParaRPr lang="de-DE"/>
            </a:p>
          </p:txBody>
        </p:sp>
        <p:sp>
          <p:nvSpPr>
            <p:cNvPr id="4" name="TextBox 4"/>
            <p:cNvSpPr txBox="1"/>
            <p:nvPr/>
          </p:nvSpPr>
          <p:spPr>
            <a:xfrm>
              <a:off x="0" y="-28575"/>
              <a:ext cx="3505645" cy="4984923"/>
            </a:xfrm>
            <a:prstGeom prst="rect">
              <a:avLst/>
            </a:prstGeom>
          </p:spPr>
          <p:txBody>
            <a:bodyPr lIns="35919" tIns="35919" rIns="35919" bIns="35919" rtlCol="0" anchor="ctr"/>
            <a:lstStyle/>
            <a:p>
              <a:pPr algn="ctr">
                <a:lnSpc>
                  <a:spcPts val="1385"/>
                </a:lnSpc>
                <a:spcBef>
                  <a:spcPct val="0"/>
                </a:spcBef>
              </a:pPr>
              <a:endParaRPr/>
            </a:p>
          </p:txBody>
        </p:sp>
      </p:grpSp>
      <p:grpSp>
        <p:nvGrpSpPr>
          <p:cNvPr id="5" name="Group 5"/>
          <p:cNvGrpSpPr/>
          <p:nvPr/>
        </p:nvGrpSpPr>
        <p:grpSpPr>
          <a:xfrm>
            <a:off x="720701" y="2517028"/>
            <a:ext cx="6119299" cy="971886"/>
            <a:chOff x="0" y="0"/>
            <a:chExt cx="3883146" cy="616733"/>
          </a:xfrm>
        </p:grpSpPr>
        <p:sp>
          <p:nvSpPr>
            <p:cNvPr id="6" name="Freeform 6"/>
            <p:cNvSpPr/>
            <p:nvPr/>
          </p:nvSpPr>
          <p:spPr>
            <a:xfrm>
              <a:off x="0" y="0"/>
              <a:ext cx="3883146" cy="616733"/>
            </a:xfrm>
            <a:custGeom>
              <a:avLst/>
              <a:gdLst/>
              <a:ahLst/>
              <a:cxnLst/>
              <a:rect l="l" t="t" r="r" b="b"/>
              <a:pathLst>
                <a:path w="3883146" h="616733">
                  <a:moveTo>
                    <a:pt x="20243" y="0"/>
                  </a:moveTo>
                  <a:lnTo>
                    <a:pt x="3862904" y="0"/>
                  </a:lnTo>
                  <a:cubicBezTo>
                    <a:pt x="3874083" y="0"/>
                    <a:pt x="3883146" y="9063"/>
                    <a:pt x="3883146" y="20243"/>
                  </a:cubicBezTo>
                  <a:lnTo>
                    <a:pt x="3883146" y="596491"/>
                  </a:lnTo>
                  <a:cubicBezTo>
                    <a:pt x="3883146" y="607670"/>
                    <a:pt x="3874083" y="616733"/>
                    <a:pt x="3862904" y="616733"/>
                  </a:cubicBezTo>
                  <a:lnTo>
                    <a:pt x="20243" y="616733"/>
                  </a:lnTo>
                  <a:cubicBezTo>
                    <a:pt x="9063" y="616733"/>
                    <a:pt x="0" y="607670"/>
                    <a:pt x="0" y="596491"/>
                  </a:cubicBezTo>
                  <a:lnTo>
                    <a:pt x="0" y="20243"/>
                  </a:lnTo>
                  <a:cubicBezTo>
                    <a:pt x="0" y="9063"/>
                    <a:pt x="9063" y="0"/>
                    <a:pt x="20243" y="0"/>
                  </a:cubicBezTo>
                  <a:close/>
                </a:path>
              </a:pathLst>
            </a:custGeom>
            <a:solidFill>
              <a:srgbClr val="FFFFFF"/>
            </a:solidFill>
            <a:ln w="9525" cap="sq">
              <a:solidFill>
                <a:srgbClr val="000000"/>
              </a:solidFill>
              <a:prstDash val="lgDash"/>
              <a:miter/>
            </a:ln>
          </p:spPr>
          <p:txBody>
            <a:bodyPr/>
            <a:lstStyle/>
            <a:p>
              <a:endParaRPr lang="de-DE"/>
            </a:p>
          </p:txBody>
        </p:sp>
        <p:sp>
          <p:nvSpPr>
            <p:cNvPr id="7" name="TextBox 7"/>
            <p:cNvSpPr txBox="1"/>
            <p:nvPr/>
          </p:nvSpPr>
          <p:spPr>
            <a:xfrm>
              <a:off x="0" y="-28575"/>
              <a:ext cx="3883146" cy="645308"/>
            </a:xfrm>
            <a:prstGeom prst="rect">
              <a:avLst/>
            </a:prstGeom>
          </p:spPr>
          <p:txBody>
            <a:bodyPr lIns="35919" tIns="35919" rIns="35919" bIns="35919" rtlCol="0" anchor="ctr"/>
            <a:lstStyle/>
            <a:p>
              <a:pPr algn="ctr">
                <a:lnSpc>
                  <a:spcPts val="1385"/>
                </a:lnSpc>
              </a:pPr>
              <a:endParaRPr/>
            </a:p>
          </p:txBody>
        </p:sp>
      </p:grpSp>
      <p:grpSp>
        <p:nvGrpSpPr>
          <p:cNvPr id="8" name="Group 8"/>
          <p:cNvGrpSpPr/>
          <p:nvPr/>
        </p:nvGrpSpPr>
        <p:grpSpPr>
          <a:xfrm>
            <a:off x="614734" y="2329568"/>
            <a:ext cx="2376513" cy="371899"/>
            <a:chOff x="0" y="0"/>
            <a:chExt cx="1463492" cy="229021"/>
          </a:xfrm>
        </p:grpSpPr>
        <p:sp>
          <p:nvSpPr>
            <p:cNvPr id="9" name="Freeform 9"/>
            <p:cNvSpPr/>
            <p:nvPr/>
          </p:nvSpPr>
          <p:spPr>
            <a:xfrm>
              <a:off x="0" y="0"/>
              <a:ext cx="1463492" cy="229021"/>
            </a:xfrm>
            <a:custGeom>
              <a:avLst/>
              <a:gdLst/>
              <a:ahLst/>
              <a:cxnLst/>
              <a:rect l="l" t="t" r="r" b="b"/>
              <a:pathLst>
                <a:path w="1463492" h="229021">
                  <a:moveTo>
                    <a:pt x="114510" y="0"/>
                  </a:moveTo>
                  <a:lnTo>
                    <a:pt x="1348982" y="0"/>
                  </a:lnTo>
                  <a:cubicBezTo>
                    <a:pt x="1412224" y="0"/>
                    <a:pt x="1463492" y="51268"/>
                    <a:pt x="1463492" y="114510"/>
                  </a:cubicBezTo>
                  <a:lnTo>
                    <a:pt x="1463492" y="114510"/>
                  </a:lnTo>
                  <a:cubicBezTo>
                    <a:pt x="1463492" y="144880"/>
                    <a:pt x="1451427" y="174007"/>
                    <a:pt x="1429953" y="195481"/>
                  </a:cubicBezTo>
                  <a:cubicBezTo>
                    <a:pt x="1408478" y="216956"/>
                    <a:pt x="1379352" y="229021"/>
                    <a:pt x="1348982" y="229021"/>
                  </a:cubicBezTo>
                  <a:lnTo>
                    <a:pt x="114510" y="229021"/>
                  </a:lnTo>
                  <a:cubicBezTo>
                    <a:pt x="84140" y="229021"/>
                    <a:pt x="55014" y="216956"/>
                    <a:pt x="33539" y="195481"/>
                  </a:cubicBezTo>
                  <a:cubicBezTo>
                    <a:pt x="12064" y="174007"/>
                    <a:pt x="0" y="144880"/>
                    <a:pt x="0" y="114510"/>
                  </a:cubicBezTo>
                  <a:lnTo>
                    <a:pt x="0" y="114510"/>
                  </a:lnTo>
                  <a:cubicBezTo>
                    <a:pt x="0" y="84140"/>
                    <a:pt x="12064" y="55014"/>
                    <a:pt x="33539" y="33539"/>
                  </a:cubicBezTo>
                  <a:cubicBezTo>
                    <a:pt x="55014" y="12064"/>
                    <a:pt x="84140" y="0"/>
                    <a:pt x="114510" y="0"/>
                  </a:cubicBezTo>
                  <a:close/>
                </a:path>
              </a:pathLst>
            </a:custGeom>
            <a:solidFill>
              <a:srgbClr val="FFCCD2"/>
            </a:solidFill>
          </p:spPr>
          <p:txBody>
            <a:bodyPr/>
            <a:lstStyle/>
            <a:p>
              <a:endParaRPr lang="de-DE"/>
            </a:p>
          </p:txBody>
        </p:sp>
        <p:sp>
          <p:nvSpPr>
            <p:cNvPr id="10" name="TextBox 10"/>
            <p:cNvSpPr txBox="1"/>
            <p:nvPr/>
          </p:nvSpPr>
          <p:spPr>
            <a:xfrm>
              <a:off x="0" y="-28575"/>
              <a:ext cx="1463492" cy="257596"/>
            </a:xfrm>
            <a:prstGeom prst="rect">
              <a:avLst/>
            </a:prstGeom>
          </p:spPr>
          <p:txBody>
            <a:bodyPr lIns="35919" tIns="35919" rIns="35919" bIns="35919" rtlCol="0" anchor="ctr"/>
            <a:lstStyle/>
            <a:p>
              <a:pPr algn="ctr">
                <a:lnSpc>
                  <a:spcPts val="1385"/>
                </a:lnSpc>
              </a:pPr>
              <a:endParaRPr/>
            </a:p>
          </p:txBody>
        </p:sp>
      </p:grpSp>
      <p:grpSp>
        <p:nvGrpSpPr>
          <p:cNvPr id="11" name="Group 11"/>
          <p:cNvGrpSpPr/>
          <p:nvPr/>
        </p:nvGrpSpPr>
        <p:grpSpPr>
          <a:xfrm>
            <a:off x="720701" y="3955380"/>
            <a:ext cx="6119299" cy="2635727"/>
            <a:chOff x="0" y="0"/>
            <a:chExt cx="3883146" cy="1672563"/>
          </a:xfrm>
        </p:grpSpPr>
        <p:sp>
          <p:nvSpPr>
            <p:cNvPr id="12" name="Freeform 12"/>
            <p:cNvSpPr/>
            <p:nvPr/>
          </p:nvSpPr>
          <p:spPr>
            <a:xfrm>
              <a:off x="0" y="0"/>
              <a:ext cx="3883146" cy="1672563"/>
            </a:xfrm>
            <a:custGeom>
              <a:avLst/>
              <a:gdLst/>
              <a:ahLst/>
              <a:cxnLst/>
              <a:rect l="l" t="t" r="r" b="b"/>
              <a:pathLst>
                <a:path w="3883146" h="1672563">
                  <a:moveTo>
                    <a:pt x="20243" y="0"/>
                  </a:moveTo>
                  <a:lnTo>
                    <a:pt x="3862904" y="0"/>
                  </a:lnTo>
                  <a:cubicBezTo>
                    <a:pt x="3874083" y="0"/>
                    <a:pt x="3883146" y="9063"/>
                    <a:pt x="3883146" y="20243"/>
                  </a:cubicBezTo>
                  <a:lnTo>
                    <a:pt x="3883146" y="1652321"/>
                  </a:lnTo>
                  <a:cubicBezTo>
                    <a:pt x="3883146" y="1663500"/>
                    <a:pt x="3874083" y="1672563"/>
                    <a:pt x="3862904" y="1672563"/>
                  </a:cubicBezTo>
                  <a:lnTo>
                    <a:pt x="20243" y="1672563"/>
                  </a:lnTo>
                  <a:cubicBezTo>
                    <a:pt x="9063" y="1672563"/>
                    <a:pt x="0" y="1663500"/>
                    <a:pt x="0" y="1652321"/>
                  </a:cubicBezTo>
                  <a:lnTo>
                    <a:pt x="0" y="20243"/>
                  </a:lnTo>
                  <a:cubicBezTo>
                    <a:pt x="0" y="9063"/>
                    <a:pt x="9063" y="0"/>
                    <a:pt x="20243" y="0"/>
                  </a:cubicBezTo>
                  <a:close/>
                </a:path>
              </a:pathLst>
            </a:custGeom>
            <a:solidFill>
              <a:srgbClr val="FFFFFF"/>
            </a:solidFill>
            <a:ln w="9525" cap="sq">
              <a:solidFill>
                <a:srgbClr val="000000"/>
              </a:solidFill>
              <a:prstDash val="lgDash"/>
              <a:miter/>
            </a:ln>
          </p:spPr>
          <p:txBody>
            <a:bodyPr/>
            <a:lstStyle/>
            <a:p>
              <a:endParaRPr lang="de-DE"/>
            </a:p>
          </p:txBody>
        </p:sp>
        <p:sp>
          <p:nvSpPr>
            <p:cNvPr id="13" name="TextBox 13"/>
            <p:cNvSpPr txBox="1"/>
            <p:nvPr/>
          </p:nvSpPr>
          <p:spPr>
            <a:xfrm>
              <a:off x="0" y="-28575"/>
              <a:ext cx="3883146" cy="1701138"/>
            </a:xfrm>
            <a:prstGeom prst="rect">
              <a:avLst/>
            </a:prstGeom>
          </p:spPr>
          <p:txBody>
            <a:bodyPr lIns="35919" tIns="35919" rIns="35919" bIns="35919" rtlCol="0" anchor="ctr"/>
            <a:lstStyle/>
            <a:p>
              <a:pPr algn="ctr">
                <a:lnSpc>
                  <a:spcPts val="1385"/>
                </a:lnSpc>
              </a:pPr>
              <a:endParaRPr/>
            </a:p>
          </p:txBody>
        </p:sp>
      </p:grpSp>
      <p:grpSp>
        <p:nvGrpSpPr>
          <p:cNvPr id="14" name="Group 14"/>
          <p:cNvGrpSpPr/>
          <p:nvPr/>
        </p:nvGrpSpPr>
        <p:grpSpPr>
          <a:xfrm>
            <a:off x="614734" y="3775300"/>
            <a:ext cx="2376513" cy="371899"/>
            <a:chOff x="0" y="0"/>
            <a:chExt cx="1463492" cy="229021"/>
          </a:xfrm>
        </p:grpSpPr>
        <p:sp>
          <p:nvSpPr>
            <p:cNvPr id="15" name="Freeform 15"/>
            <p:cNvSpPr/>
            <p:nvPr/>
          </p:nvSpPr>
          <p:spPr>
            <a:xfrm>
              <a:off x="0" y="0"/>
              <a:ext cx="1463492" cy="229021"/>
            </a:xfrm>
            <a:custGeom>
              <a:avLst/>
              <a:gdLst/>
              <a:ahLst/>
              <a:cxnLst/>
              <a:rect l="l" t="t" r="r" b="b"/>
              <a:pathLst>
                <a:path w="1463492" h="229021">
                  <a:moveTo>
                    <a:pt x="114510" y="0"/>
                  </a:moveTo>
                  <a:lnTo>
                    <a:pt x="1348982" y="0"/>
                  </a:lnTo>
                  <a:cubicBezTo>
                    <a:pt x="1412224" y="0"/>
                    <a:pt x="1463492" y="51268"/>
                    <a:pt x="1463492" y="114510"/>
                  </a:cubicBezTo>
                  <a:lnTo>
                    <a:pt x="1463492" y="114510"/>
                  </a:lnTo>
                  <a:cubicBezTo>
                    <a:pt x="1463492" y="144880"/>
                    <a:pt x="1451427" y="174007"/>
                    <a:pt x="1429953" y="195481"/>
                  </a:cubicBezTo>
                  <a:cubicBezTo>
                    <a:pt x="1408478" y="216956"/>
                    <a:pt x="1379352" y="229021"/>
                    <a:pt x="1348982" y="229021"/>
                  </a:cubicBezTo>
                  <a:lnTo>
                    <a:pt x="114510" y="229021"/>
                  </a:lnTo>
                  <a:cubicBezTo>
                    <a:pt x="84140" y="229021"/>
                    <a:pt x="55014" y="216956"/>
                    <a:pt x="33539" y="195481"/>
                  </a:cubicBezTo>
                  <a:cubicBezTo>
                    <a:pt x="12064" y="174007"/>
                    <a:pt x="0" y="144880"/>
                    <a:pt x="0" y="114510"/>
                  </a:cubicBezTo>
                  <a:lnTo>
                    <a:pt x="0" y="114510"/>
                  </a:lnTo>
                  <a:cubicBezTo>
                    <a:pt x="0" y="84140"/>
                    <a:pt x="12064" y="55014"/>
                    <a:pt x="33539" y="33539"/>
                  </a:cubicBezTo>
                  <a:cubicBezTo>
                    <a:pt x="55014" y="12064"/>
                    <a:pt x="84140" y="0"/>
                    <a:pt x="114510" y="0"/>
                  </a:cubicBezTo>
                  <a:close/>
                </a:path>
              </a:pathLst>
            </a:custGeom>
            <a:solidFill>
              <a:srgbClr val="FFCCD2"/>
            </a:solidFill>
          </p:spPr>
          <p:txBody>
            <a:bodyPr/>
            <a:lstStyle/>
            <a:p>
              <a:endParaRPr lang="de-DE"/>
            </a:p>
          </p:txBody>
        </p:sp>
        <p:sp>
          <p:nvSpPr>
            <p:cNvPr id="16" name="TextBox 16"/>
            <p:cNvSpPr txBox="1"/>
            <p:nvPr/>
          </p:nvSpPr>
          <p:spPr>
            <a:xfrm>
              <a:off x="0" y="-28575"/>
              <a:ext cx="1463492" cy="257596"/>
            </a:xfrm>
            <a:prstGeom prst="rect">
              <a:avLst/>
            </a:prstGeom>
          </p:spPr>
          <p:txBody>
            <a:bodyPr lIns="35919" tIns="35919" rIns="35919" bIns="35919" rtlCol="0" anchor="ctr"/>
            <a:lstStyle/>
            <a:p>
              <a:pPr algn="ctr">
                <a:lnSpc>
                  <a:spcPts val="1385"/>
                </a:lnSpc>
              </a:pPr>
              <a:endParaRPr/>
            </a:p>
          </p:txBody>
        </p:sp>
      </p:grpSp>
      <p:grpSp>
        <p:nvGrpSpPr>
          <p:cNvPr id="17" name="Group 17"/>
          <p:cNvGrpSpPr/>
          <p:nvPr/>
        </p:nvGrpSpPr>
        <p:grpSpPr>
          <a:xfrm>
            <a:off x="742326" y="6916737"/>
            <a:ext cx="6097674" cy="2875318"/>
            <a:chOff x="0" y="0"/>
            <a:chExt cx="3869423" cy="1824602"/>
          </a:xfrm>
        </p:grpSpPr>
        <p:sp>
          <p:nvSpPr>
            <p:cNvPr id="18" name="Freeform 18"/>
            <p:cNvSpPr/>
            <p:nvPr/>
          </p:nvSpPr>
          <p:spPr>
            <a:xfrm>
              <a:off x="0" y="0"/>
              <a:ext cx="3869424" cy="1824602"/>
            </a:xfrm>
            <a:custGeom>
              <a:avLst/>
              <a:gdLst/>
              <a:ahLst/>
              <a:cxnLst/>
              <a:rect l="l" t="t" r="r" b="b"/>
              <a:pathLst>
                <a:path w="3869424" h="1824602">
                  <a:moveTo>
                    <a:pt x="20314" y="0"/>
                  </a:moveTo>
                  <a:lnTo>
                    <a:pt x="3849109" y="0"/>
                  </a:lnTo>
                  <a:cubicBezTo>
                    <a:pt x="3860328" y="0"/>
                    <a:pt x="3869424" y="9095"/>
                    <a:pt x="3869424" y="20314"/>
                  </a:cubicBezTo>
                  <a:lnTo>
                    <a:pt x="3869424" y="1804287"/>
                  </a:lnTo>
                  <a:cubicBezTo>
                    <a:pt x="3869424" y="1815507"/>
                    <a:pt x="3860328" y="1824602"/>
                    <a:pt x="3849109" y="1824602"/>
                  </a:cubicBezTo>
                  <a:lnTo>
                    <a:pt x="20314" y="1824602"/>
                  </a:lnTo>
                  <a:cubicBezTo>
                    <a:pt x="9095" y="1824602"/>
                    <a:pt x="0" y="1815507"/>
                    <a:pt x="0" y="1804287"/>
                  </a:cubicBezTo>
                  <a:lnTo>
                    <a:pt x="0" y="20314"/>
                  </a:lnTo>
                  <a:cubicBezTo>
                    <a:pt x="0" y="9095"/>
                    <a:pt x="9095" y="0"/>
                    <a:pt x="20314" y="0"/>
                  </a:cubicBezTo>
                  <a:close/>
                </a:path>
              </a:pathLst>
            </a:custGeom>
            <a:solidFill>
              <a:srgbClr val="FFFFFF"/>
            </a:solidFill>
            <a:ln w="9525" cap="sq">
              <a:solidFill>
                <a:srgbClr val="000000"/>
              </a:solidFill>
              <a:prstDash val="lgDash"/>
              <a:miter/>
            </a:ln>
          </p:spPr>
          <p:txBody>
            <a:bodyPr/>
            <a:lstStyle/>
            <a:p>
              <a:endParaRPr lang="de-DE"/>
            </a:p>
          </p:txBody>
        </p:sp>
        <p:sp>
          <p:nvSpPr>
            <p:cNvPr id="19" name="TextBox 19"/>
            <p:cNvSpPr txBox="1"/>
            <p:nvPr/>
          </p:nvSpPr>
          <p:spPr>
            <a:xfrm>
              <a:off x="0" y="-28575"/>
              <a:ext cx="3869423" cy="1853177"/>
            </a:xfrm>
            <a:prstGeom prst="rect">
              <a:avLst/>
            </a:prstGeom>
          </p:spPr>
          <p:txBody>
            <a:bodyPr lIns="35919" tIns="35919" rIns="35919" bIns="35919" rtlCol="0" anchor="ctr"/>
            <a:lstStyle/>
            <a:p>
              <a:pPr algn="ctr">
                <a:lnSpc>
                  <a:spcPts val="1385"/>
                </a:lnSpc>
              </a:pPr>
              <a:endParaRPr/>
            </a:p>
          </p:txBody>
        </p:sp>
      </p:grpSp>
      <p:grpSp>
        <p:nvGrpSpPr>
          <p:cNvPr id="20" name="Group 20"/>
          <p:cNvGrpSpPr/>
          <p:nvPr/>
        </p:nvGrpSpPr>
        <p:grpSpPr>
          <a:xfrm>
            <a:off x="614734" y="6753032"/>
            <a:ext cx="2376513" cy="371899"/>
            <a:chOff x="0" y="0"/>
            <a:chExt cx="1463492" cy="229021"/>
          </a:xfrm>
        </p:grpSpPr>
        <p:sp>
          <p:nvSpPr>
            <p:cNvPr id="21" name="Freeform 21"/>
            <p:cNvSpPr/>
            <p:nvPr/>
          </p:nvSpPr>
          <p:spPr>
            <a:xfrm>
              <a:off x="0" y="0"/>
              <a:ext cx="1463492" cy="229021"/>
            </a:xfrm>
            <a:custGeom>
              <a:avLst/>
              <a:gdLst/>
              <a:ahLst/>
              <a:cxnLst/>
              <a:rect l="l" t="t" r="r" b="b"/>
              <a:pathLst>
                <a:path w="1463492" h="229021">
                  <a:moveTo>
                    <a:pt x="114510" y="0"/>
                  </a:moveTo>
                  <a:lnTo>
                    <a:pt x="1348982" y="0"/>
                  </a:lnTo>
                  <a:cubicBezTo>
                    <a:pt x="1412224" y="0"/>
                    <a:pt x="1463492" y="51268"/>
                    <a:pt x="1463492" y="114510"/>
                  </a:cubicBezTo>
                  <a:lnTo>
                    <a:pt x="1463492" y="114510"/>
                  </a:lnTo>
                  <a:cubicBezTo>
                    <a:pt x="1463492" y="144880"/>
                    <a:pt x="1451427" y="174007"/>
                    <a:pt x="1429953" y="195481"/>
                  </a:cubicBezTo>
                  <a:cubicBezTo>
                    <a:pt x="1408478" y="216956"/>
                    <a:pt x="1379352" y="229021"/>
                    <a:pt x="1348982" y="229021"/>
                  </a:cubicBezTo>
                  <a:lnTo>
                    <a:pt x="114510" y="229021"/>
                  </a:lnTo>
                  <a:cubicBezTo>
                    <a:pt x="84140" y="229021"/>
                    <a:pt x="55014" y="216956"/>
                    <a:pt x="33539" y="195481"/>
                  </a:cubicBezTo>
                  <a:cubicBezTo>
                    <a:pt x="12064" y="174007"/>
                    <a:pt x="0" y="144880"/>
                    <a:pt x="0" y="114510"/>
                  </a:cubicBezTo>
                  <a:lnTo>
                    <a:pt x="0" y="114510"/>
                  </a:lnTo>
                  <a:cubicBezTo>
                    <a:pt x="0" y="84140"/>
                    <a:pt x="12064" y="55014"/>
                    <a:pt x="33539" y="33539"/>
                  </a:cubicBezTo>
                  <a:cubicBezTo>
                    <a:pt x="55014" y="12064"/>
                    <a:pt x="84140" y="0"/>
                    <a:pt x="114510" y="0"/>
                  </a:cubicBezTo>
                  <a:close/>
                </a:path>
              </a:pathLst>
            </a:custGeom>
            <a:solidFill>
              <a:srgbClr val="FFCCD2"/>
            </a:solidFill>
          </p:spPr>
          <p:txBody>
            <a:bodyPr/>
            <a:lstStyle/>
            <a:p>
              <a:endParaRPr lang="de-DE"/>
            </a:p>
          </p:txBody>
        </p:sp>
        <p:sp>
          <p:nvSpPr>
            <p:cNvPr id="22" name="TextBox 22"/>
            <p:cNvSpPr txBox="1"/>
            <p:nvPr/>
          </p:nvSpPr>
          <p:spPr>
            <a:xfrm>
              <a:off x="0" y="-28575"/>
              <a:ext cx="1463492" cy="257596"/>
            </a:xfrm>
            <a:prstGeom prst="rect">
              <a:avLst/>
            </a:prstGeom>
          </p:spPr>
          <p:txBody>
            <a:bodyPr lIns="35919" tIns="35919" rIns="35919" bIns="35919" rtlCol="0" anchor="ctr"/>
            <a:lstStyle/>
            <a:p>
              <a:pPr algn="ctr">
                <a:lnSpc>
                  <a:spcPts val="1385"/>
                </a:lnSpc>
              </a:pPr>
              <a:endParaRPr/>
            </a:p>
          </p:txBody>
        </p:sp>
      </p:grpSp>
      <p:sp>
        <p:nvSpPr>
          <p:cNvPr id="23" name="Freeform 23"/>
          <p:cNvSpPr/>
          <p:nvPr/>
        </p:nvSpPr>
        <p:spPr>
          <a:xfrm>
            <a:off x="532121" y="6648257"/>
            <a:ext cx="536960" cy="536960"/>
          </a:xfrm>
          <a:custGeom>
            <a:avLst/>
            <a:gdLst/>
            <a:ahLst/>
            <a:cxnLst/>
            <a:rect l="l" t="t" r="r" b="b"/>
            <a:pathLst>
              <a:path w="536960" h="536960">
                <a:moveTo>
                  <a:pt x="0" y="0"/>
                </a:moveTo>
                <a:lnTo>
                  <a:pt x="536960" y="0"/>
                </a:lnTo>
                <a:lnTo>
                  <a:pt x="536960" y="536960"/>
                </a:lnTo>
                <a:lnTo>
                  <a:pt x="0" y="5369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24" name="Freeform 24"/>
          <p:cNvSpPr/>
          <p:nvPr/>
        </p:nvSpPr>
        <p:spPr>
          <a:xfrm>
            <a:off x="459998" y="3650839"/>
            <a:ext cx="609083" cy="609083"/>
          </a:xfrm>
          <a:custGeom>
            <a:avLst/>
            <a:gdLst/>
            <a:ahLst/>
            <a:cxnLst/>
            <a:rect l="l" t="t" r="r" b="b"/>
            <a:pathLst>
              <a:path w="609083" h="609083">
                <a:moveTo>
                  <a:pt x="0" y="0"/>
                </a:moveTo>
                <a:lnTo>
                  <a:pt x="609083" y="0"/>
                </a:lnTo>
                <a:lnTo>
                  <a:pt x="609083" y="609082"/>
                </a:lnTo>
                <a:lnTo>
                  <a:pt x="0" y="6090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25" name="Freeform 25"/>
          <p:cNvSpPr/>
          <p:nvPr/>
        </p:nvSpPr>
        <p:spPr>
          <a:xfrm>
            <a:off x="421743" y="2156865"/>
            <a:ext cx="611277" cy="611277"/>
          </a:xfrm>
          <a:custGeom>
            <a:avLst/>
            <a:gdLst/>
            <a:ahLst/>
            <a:cxnLst/>
            <a:rect l="l" t="t" r="r" b="b"/>
            <a:pathLst>
              <a:path w="611277" h="611277">
                <a:moveTo>
                  <a:pt x="0" y="0"/>
                </a:moveTo>
                <a:lnTo>
                  <a:pt x="611277" y="0"/>
                </a:lnTo>
                <a:lnTo>
                  <a:pt x="611277" y="611277"/>
                </a:lnTo>
                <a:lnTo>
                  <a:pt x="0" y="61127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grpSp>
        <p:nvGrpSpPr>
          <p:cNvPr id="26" name="Group 26"/>
          <p:cNvGrpSpPr/>
          <p:nvPr/>
        </p:nvGrpSpPr>
        <p:grpSpPr>
          <a:xfrm>
            <a:off x="1975485" y="9400222"/>
            <a:ext cx="189548" cy="184785"/>
            <a:chOff x="0" y="0"/>
            <a:chExt cx="252730" cy="246380"/>
          </a:xfrm>
        </p:grpSpPr>
        <p:sp>
          <p:nvSpPr>
            <p:cNvPr id="27" name="Freeform 27"/>
            <p:cNvSpPr/>
            <p:nvPr/>
          </p:nvSpPr>
          <p:spPr>
            <a:xfrm>
              <a:off x="50800" y="49530"/>
              <a:ext cx="148590" cy="154940"/>
            </a:xfrm>
            <a:custGeom>
              <a:avLst/>
              <a:gdLst/>
              <a:ahLst/>
              <a:cxnLst/>
              <a:rect l="l" t="t" r="r" b="b"/>
              <a:pathLst>
                <a:path w="148590" h="154940">
                  <a:moveTo>
                    <a:pt x="148590" y="53340"/>
                  </a:moveTo>
                  <a:cubicBezTo>
                    <a:pt x="146050" y="107950"/>
                    <a:pt x="127000" y="137160"/>
                    <a:pt x="107950" y="146050"/>
                  </a:cubicBezTo>
                  <a:cubicBezTo>
                    <a:pt x="88900" y="154940"/>
                    <a:pt x="53340" y="149860"/>
                    <a:pt x="36830" y="142240"/>
                  </a:cubicBezTo>
                  <a:cubicBezTo>
                    <a:pt x="25400" y="135890"/>
                    <a:pt x="17780" y="125730"/>
                    <a:pt x="11430" y="115570"/>
                  </a:cubicBezTo>
                  <a:cubicBezTo>
                    <a:pt x="5080" y="105410"/>
                    <a:pt x="0" y="93980"/>
                    <a:pt x="0" y="81280"/>
                  </a:cubicBezTo>
                  <a:cubicBezTo>
                    <a:pt x="1270" y="62230"/>
                    <a:pt x="16510" y="29210"/>
                    <a:pt x="29210" y="16510"/>
                  </a:cubicBezTo>
                  <a:cubicBezTo>
                    <a:pt x="38100" y="7620"/>
                    <a:pt x="49530" y="2540"/>
                    <a:pt x="62230" y="1270"/>
                  </a:cubicBezTo>
                  <a:cubicBezTo>
                    <a:pt x="81280" y="0"/>
                    <a:pt x="130810" y="22860"/>
                    <a:pt x="130810" y="22860"/>
                  </a:cubicBezTo>
                </a:path>
              </a:pathLst>
            </a:custGeom>
            <a:solidFill>
              <a:srgbClr val="FFFFFF"/>
            </a:solidFill>
            <a:ln cap="sq">
              <a:noFill/>
              <a:prstDash val="solid"/>
              <a:miter/>
            </a:ln>
          </p:spPr>
          <p:txBody>
            <a:bodyPr/>
            <a:lstStyle/>
            <a:p>
              <a:endParaRPr lang="de-DE"/>
            </a:p>
          </p:txBody>
        </p:sp>
      </p:grpSp>
      <p:grpSp>
        <p:nvGrpSpPr>
          <p:cNvPr id="28" name="Group 28"/>
          <p:cNvGrpSpPr/>
          <p:nvPr/>
        </p:nvGrpSpPr>
        <p:grpSpPr>
          <a:xfrm>
            <a:off x="1957388" y="9396412"/>
            <a:ext cx="189548" cy="184785"/>
            <a:chOff x="0" y="0"/>
            <a:chExt cx="252730" cy="246380"/>
          </a:xfrm>
        </p:grpSpPr>
        <p:sp>
          <p:nvSpPr>
            <p:cNvPr id="29" name="Freeform 29"/>
            <p:cNvSpPr/>
            <p:nvPr/>
          </p:nvSpPr>
          <p:spPr>
            <a:xfrm>
              <a:off x="49530" y="50800"/>
              <a:ext cx="149860" cy="153670"/>
            </a:xfrm>
            <a:custGeom>
              <a:avLst/>
              <a:gdLst/>
              <a:ahLst/>
              <a:cxnLst/>
              <a:rect l="l" t="t" r="r" b="b"/>
              <a:pathLst>
                <a:path w="149860" h="153670">
                  <a:moveTo>
                    <a:pt x="149860" y="53340"/>
                  </a:moveTo>
                  <a:cubicBezTo>
                    <a:pt x="146050" y="106680"/>
                    <a:pt x="127000" y="135890"/>
                    <a:pt x="107950" y="144780"/>
                  </a:cubicBezTo>
                  <a:cubicBezTo>
                    <a:pt x="88900" y="153670"/>
                    <a:pt x="54610" y="148590"/>
                    <a:pt x="38100" y="140970"/>
                  </a:cubicBezTo>
                  <a:cubicBezTo>
                    <a:pt x="25400" y="134620"/>
                    <a:pt x="17780" y="124460"/>
                    <a:pt x="11430" y="114300"/>
                  </a:cubicBezTo>
                  <a:cubicBezTo>
                    <a:pt x="5080" y="104140"/>
                    <a:pt x="0" y="92710"/>
                    <a:pt x="1270" y="80010"/>
                  </a:cubicBezTo>
                  <a:cubicBezTo>
                    <a:pt x="2540" y="62230"/>
                    <a:pt x="16510" y="27940"/>
                    <a:pt x="30480" y="15240"/>
                  </a:cubicBezTo>
                  <a:cubicBezTo>
                    <a:pt x="39370" y="6350"/>
                    <a:pt x="49530" y="1270"/>
                    <a:pt x="63500" y="0"/>
                  </a:cubicBezTo>
                  <a:cubicBezTo>
                    <a:pt x="81280" y="0"/>
                    <a:pt x="130810" y="21590"/>
                    <a:pt x="130810" y="21590"/>
                  </a:cubicBezTo>
                </a:path>
              </a:pathLst>
            </a:custGeom>
            <a:solidFill>
              <a:srgbClr val="FFFFFF"/>
            </a:solidFill>
            <a:ln cap="sq">
              <a:noFill/>
              <a:prstDash val="solid"/>
              <a:miter/>
            </a:ln>
          </p:spPr>
          <p:txBody>
            <a:bodyPr/>
            <a:lstStyle/>
            <a:p>
              <a:endParaRPr lang="de-DE"/>
            </a:p>
          </p:txBody>
        </p:sp>
      </p:grpSp>
      <p:grpSp>
        <p:nvGrpSpPr>
          <p:cNvPr id="30" name="Group 30"/>
          <p:cNvGrpSpPr/>
          <p:nvPr/>
        </p:nvGrpSpPr>
        <p:grpSpPr>
          <a:xfrm>
            <a:off x="1957388" y="9378315"/>
            <a:ext cx="189548" cy="184785"/>
            <a:chOff x="0" y="0"/>
            <a:chExt cx="252730" cy="246380"/>
          </a:xfrm>
        </p:grpSpPr>
        <p:sp>
          <p:nvSpPr>
            <p:cNvPr id="31" name="Freeform 31"/>
            <p:cNvSpPr/>
            <p:nvPr/>
          </p:nvSpPr>
          <p:spPr>
            <a:xfrm>
              <a:off x="49530" y="49530"/>
              <a:ext cx="149860" cy="153670"/>
            </a:xfrm>
            <a:custGeom>
              <a:avLst/>
              <a:gdLst/>
              <a:ahLst/>
              <a:cxnLst/>
              <a:rect l="l" t="t" r="r" b="b"/>
              <a:pathLst>
                <a:path w="149860" h="153670">
                  <a:moveTo>
                    <a:pt x="149860" y="53340"/>
                  </a:moveTo>
                  <a:cubicBezTo>
                    <a:pt x="146050" y="107950"/>
                    <a:pt x="127000" y="137160"/>
                    <a:pt x="107950" y="146050"/>
                  </a:cubicBezTo>
                  <a:cubicBezTo>
                    <a:pt x="88900" y="153670"/>
                    <a:pt x="54610" y="148590"/>
                    <a:pt x="38100" y="140970"/>
                  </a:cubicBezTo>
                  <a:cubicBezTo>
                    <a:pt x="25400" y="135890"/>
                    <a:pt x="17780" y="125730"/>
                    <a:pt x="11430" y="115570"/>
                  </a:cubicBezTo>
                  <a:cubicBezTo>
                    <a:pt x="5080" y="105410"/>
                    <a:pt x="0" y="93980"/>
                    <a:pt x="1270" y="81280"/>
                  </a:cubicBezTo>
                  <a:cubicBezTo>
                    <a:pt x="2540" y="62230"/>
                    <a:pt x="16510" y="29210"/>
                    <a:pt x="30480" y="16510"/>
                  </a:cubicBezTo>
                  <a:cubicBezTo>
                    <a:pt x="39370" y="6350"/>
                    <a:pt x="49530" y="2540"/>
                    <a:pt x="63500" y="1270"/>
                  </a:cubicBezTo>
                  <a:cubicBezTo>
                    <a:pt x="81280" y="0"/>
                    <a:pt x="130810" y="22860"/>
                    <a:pt x="130810" y="22860"/>
                  </a:cubicBezTo>
                </a:path>
              </a:pathLst>
            </a:custGeom>
            <a:solidFill>
              <a:srgbClr val="FFFFFF"/>
            </a:solidFill>
            <a:ln cap="sq">
              <a:noFill/>
              <a:prstDash val="solid"/>
              <a:miter/>
            </a:ln>
          </p:spPr>
          <p:txBody>
            <a:bodyPr/>
            <a:lstStyle/>
            <a:p>
              <a:endParaRPr lang="de-DE"/>
            </a:p>
          </p:txBody>
        </p:sp>
      </p:grpSp>
      <p:grpSp>
        <p:nvGrpSpPr>
          <p:cNvPr id="32" name="Group 32"/>
          <p:cNvGrpSpPr/>
          <p:nvPr/>
        </p:nvGrpSpPr>
        <p:grpSpPr>
          <a:xfrm>
            <a:off x="2840355" y="8966835"/>
            <a:ext cx="193358" cy="194310"/>
            <a:chOff x="0" y="0"/>
            <a:chExt cx="257810" cy="259080"/>
          </a:xfrm>
        </p:grpSpPr>
        <p:sp>
          <p:nvSpPr>
            <p:cNvPr id="33" name="Freeform 33"/>
            <p:cNvSpPr/>
            <p:nvPr/>
          </p:nvSpPr>
          <p:spPr>
            <a:xfrm>
              <a:off x="46990" y="46990"/>
              <a:ext cx="162560" cy="161290"/>
            </a:xfrm>
            <a:custGeom>
              <a:avLst/>
              <a:gdLst/>
              <a:ahLst/>
              <a:cxnLst/>
              <a:rect l="l" t="t" r="r" b="b"/>
              <a:pathLst>
                <a:path w="162560" h="161290">
                  <a:moveTo>
                    <a:pt x="25400" y="132080"/>
                  </a:moveTo>
                  <a:cubicBezTo>
                    <a:pt x="7620" y="43180"/>
                    <a:pt x="29210" y="16510"/>
                    <a:pt x="48260" y="8890"/>
                  </a:cubicBezTo>
                  <a:cubicBezTo>
                    <a:pt x="68580" y="0"/>
                    <a:pt x="102870" y="2540"/>
                    <a:pt x="119380" y="13970"/>
                  </a:cubicBezTo>
                  <a:cubicBezTo>
                    <a:pt x="137160" y="25400"/>
                    <a:pt x="154940" y="55880"/>
                    <a:pt x="154940" y="76200"/>
                  </a:cubicBezTo>
                  <a:cubicBezTo>
                    <a:pt x="156210" y="97790"/>
                    <a:pt x="140970" y="128270"/>
                    <a:pt x="123190" y="140970"/>
                  </a:cubicBezTo>
                  <a:cubicBezTo>
                    <a:pt x="106680" y="152400"/>
                    <a:pt x="72390" y="157480"/>
                    <a:pt x="52070" y="149860"/>
                  </a:cubicBezTo>
                  <a:cubicBezTo>
                    <a:pt x="33020" y="142240"/>
                    <a:pt x="10160" y="116840"/>
                    <a:pt x="5080" y="96520"/>
                  </a:cubicBezTo>
                  <a:cubicBezTo>
                    <a:pt x="0" y="76200"/>
                    <a:pt x="10160" y="43180"/>
                    <a:pt x="21590" y="27940"/>
                  </a:cubicBezTo>
                  <a:cubicBezTo>
                    <a:pt x="31750" y="15240"/>
                    <a:pt x="48260" y="5080"/>
                    <a:pt x="64770" y="3810"/>
                  </a:cubicBezTo>
                  <a:cubicBezTo>
                    <a:pt x="83820" y="1270"/>
                    <a:pt x="116840" y="11430"/>
                    <a:pt x="133350" y="24130"/>
                  </a:cubicBezTo>
                  <a:cubicBezTo>
                    <a:pt x="147320" y="35560"/>
                    <a:pt x="157480" y="54610"/>
                    <a:pt x="160020" y="72390"/>
                  </a:cubicBezTo>
                  <a:cubicBezTo>
                    <a:pt x="162560" y="88900"/>
                    <a:pt x="158750" y="110490"/>
                    <a:pt x="148590" y="124460"/>
                  </a:cubicBezTo>
                  <a:cubicBezTo>
                    <a:pt x="135890" y="140970"/>
                    <a:pt x="106680" y="158750"/>
                    <a:pt x="86360" y="160020"/>
                  </a:cubicBezTo>
                  <a:cubicBezTo>
                    <a:pt x="68580" y="161290"/>
                    <a:pt x="34290" y="142240"/>
                    <a:pt x="34290" y="142240"/>
                  </a:cubicBezTo>
                </a:path>
              </a:pathLst>
            </a:custGeom>
            <a:solidFill>
              <a:srgbClr val="FFFFFF"/>
            </a:solidFill>
            <a:ln cap="sq">
              <a:noFill/>
              <a:prstDash val="solid"/>
              <a:miter/>
            </a:ln>
          </p:spPr>
          <p:txBody>
            <a:bodyPr/>
            <a:lstStyle/>
            <a:p>
              <a:endParaRPr lang="de-DE"/>
            </a:p>
          </p:txBody>
        </p:sp>
      </p:grpSp>
      <p:grpSp>
        <p:nvGrpSpPr>
          <p:cNvPr id="34" name="Group 34"/>
          <p:cNvGrpSpPr/>
          <p:nvPr/>
        </p:nvGrpSpPr>
        <p:grpSpPr>
          <a:xfrm>
            <a:off x="2798445" y="8955405"/>
            <a:ext cx="189548" cy="189548"/>
            <a:chOff x="0" y="0"/>
            <a:chExt cx="252730" cy="252730"/>
          </a:xfrm>
        </p:grpSpPr>
        <p:sp>
          <p:nvSpPr>
            <p:cNvPr id="35" name="Freeform 35"/>
            <p:cNvSpPr/>
            <p:nvPr/>
          </p:nvSpPr>
          <p:spPr>
            <a:xfrm>
              <a:off x="50800" y="49530"/>
              <a:ext cx="149860" cy="154940"/>
            </a:xfrm>
            <a:custGeom>
              <a:avLst/>
              <a:gdLst/>
              <a:ahLst/>
              <a:cxnLst/>
              <a:rect l="l" t="t" r="r" b="b"/>
              <a:pathLst>
                <a:path w="149860" h="154940">
                  <a:moveTo>
                    <a:pt x="149860" y="53340"/>
                  </a:moveTo>
                  <a:cubicBezTo>
                    <a:pt x="146050" y="107950"/>
                    <a:pt x="123190" y="135890"/>
                    <a:pt x="107950" y="146050"/>
                  </a:cubicBezTo>
                  <a:cubicBezTo>
                    <a:pt x="96520" y="152400"/>
                    <a:pt x="85090" y="154940"/>
                    <a:pt x="72390" y="152400"/>
                  </a:cubicBezTo>
                  <a:cubicBezTo>
                    <a:pt x="53340" y="148590"/>
                    <a:pt x="22860" y="130810"/>
                    <a:pt x="11430" y="115570"/>
                  </a:cubicBezTo>
                  <a:cubicBezTo>
                    <a:pt x="3810" y="105410"/>
                    <a:pt x="0" y="93980"/>
                    <a:pt x="0" y="81280"/>
                  </a:cubicBezTo>
                  <a:cubicBezTo>
                    <a:pt x="1270" y="62230"/>
                    <a:pt x="16510" y="29210"/>
                    <a:pt x="29210" y="16510"/>
                  </a:cubicBezTo>
                  <a:cubicBezTo>
                    <a:pt x="39370" y="7620"/>
                    <a:pt x="49530" y="2540"/>
                    <a:pt x="63500" y="1270"/>
                  </a:cubicBezTo>
                  <a:cubicBezTo>
                    <a:pt x="81280" y="0"/>
                    <a:pt x="130810" y="22860"/>
                    <a:pt x="130810" y="22860"/>
                  </a:cubicBezTo>
                </a:path>
              </a:pathLst>
            </a:custGeom>
            <a:solidFill>
              <a:srgbClr val="FFFFFF"/>
            </a:solidFill>
            <a:ln cap="sq">
              <a:noFill/>
              <a:prstDash val="solid"/>
              <a:miter/>
            </a:ln>
          </p:spPr>
          <p:txBody>
            <a:bodyPr/>
            <a:lstStyle/>
            <a:p>
              <a:endParaRPr lang="de-DE"/>
            </a:p>
          </p:txBody>
        </p:sp>
      </p:grpSp>
      <p:grpSp>
        <p:nvGrpSpPr>
          <p:cNvPr id="36" name="Group 36"/>
          <p:cNvGrpSpPr/>
          <p:nvPr/>
        </p:nvGrpSpPr>
        <p:grpSpPr>
          <a:xfrm>
            <a:off x="2796540" y="8947785"/>
            <a:ext cx="191452" cy="193358"/>
            <a:chOff x="0" y="0"/>
            <a:chExt cx="255270" cy="257810"/>
          </a:xfrm>
        </p:grpSpPr>
        <p:sp>
          <p:nvSpPr>
            <p:cNvPr id="37" name="Freeform 37"/>
            <p:cNvSpPr/>
            <p:nvPr/>
          </p:nvSpPr>
          <p:spPr>
            <a:xfrm>
              <a:off x="46990" y="46990"/>
              <a:ext cx="161290" cy="162560"/>
            </a:xfrm>
            <a:custGeom>
              <a:avLst/>
              <a:gdLst/>
              <a:ahLst/>
              <a:cxnLst/>
              <a:rect l="l" t="t" r="r" b="b"/>
              <a:pathLst>
                <a:path w="161290" h="162560">
                  <a:moveTo>
                    <a:pt x="29210" y="25400"/>
                  </a:moveTo>
                  <a:cubicBezTo>
                    <a:pt x="118110" y="8890"/>
                    <a:pt x="144780" y="29210"/>
                    <a:pt x="152400" y="49530"/>
                  </a:cubicBezTo>
                  <a:cubicBezTo>
                    <a:pt x="161290" y="68580"/>
                    <a:pt x="158750" y="102870"/>
                    <a:pt x="147320" y="120650"/>
                  </a:cubicBezTo>
                  <a:cubicBezTo>
                    <a:pt x="135890" y="138430"/>
                    <a:pt x="105410" y="154940"/>
                    <a:pt x="85090" y="154940"/>
                  </a:cubicBezTo>
                  <a:cubicBezTo>
                    <a:pt x="63500" y="156210"/>
                    <a:pt x="33020" y="140970"/>
                    <a:pt x="21590" y="123190"/>
                  </a:cubicBezTo>
                  <a:cubicBezTo>
                    <a:pt x="8890" y="106680"/>
                    <a:pt x="3810" y="72390"/>
                    <a:pt x="11430" y="53340"/>
                  </a:cubicBezTo>
                  <a:cubicBezTo>
                    <a:pt x="19050" y="33020"/>
                    <a:pt x="44450" y="10160"/>
                    <a:pt x="64770" y="5080"/>
                  </a:cubicBezTo>
                  <a:cubicBezTo>
                    <a:pt x="85090" y="0"/>
                    <a:pt x="118110" y="10160"/>
                    <a:pt x="133350" y="22860"/>
                  </a:cubicBezTo>
                  <a:cubicBezTo>
                    <a:pt x="147320" y="33020"/>
                    <a:pt x="156210" y="48260"/>
                    <a:pt x="157480" y="64770"/>
                  </a:cubicBezTo>
                  <a:cubicBezTo>
                    <a:pt x="160020" y="85090"/>
                    <a:pt x="149860" y="116840"/>
                    <a:pt x="137160" y="133350"/>
                  </a:cubicBezTo>
                  <a:cubicBezTo>
                    <a:pt x="125730" y="147320"/>
                    <a:pt x="106680" y="157480"/>
                    <a:pt x="90170" y="160020"/>
                  </a:cubicBezTo>
                  <a:cubicBezTo>
                    <a:pt x="72390" y="162560"/>
                    <a:pt x="50800" y="157480"/>
                    <a:pt x="36830" y="148590"/>
                  </a:cubicBezTo>
                  <a:cubicBezTo>
                    <a:pt x="22860" y="139700"/>
                    <a:pt x="7620" y="121920"/>
                    <a:pt x="3810" y="105410"/>
                  </a:cubicBezTo>
                  <a:cubicBezTo>
                    <a:pt x="0" y="85090"/>
                    <a:pt x="19050" y="35560"/>
                    <a:pt x="19050" y="35560"/>
                  </a:cubicBezTo>
                </a:path>
              </a:pathLst>
            </a:custGeom>
            <a:solidFill>
              <a:srgbClr val="FFFFFF"/>
            </a:solidFill>
            <a:ln cap="sq">
              <a:noFill/>
              <a:prstDash val="solid"/>
              <a:miter/>
            </a:ln>
          </p:spPr>
          <p:txBody>
            <a:bodyPr/>
            <a:lstStyle/>
            <a:p>
              <a:endParaRPr lang="de-DE"/>
            </a:p>
          </p:txBody>
        </p:sp>
      </p:grpSp>
      <p:grpSp>
        <p:nvGrpSpPr>
          <p:cNvPr id="38" name="Group 38"/>
          <p:cNvGrpSpPr/>
          <p:nvPr/>
        </p:nvGrpSpPr>
        <p:grpSpPr>
          <a:xfrm>
            <a:off x="2811780" y="8941118"/>
            <a:ext cx="191452" cy="193358"/>
            <a:chOff x="0" y="0"/>
            <a:chExt cx="255270" cy="257810"/>
          </a:xfrm>
        </p:grpSpPr>
        <p:sp>
          <p:nvSpPr>
            <p:cNvPr id="39" name="Freeform 39"/>
            <p:cNvSpPr/>
            <p:nvPr/>
          </p:nvSpPr>
          <p:spPr>
            <a:xfrm>
              <a:off x="46990" y="45720"/>
              <a:ext cx="161290" cy="162560"/>
            </a:xfrm>
            <a:custGeom>
              <a:avLst/>
              <a:gdLst/>
              <a:ahLst/>
              <a:cxnLst/>
              <a:rect l="l" t="t" r="r" b="b"/>
              <a:pathLst>
                <a:path w="161290" h="162560">
                  <a:moveTo>
                    <a:pt x="27940" y="25400"/>
                  </a:moveTo>
                  <a:cubicBezTo>
                    <a:pt x="116840" y="8890"/>
                    <a:pt x="143510" y="30480"/>
                    <a:pt x="152400" y="49530"/>
                  </a:cubicBezTo>
                  <a:cubicBezTo>
                    <a:pt x="161290" y="68580"/>
                    <a:pt x="157480" y="102870"/>
                    <a:pt x="146050" y="120650"/>
                  </a:cubicBezTo>
                  <a:cubicBezTo>
                    <a:pt x="135890" y="138430"/>
                    <a:pt x="105410" y="154940"/>
                    <a:pt x="83820" y="156210"/>
                  </a:cubicBezTo>
                  <a:cubicBezTo>
                    <a:pt x="63500" y="156210"/>
                    <a:pt x="33020" y="140970"/>
                    <a:pt x="20320" y="124460"/>
                  </a:cubicBezTo>
                  <a:cubicBezTo>
                    <a:pt x="7620" y="106680"/>
                    <a:pt x="3810" y="72390"/>
                    <a:pt x="11430" y="53340"/>
                  </a:cubicBezTo>
                  <a:cubicBezTo>
                    <a:pt x="17780" y="33020"/>
                    <a:pt x="43180" y="10160"/>
                    <a:pt x="63500" y="5080"/>
                  </a:cubicBezTo>
                  <a:cubicBezTo>
                    <a:pt x="83820" y="0"/>
                    <a:pt x="118110" y="11430"/>
                    <a:pt x="133350" y="22860"/>
                  </a:cubicBezTo>
                  <a:cubicBezTo>
                    <a:pt x="146050" y="33020"/>
                    <a:pt x="154940" y="49530"/>
                    <a:pt x="157480" y="64770"/>
                  </a:cubicBezTo>
                  <a:cubicBezTo>
                    <a:pt x="158750" y="85090"/>
                    <a:pt x="148590" y="116840"/>
                    <a:pt x="135890" y="133350"/>
                  </a:cubicBezTo>
                  <a:cubicBezTo>
                    <a:pt x="124460" y="147320"/>
                    <a:pt x="105410" y="157480"/>
                    <a:pt x="88900" y="160020"/>
                  </a:cubicBezTo>
                  <a:cubicBezTo>
                    <a:pt x="72390" y="162560"/>
                    <a:pt x="50800" y="157480"/>
                    <a:pt x="35560" y="148590"/>
                  </a:cubicBezTo>
                  <a:cubicBezTo>
                    <a:pt x="21590" y="139700"/>
                    <a:pt x="7620" y="121920"/>
                    <a:pt x="3810" y="105410"/>
                  </a:cubicBezTo>
                  <a:cubicBezTo>
                    <a:pt x="0" y="85090"/>
                    <a:pt x="19050" y="35560"/>
                    <a:pt x="19050" y="35560"/>
                  </a:cubicBezTo>
                </a:path>
              </a:pathLst>
            </a:custGeom>
            <a:solidFill>
              <a:srgbClr val="FFFFFF"/>
            </a:solidFill>
            <a:ln cap="sq">
              <a:noFill/>
              <a:prstDash val="solid"/>
              <a:miter/>
            </a:ln>
          </p:spPr>
          <p:txBody>
            <a:bodyPr/>
            <a:lstStyle/>
            <a:p>
              <a:endParaRPr lang="de-DE"/>
            </a:p>
          </p:txBody>
        </p:sp>
      </p:grpSp>
      <p:grpSp>
        <p:nvGrpSpPr>
          <p:cNvPr id="40" name="Group 40"/>
          <p:cNvGrpSpPr/>
          <p:nvPr/>
        </p:nvGrpSpPr>
        <p:grpSpPr>
          <a:xfrm>
            <a:off x="2843212" y="8937307"/>
            <a:ext cx="189548" cy="189548"/>
            <a:chOff x="0" y="0"/>
            <a:chExt cx="252730" cy="252730"/>
          </a:xfrm>
        </p:grpSpPr>
        <p:sp>
          <p:nvSpPr>
            <p:cNvPr id="41" name="Freeform 41"/>
            <p:cNvSpPr/>
            <p:nvPr/>
          </p:nvSpPr>
          <p:spPr>
            <a:xfrm>
              <a:off x="50800" y="49530"/>
              <a:ext cx="148590" cy="153670"/>
            </a:xfrm>
            <a:custGeom>
              <a:avLst/>
              <a:gdLst/>
              <a:ahLst/>
              <a:cxnLst/>
              <a:rect l="l" t="t" r="r" b="b"/>
              <a:pathLst>
                <a:path w="148590" h="153670">
                  <a:moveTo>
                    <a:pt x="148590" y="53340"/>
                  </a:moveTo>
                  <a:cubicBezTo>
                    <a:pt x="146050" y="106680"/>
                    <a:pt x="123190" y="135890"/>
                    <a:pt x="107950" y="144780"/>
                  </a:cubicBezTo>
                  <a:cubicBezTo>
                    <a:pt x="96520" y="152400"/>
                    <a:pt x="85090" y="153670"/>
                    <a:pt x="71120" y="152400"/>
                  </a:cubicBezTo>
                  <a:cubicBezTo>
                    <a:pt x="53340" y="148590"/>
                    <a:pt x="22860" y="129540"/>
                    <a:pt x="11430" y="115570"/>
                  </a:cubicBezTo>
                  <a:cubicBezTo>
                    <a:pt x="2540" y="105410"/>
                    <a:pt x="0" y="93980"/>
                    <a:pt x="0" y="80010"/>
                  </a:cubicBezTo>
                  <a:cubicBezTo>
                    <a:pt x="1270" y="62230"/>
                    <a:pt x="16510" y="29210"/>
                    <a:pt x="29210" y="15240"/>
                  </a:cubicBezTo>
                  <a:cubicBezTo>
                    <a:pt x="38100" y="6350"/>
                    <a:pt x="49530" y="1270"/>
                    <a:pt x="62230" y="1270"/>
                  </a:cubicBezTo>
                  <a:cubicBezTo>
                    <a:pt x="81280" y="0"/>
                    <a:pt x="129540" y="21590"/>
                    <a:pt x="129540" y="21590"/>
                  </a:cubicBezTo>
                </a:path>
              </a:pathLst>
            </a:custGeom>
            <a:solidFill>
              <a:srgbClr val="FFFFFF"/>
            </a:solidFill>
            <a:ln cap="sq">
              <a:noFill/>
              <a:prstDash val="solid"/>
              <a:miter/>
            </a:ln>
          </p:spPr>
          <p:txBody>
            <a:bodyPr/>
            <a:lstStyle/>
            <a:p>
              <a:endParaRPr lang="de-DE"/>
            </a:p>
          </p:txBody>
        </p:sp>
      </p:grpSp>
      <p:grpSp>
        <p:nvGrpSpPr>
          <p:cNvPr id="42" name="Group 42"/>
          <p:cNvGrpSpPr/>
          <p:nvPr/>
        </p:nvGrpSpPr>
        <p:grpSpPr>
          <a:xfrm>
            <a:off x="2795588" y="8914448"/>
            <a:ext cx="189548" cy="189548"/>
            <a:chOff x="0" y="0"/>
            <a:chExt cx="252730" cy="252730"/>
          </a:xfrm>
        </p:grpSpPr>
        <p:sp>
          <p:nvSpPr>
            <p:cNvPr id="43" name="Freeform 43"/>
            <p:cNvSpPr/>
            <p:nvPr/>
          </p:nvSpPr>
          <p:spPr>
            <a:xfrm>
              <a:off x="49530" y="49530"/>
              <a:ext cx="149860" cy="154940"/>
            </a:xfrm>
            <a:custGeom>
              <a:avLst/>
              <a:gdLst/>
              <a:ahLst/>
              <a:cxnLst/>
              <a:rect l="l" t="t" r="r" b="b"/>
              <a:pathLst>
                <a:path w="149860" h="154940">
                  <a:moveTo>
                    <a:pt x="149860" y="54610"/>
                  </a:moveTo>
                  <a:cubicBezTo>
                    <a:pt x="146050" y="107950"/>
                    <a:pt x="123190" y="137160"/>
                    <a:pt x="107950" y="146050"/>
                  </a:cubicBezTo>
                  <a:cubicBezTo>
                    <a:pt x="96520" y="152400"/>
                    <a:pt x="85090" y="154940"/>
                    <a:pt x="72390" y="152400"/>
                  </a:cubicBezTo>
                  <a:cubicBezTo>
                    <a:pt x="54610" y="149860"/>
                    <a:pt x="22860" y="130810"/>
                    <a:pt x="11430" y="115570"/>
                  </a:cubicBezTo>
                  <a:cubicBezTo>
                    <a:pt x="3810" y="105410"/>
                    <a:pt x="0" y="93980"/>
                    <a:pt x="1270" y="81280"/>
                  </a:cubicBezTo>
                  <a:cubicBezTo>
                    <a:pt x="1270" y="62230"/>
                    <a:pt x="16510" y="29210"/>
                    <a:pt x="29210" y="16510"/>
                  </a:cubicBezTo>
                  <a:cubicBezTo>
                    <a:pt x="39370" y="7620"/>
                    <a:pt x="49530" y="2540"/>
                    <a:pt x="63500" y="1270"/>
                  </a:cubicBezTo>
                  <a:cubicBezTo>
                    <a:pt x="81280" y="0"/>
                    <a:pt x="130810" y="22860"/>
                    <a:pt x="130810" y="22860"/>
                  </a:cubicBezTo>
                </a:path>
              </a:pathLst>
            </a:custGeom>
            <a:solidFill>
              <a:srgbClr val="FFFFFF"/>
            </a:solidFill>
            <a:ln cap="sq">
              <a:noFill/>
              <a:prstDash val="solid"/>
              <a:miter/>
            </a:ln>
          </p:spPr>
          <p:txBody>
            <a:bodyPr/>
            <a:lstStyle/>
            <a:p>
              <a:endParaRPr lang="de-DE"/>
            </a:p>
          </p:txBody>
        </p:sp>
      </p:grpSp>
      <p:grpSp>
        <p:nvGrpSpPr>
          <p:cNvPr id="44" name="Group 44"/>
          <p:cNvGrpSpPr/>
          <p:nvPr/>
        </p:nvGrpSpPr>
        <p:grpSpPr>
          <a:xfrm>
            <a:off x="2780348" y="8917305"/>
            <a:ext cx="191452" cy="199072"/>
            <a:chOff x="0" y="0"/>
            <a:chExt cx="255270" cy="265430"/>
          </a:xfrm>
        </p:grpSpPr>
        <p:sp>
          <p:nvSpPr>
            <p:cNvPr id="45" name="Freeform 45"/>
            <p:cNvSpPr/>
            <p:nvPr/>
          </p:nvSpPr>
          <p:spPr>
            <a:xfrm>
              <a:off x="48260" y="50800"/>
              <a:ext cx="157480" cy="165100"/>
            </a:xfrm>
            <a:custGeom>
              <a:avLst/>
              <a:gdLst/>
              <a:ahLst/>
              <a:cxnLst/>
              <a:rect l="l" t="t" r="r" b="b"/>
              <a:pathLst>
                <a:path w="157480" h="165100">
                  <a:moveTo>
                    <a:pt x="154940" y="86360"/>
                  </a:moveTo>
                  <a:cubicBezTo>
                    <a:pt x="109220" y="160020"/>
                    <a:pt x="90170" y="165100"/>
                    <a:pt x="74930" y="162560"/>
                  </a:cubicBezTo>
                  <a:cubicBezTo>
                    <a:pt x="54610" y="160020"/>
                    <a:pt x="24130" y="143510"/>
                    <a:pt x="12700" y="125730"/>
                  </a:cubicBezTo>
                  <a:cubicBezTo>
                    <a:pt x="2540" y="107950"/>
                    <a:pt x="0" y="73660"/>
                    <a:pt x="8890" y="54610"/>
                  </a:cubicBezTo>
                  <a:cubicBezTo>
                    <a:pt x="17780" y="35560"/>
                    <a:pt x="45720" y="13970"/>
                    <a:pt x="66040" y="11430"/>
                  </a:cubicBezTo>
                  <a:cubicBezTo>
                    <a:pt x="86360" y="7620"/>
                    <a:pt x="119380" y="19050"/>
                    <a:pt x="133350" y="34290"/>
                  </a:cubicBezTo>
                  <a:cubicBezTo>
                    <a:pt x="148590" y="49530"/>
                    <a:pt x="157480" y="82550"/>
                    <a:pt x="152400" y="102870"/>
                  </a:cubicBezTo>
                  <a:cubicBezTo>
                    <a:pt x="148590" y="123190"/>
                    <a:pt x="125730" y="149860"/>
                    <a:pt x="106680" y="157480"/>
                  </a:cubicBezTo>
                  <a:cubicBezTo>
                    <a:pt x="87630" y="165100"/>
                    <a:pt x="53340" y="158750"/>
                    <a:pt x="35560" y="149860"/>
                  </a:cubicBezTo>
                  <a:cubicBezTo>
                    <a:pt x="21590" y="140970"/>
                    <a:pt x="11430" y="124460"/>
                    <a:pt x="6350" y="110490"/>
                  </a:cubicBezTo>
                  <a:cubicBezTo>
                    <a:pt x="1270" y="97790"/>
                    <a:pt x="0" y="82550"/>
                    <a:pt x="2540" y="67310"/>
                  </a:cubicBezTo>
                  <a:cubicBezTo>
                    <a:pt x="5080" y="52070"/>
                    <a:pt x="13970" y="30480"/>
                    <a:pt x="26670" y="19050"/>
                  </a:cubicBezTo>
                  <a:cubicBezTo>
                    <a:pt x="39370" y="7620"/>
                    <a:pt x="60960" y="0"/>
                    <a:pt x="77470" y="0"/>
                  </a:cubicBezTo>
                  <a:cubicBezTo>
                    <a:pt x="95250" y="0"/>
                    <a:pt x="116840" y="7620"/>
                    <a:pt x="129540" y="19050"/>
                  </a:cubicBezTo>
                  <a:cubicBezTo>
                    <a:pt x="142240" y="29210"/>
                    <a:pt x="154940" y="66040"/>
                    <a:pt x="154940" y="66040"/>
                  </a:cubicBezTo>
                </a:path>
              </a:pathLst>
            </a:custGeom>
            <a:solidFill>
              <a:srgbClr val="FFFFFF"/>
            </a:solidFill>
            <a:ln cap="sq">
              <a:noFill/>
              <a:prstDash val="solid"/>
              <a:miter/>
            </a:ln>
          </p:spPr>
          <p:txBody>
            <a:bodyPr/>
            <a:lstStyle/>
            <a:p>
              <a:endParaRPr lang="de-DE"/>
            </a:p>
          </p:txBody>
        </p:sp>
      </p:grpSp>
      <p:grpSp>
        <p:nvGrpSpPr>
          <p:cNvPr id="46" name="Group 46"/>
          <p:cNvGrpSpPr/>
          <p:nvPr/>
        </p:nvGrpSpPr>
        <p:grpSpPr>
          <a:xfrm>
            <a:off x="2772728" y="8962072"/>
            <a:ext cx="191452" cy="194310"/>
            <a:chOff x="0" y="0"/>
            <a:chExt cx="255270" cy="259080"/>
          </a:xfrm>
        </p:grpSpPr>
        <p:sp>
          <p:nvSpPr>
            <p:cNvPr id="47" name="Freeform 47"/>
            <p:cNvSpPr/>
            <p:nvPr/>
          </p:nvSpPr>
          <p:spPr>
            <a:xfrm>
              <a:off x="48260" y="50800"/>
              <a:ext cx="156210" cy="160020"/>
            </a:xfrm>
            <a:custGeom>
              <a:avLst/>
              <a:gdLst/>
              <a:ahLst/>
              <a:cxnLst/>
              <a:rect l="l" t="t" r="r" b="b"/>
              <a:pathLst>
                <a:path w="156210" h="160020">
                  <a:moveTo>
                    <a:pt x="154940" y="81280"/>
                  </a:moveTo>
                  <a:cubicBezTo>
                    <a:pt x="104140" y="156210"/>
                    <a:pt x="69850" y="160020"/>
                    <a:pt x="50800" y="152400"/>
                  </a:cubicBezTo>
                  <a:cubicBezTo>
                    <a:pt x="30480" y="143510"/>
                    <a:pt x="8890" y="118110"/>
                    <a:pt x="3810" y="97790"/>
                  </a:cubicBezTo>
                  <a:cubicBezTo>
                    <a:pt x="0" y="77470"/>
                    <a:pt x="8890" y="44450"/>
                    <a:pt x="24130" y="29210"/>
                  </a:cubicBezTo>
                  <a:cubicBezTo>
                    <a:pt x="38100" y="13970"/>
                    <a:pt x="69850" y="2540"/>
                    <a:pt x="91440" y="6350"/>
                  </a:cubicBezTo>
                  <a:cubicBezTo>
                    <a:pt x="111760" y="8890"/>
                    <a:pt x="139700" y="30480"/>
                    <a:pt x="148590" y="49530"/>
                  </a:cubicBezTo>
                  <a:cubicBezTo>
                    <a:pt x="156210" y="68580"/>
                    <a:pt x="154940" y="102870"/>
                    <a:pt x="143510" y="120650"/>
                  </a:cubicBezTo>
                  <a:cubicBezTo>
                    <a:pt x="133350" y="138430"/>
                    <a:pt x="102870" y="154940"/>
                    <a:pt x="82550" y="157480"/>
                  </a:cubicBezTo>
                  <a:cubicBezTo>
                    <a:pt x="67310" y="158750"/>
                    <a:pt x="48260" y="154940"/>
                    <a:pt x="35560" y="144780"/>
                  </a:cubicBezTo>
                  <a:cubicBezTo>
                    <a:pt x="20320" y="132080"/>
                    <a:pt x="5080" y="101600"/>
                    <a:pt x="2540" y="81280"/>
                  </a:cubicBezTo>
                  <a:cubicBezTo>
                    <a:pt x="1270" y="63500"/>
                    <a:pt x="6350" y="41910"/>
                    <a:pt x="19050" y="29210"/>
                  </a:cubicBezTo>
                  <a:cubicBezTo>
                    <a:pt x="31750" y="13970"/>
                    <a:pt x="63500" y="0"/>
                    <a:pt x="82550" y="0"/>
                  </a:cubicBezTo>
                  <a:cubicBezTo>
                    <a:pt x="100330" y="0"/>
                    <a:pt x="120650" y="10160"/>
                    <a:pt x="132080" y="21590"/>
                  </a:cubicBezTo>
                  <a:cubicBezTo>
                    <a:pt x="144780" y="34290"/>
                    <a:pt x="154940" y="71120"/>
                    <a:pt x="154940" y="71120"/>
                  </a:cubicBezTo>
                </a:path>
              </a:pathLst>
            </a:custGeom>
            <a:solidFill>
              <a:srgbClr val="FFFFFF"/>
            </a:solidFill>
            <a:ln cap="sq">
              <a:noFill/>
              <a:prstDash val="solid"/>
              <a:miter/>
            </a:ln>
          </p:spPr>
          <p:txBody>
            <a:bodyPr/>
            <a:lstStyle/>
            <a:p>
              <a:endParaRPr lang="de-DE"/>
            </a:p>
          </p:txBody>
        </p:sp>
      </p:grpSp>
      <p:grpSp>
        <p:nvGrpSpPr>
          <p:cNvPr id="48" name="Group 48"/>
          <p:cNvGrpSpPr/>
          <p:nvPr/>
        </p:nvGrpSpPr>
        <p:grpSpPr>
          <a:xfrm>
            <a:off x="2859405" y="8931593"/>
            <a:ext cx="189548" cy="189548"/>
            <a:chOff x="0" y="0"/>
            <a:chExt cx="252730" cy="252730"/>
          </a:xfrm>
        </p:grpSpPr>
        <p:sp>
          <p:nvSpPr>
            <p:cNvPr id="49" name="Freeform 49"/>
            <p:cNvSpPr/>
            <p:nvPr/>
          </p:nvSpPr>
          <p:spPr>
            <a:xfrm>
              <a:off x="49530" y="49530"/>
              <a:ext cx="149860" cy="154940"/>
            </a:xfrm>
            <a:custGeom>
              <a:avLst/>
              <a:gdLst/>
              <a:ahLst/>
              <a:cxnLst/>
              <a:rect l="l" t="t" r="r" b="b"/>
              <a:pathLst>
                <a:path w="149860" h="154940">
                  <a:moveTo>
                    <a:pt x="149860" y="53340"/>
                  </a:moveTo>
                  <a:cubicBezTo>
                    <a:pt x="146050" y="107950"/>
                    <a:pt x="124460" y="135890"/>
                    <a:pt x="107950" y="146050"/>
                  </a:cubicBezTo>
                  <a:cubicBezTo>
                    <a:pt x="96520" y="152400"/>
                    <a:pt x="85090" y="154940"/>
                    <a:pt x="72390" y="152400"/>
                  </a:cubicBezTo>
                  <a:cubicBezTo>
                    <a:pt x="54610" y="148590"/>
                    <a:pt x="22860" y="130810"/>
                    <a:pt x="11430" y="115570"/>
                  </a:cubicBezTo>
                  <a:cubicBezTo>
                    <a:pt x="3810" y="105410"/>
                    <a:pt x="0" y="93980"/>
                    <a:pt x="1270" y="81280"/>
                  </a:cubicBezTo>
                  <a:cubicBezTo>
                    <a:pt x="2540" y="62230"/>
                    <a:pt x="16510" y="29210"/>
                    <a:pt x="30480" y="16510"/>
                  </a:cubicBezTo>
                  <a:cubicBezTo>
                    <a:pt x="39370" y="7620"/>
                    <a:pt x="49530" y="2540"/>
                    <a:pt x="63500" y="1270"/>
                  </a:cubicBezTo>
                  <a:cubicBezTo>
                    <a:pt x="81280" y="0"/>
                    <a:pt x="130810" y="22860"/>
                    <a:pt x="130810" y="22860"/>
                  </a:cubicBezTo>
                </a:path>
              </a:pathLst>
            </a:custGeom>
            <a:solidFill>
              <a:srgbClr val="FFFFFF"/>
            </a:solidFill>
            <a:ln cap="sq">
              <a:noFill/>
              <a:prstDash val="solid"/>
              <a:miter/>
            </a:ln>
          </p:spPr>
          <p:txBody>
            <a:bodyPr/>
            <a:lstStyle/>
            <a:p>
              <a:endParaRPr lang="de-DE"/>
            </a:p>
          </p:txBody>
        </p:sp>
      </p:grpSp>
      <p:grpSp>
        <p:nvGrpSpPr>
          <p:cNvPr id="50" name="Group 50"/>
          <p:cNvGrpSpPr/>
          <p:nvPr/>
        </p:nvGrpSpPr>
        <p:grpSpPr>
          <a:xfrm>
            <a:off x="2852738" y="8999220"/>
            <a:ext cx="189548" cy="189548"/>
            <a:chOff x="0" y="0"/>
            <a:chExt cx="252730" cy="252730"/>
          </a:xfrm>
        </p:grpSpPr>
        <p:sp>
          <p:nvSpPr>
            <p:cNvPr id="51" name="Freeform 51"/>
            <p:cNvSpPr/>
            <p:nvPr/>
          </p:nvSpPr>
          <p:spPr>
            <a:xfrm>
              <a:off x="49530" y="49530"/>
              <a:ext cx="149860" cy="154940"/>
            </a:xfrm>
            <a:custGeom>
              <a:avLst/>
              <a:gdLst/>
              <a:ahLst/>
              <a:cxnLst/>
              <a:rect l="l" t="t" r="r" b="b"/>
              <a:pathLst>
                <a:path w="149860" h="154940">
                  <a:moveTo>
                    <a:pt x="149860" y="53340"/>
                  </a:moveTo>
                  <a:cubicBezTo>
                    <a:pt x="146050" y="107950"/>
                    <a:pt x="124460" y="135890"/>
                    <a:pt x="107950" y="146050"/>
                  </a:cubicBezTo>
                  <a:cubicBezTo>
                    <a:pt x="96520" y="152400"/>
                    <a:pt x="85090" y="154940"/>
                    <a:pt x="72390" y="152400"/>
                  </a:cubicBezTo>
                  <a:cubicBezTo>
                    <a:pt x="54610" y="149860"/>
                    <a:pt x="22860" y="130810"/>
                    <a:pt x="11430" y="115570"/>
                  </a:cubicBezTo>
                  <a:cubicBezTo>
                    <a:pt x="3810" y="105410"/>
                    <a:pt x="0" y="93980"/>
                    <a:pt x="1270" y="81280"/>
                  </a:cubicBezTo>
                  <a:cubicBezTo>
                    <a:pt x="2540" y="62230"/>
                    <a:pt x="16510" y="29210"/>
                    <a:pt x="30480" y="16510"/>
                  </a:cubicBezTo>
                  <a:cubicBezTo>
                    <a:pt x="39370" y="7620"/>
                    <a:pt x="50800" y="2540"/>
                    <a:pt x="63500" y="1270"/>
                  </a:cubicBezTo>
                  <a:cubicBezTo>
                    <a:pt x="81280" y="0"/>
                    <a:pt x="130810" y="22860"/>
                    <a:pt x="130810" y="22860"/>
                  </a:cubicBezTo>
                </a:path>
              </a:pathLst>
            </a:custGeom>
            <a:solidFill>
              <a:srgbClr val="FFFFFF"/>
            </a:solidFill>
            <a:ln cap="sq">
              <a:noFill/>
              <a:prstDash val="solid"/>
              <a:miter/>
            </a:ln>
          </p:spPr>
          <p:txBody>
            <a:bodyPr/>
            <a:lstStyle/>
            <a:p>
              <a:endParaRPr lang="de-DE"/>
            </a:p>
          </p:txBody>
        </p:sp>
      </p:grpSp>
      <p:grpSp>
        <p:nvGrpSpPr>
          <p:cNvPr id="52" name="Group 52"/>
          <p:cNvGrpSpPr/>
          <p:nvPr/>
        </p:nvGrpSpPr>
        <p:grpSpPr>
          <a:xfrm>
            <a:off x="2767965" y="9147810"/>
            <a:ext cx="189548" cy="189548"/>
            <a:chOff x="0" y="0"/>
            <a:chExt cx="252730" cy="252730"/>
          </a:xfrm>
        </p:grpSpPr>
        <p:sp>
          <p:nvSpPr>
            <p:cNvPr id="53" name="Freeform 53"/>
            <p:cNvSpPr/>
            <p:nvPr/>
          </p:nvSpPr>
          <p:spPr>
            <a:xfrm>
              <a:off x="50800" y="50800"/>
              <a:ext cx="149860" cy="153670"/>
            </a:xfrm>
            <a:custGeom>
              <a:avLst/>
              <a:gdLst/>
              <a:ahLst/>
              <a:cxnLst/>
              <a:rect l="l" t="t" r="r" b="b"/>
              <a:pathLst>
                <a:path w="149860" h="153670">
                  <a:moveTo>
                    <a:pt x="149860" y="53340"/>
                  </a:moveTo>
                  <a:cubicBezTo>
                    <a:pt x="146050" y="106680"/>
                    <a:pt x="123190" y="135890"/>
                    <a:pt x="107950" y="144780"/>
                  </a:cubicBezTo>
                  <a:cubicBezTo>
                    <a:pt x="96520" y="152400"/>
                    <a:pt x="85090" y="153670"/>
                    <a:pt x="72390" y="151130"/>
                  </a:cubicBezTo>
                  <a:cubicBezTo>
                    <a:pt x="53340" y="148590"/>
                    <a:pt x="22860" y="129540"/>
                    <a:pt x="11430" y="114300"/>
                  </a:cubicBezTo>
                  <a:cubicBezTo>
                    <a:pt x="2540" y="104140"/>
                    <a:pt x="0" y="92710"/>
                    <a:pt x="0" y="80010"/>
                  </a:cubicBezTo>
                  <a:cubicBezTo>
                    <a:pt x="1270" y="62230"/>
                    <a:pt x="16510" y="27940"/>
                    <a:pt x="29210" y="15240"/>
                  </a:cubicBezTo>
                  <a:cubicBezTo>
                    <a:pt x="39370" y="6350"/>
                    <a:pt x="49530" y="1270"/>
                    <a:pt x="62230" y="0"/>
                  </a:cubicBezTo>
                  <a:cubicBezTo>
                    <a:pt x="81280" y="0"/>
                    <a:pt x="130810" y="21590"/>
                    <a:pt x="130810" y="21590"/>
                  </a:cubicBezTo>
                </a:path>
              </a:pathLst>
            </a:custGeom>
            <a:solidFill>
              <a:srgbClr val="FFFFFF"/>
            </a:solidFill>
            <a:ln cap="sq">
              <a:noFill/>
              <a:prstDash val="solid"/>
              <a:miter/>
            </a:ln>
          </p:spPr>
          <p:txBody>
            <a:bodyPr/>
            <a:lstStyle/>
            <a:p>
              <a:endParaRPr lang="de-DE"/>
            </a:p>
          </p:txBody>
        </p:sp>
      </p:grpSp>
      <p:grpSp>
        <p:nvGrpSpPr>
          <p:cNvPr id="54" name="Group 54"/>
          <p:cNvGrpSpPr/>
          <p:nvPr/>
        </p:nvGrpSpPr>
        <p:grpSpPr>
          <a:xfrm>
            <a:off x="2779395" y="9143048"/>
            <a:ext cx="189548" cy="189548"/>
            <a:chOff x="0" y="0"/>
            <a:chExt cx="252730" cy="252730"/>
          </a:xfrm>
        </p:grpSpPr>
        <p:sp>
          <p:nvSpPr>
            <p:cNvPr id="55" name="Freeform 55"/>
            <p:cNvSpPr/>
            <p:nvPr/>
          </p:nvSpPr>
          <p:spPr>
            <a:xfrm>
              <a:off x="50800" y="49530"/>
              <a:ext cx="149860" cy="154940"/>
            </a:xfrm>
            <a:custGeom>
              <a:avLst/>
              <a:gdLst/>
              <a:ahLst/>
              <a:cxnLst/>
              <a:rect l="l" t="t" r="r" b="b"/>
              <a:pathLst>
                <a:path w="149860" h="154940">
                  <a:moveTo>
                    <a:pt x="149860" y="53340"/>
                  </a:moveTo>
                  <a:cubicBezTo>
                    <a:pt x="146050" y="107950"/>
                    <a:pt x="123190" y="135890"/>
                    <a:pt x="107950" y="146050"/>
                  </a:cubicBezTo>
                  <a:cubicBezTo>
                    <a:pt x="96520" y="152400"/>
                    <a:pt x="85090" y="154940"/>
                    <a:pt x="72390" y="152400"/>
                  </a:cubicBezTo>
                  <a:cubicBezTo>
                    <a:pt x="53340" y="149860"/>
                    <a:pt x="22860" y="130810"/>
                    <a:pt x="11430" y="115570"/>
                  </a:cubicBezTo>
                  <a:cubicBezTo>
                    <a:pt x="3810" y="105410"/>
                    <a:pt x="0" y="93980"/>
                    <a:pt x="0" y="81280"/>
                  </a:cubicBezTo>
                  <a:cubicBezTo>
                    <a:pt x="1270" y="62230"/>
                    <a:pt x="16510" y="29210"/>
                    <a:pt x="29210" y="16510"/>
                  </a:cubicBezTo>
                  <a:cubicBezTo>
                    <a:pt x="39370" y="7620"/>
                    <a:pt x="49530" y="2540"/>
                    <a:pt x="63500" y="1270"/>
                  </a:cubicBezTo>
                  <a:cubicBezTo>
                    <a:pt x="81280" y="0"/>
                    <a:pt x="130810" y="22860"/>
                    <a:pt x="130810" y="22860"/>
                  </a:cubicBezTo>
                </a:path>
              </a:pathLst>
            </a:custGeom>
            <a:solidFill>
              <a:srgbClr val="FFFFFF"/>
            </a:solidFill>
            <a:ln cap="sq">
              <a:noFill/>
              <a:prstDash val="solid"/>
              <a:miter/>
            </a:ln>
          </p:spPr>
          <p:txBody>
            <a:bodyPr/>
            <a:lstStyle/>
            <a:p>
              <a:endParaRPr lang="de-DE"/>
            </a:p>
          </p:txBody>
        </p:sp>
      </p:grpSp>
      <p:grpSp>
        <p:nvGrpSpPr>
          <p:cNvPr id="56" name="Group 56"/>
          <p:cNvGrpSpPr/>
          <p:nvPr/>
        </p:nvGrpSpPr>
        <p:grpSpPr>
          <a:xfrm>
            <a:off x="2779395" y="9149715"/>
            <a:ext cx="189548" cy="189548"/>
            <a:chOff x="0" y="0"/>
            <a:chExt cx="252730" cy="252730"/>
          </a:xfrm>
        </p:grpSpPr>
        <p:sp>
          <p:nvSpPr>
            <p:cNvPr id="57" name="Freeform 57"/>
            <p:cNvSpPr/>
            <p:nvPr/>
          </p:nvSpPr>
          <p:spPr>
            <a:xfrm>
              <a:off x="50800" y="49530"/>
              <a:ext cx="149860" cy="154940"/>
            </a:xfrm>
            <a:custGeom>
              <a:avLst/>
              <a:gdLst/>
              <a:ahLst/>
              <a:cxnLst/>
              <a:rect l="l" t="t" r="r" b="b"/>
              <a:pathLst>
                <a:path w="149860" h="154940">
                  <a:moveTo>
                    <a:pt x="149860" y="53340"/>
                  </a:moveTo>
                  <a:cubicBezTo>
                    <a:pt x="146050" y="107950"/>
                    <a:pt x="123190" y="135890"/>
                    <a:pt x="107950" y="146050"/>
                  </a:cubicBezTo>
                  <a:cubicBezTo>
                    <a:pt x="96520" y="152400"/>
                    <a:pt x="85090" y="154940"/>
                    <a:pt x="72390" y="152400"/>
                  </a:cubicBezTo>
                  <a:cubicBezTo>
                    <a:pt x="53340" y="148590"/>
                    <a:pt x="22860" y="130810"/>
                    <a:pt x="11430" y="115570"/>
                  </a:cubicBezTo>
                  <a:cubicBezTo>
                    <a:pt x="3810" y="105410"/>
                    <a:pt x="0" y="93980"/>
                    <a:pt x="0" y="81280"/>
                  </a:cubicBezTo>
                  <a:cubicBezTo>
                    <a:pt x="1270" y="62230"/>
                    <a:pt x="16510" y="29210"/>
                    <a:pt x="29210" y="16510"/>
                  </a:cubicBezTo>
                  <a:cubicBezTo>
                    <a:pt x="39370" y="7620"/>
                    <a:pt x="49530" y="2540"/>
                    <a:pt x="63500" y="1270"/>
                  </a:cubicBezTo>
                  <a:cubicBezTo>
                    <a:pt x="81280" y="0"/>
                    <a:pt x="130810" y="22860"/>
                    <a:pt x="130810" y="22860"/>
                  </a:cubicBezTo>
                </a:path>
              </a:pathLst>
            </a:custGeom>
            <a:solidFill>
              <a:srgbClr val="FFFFFF"/>
            </a:solidFill>
            <a:ln cap="sq">
              <a:noFill/>
              <a:prstDash val="solid"/>
              <a:miter/>
            </a:ln>
          </p:spPr>
          <p:txBody>
            <a:bodyPr/>
            <a:lstStyle/>
            <a:p>
              <a:endParaRPr lang="de-DE"/>
            </a:p>
          </p:txBody>
        </p:sp>
      </p:grpSp>
      <p:grpSp>
        <p:nvGrpSpPr>
          <p:cNvPr id="58" name="Group 58"/>
          <p:cNvGrpSpPr/>
          <p:nvPr/>
        </p:nvGrpSpPr>
        <p:grpSpPr>
          <a:xfrm>
            <a:off x="3224212" y="9058275"/>
            <a:ext cx="171450" cy="166688"/>
            <a:chOff x="0" y="0"/>
            <a:chExt cx="228600" cy="222250"/>
          </a:xfrm>
        </p:grpSpPr>
        <p:sp>
          <p:nvSpPr>
            <p:cNvPr id="59" name="Freeform 59"/>
            <p:cNvSpPr/>
            <p:nvPr/>
          </p:nvSpPr>
          <p:spPr>
            <a:xfrm>
              <a:off x="49530" y="49530"/>
              <a:ext cx="124460" cy="129540"/>
            </a:xfrm>
            <a:custGeom>
              <a:avLst/>
              <a:gdLst/>
              <a:ahLst/>
              <a:cxnLst/>
              <a:rect l="l" t="t" r="r" b="b"/>
              <a:pathLst>
                <a:path w="124460" h="129540">
                  <a:moveTo>
                    <a:pt x="124460" y="44450"/>
                  </a:moveTo>
                  <a:cubicBezTo>
                    <a:pt x="121920" y="90170"/>
                    <a:pt x="106680" y="114300"/>
                    <a:pt x="90170" y="121920"/>
                  </a:cubicBezTo>
                  <a:cubicBezTo>
                    <a:pt x="74930" y="129540"/>
                    <a:pt x="45720" y="124460"/>
                    <a:pt x="31750" y="118110"/>
                  </a:cubicBezTo>
                  <a:cubicBezTo>
                    <a:pt x="21590" y="114300"/>
                    <a:pt x="15240" y="105410"/>
                    <a:pt x="10160" y="96520"/>
                  </a:cubicBezTo>
                  <a:cubicBezTo>
                    <a:pt x="5080" y="88900"/>
                    <a:pt x="0" y="78740"/>
                    <a:pt x="1270" y="67310"/>
                  </a:cubicBezTo>
                  <a:cubicBezTo>
                    <a:pt x="2540" y="52070"/>
                    <a:pt x="13970" y="25400"/>
                    <a:pt x="25400" y="13970"/>
                  </a:cubicBezTo>
                  <a:cubicBezTo>
                    <a:pt x="33020" y="6350"/>
                    <a:pt x="41910" y="2540"/>
                    <a:pt x="53340" y="1270"/>
                  </a:cubicBezTo>
                  <a:cubicBezTo>
                    <a:pt x="68580" y="0"/>
                    <a:pt x="109220" y="19050"/>
                    <a:pt x="109220" y="19050"/>
                  </a:cubicBezTo>
                </a:path>
              </a:pathLst>
            </a:custGeom>
            <a:solidFill>
              <a:srgbClr val="FFFFFF"/>
            </a:solidFill>
            <a:ln cap="sq">
              <a:noFill/>
              <a:prstDash val="solid"/>
              <a:miter/>
            </a:ln>
          </p:spPr>
          <p:txBody>
            <a:bodyPr/>
            <a:lstStyle/>
            <a:p>
              <a:endParaRPr lang="de-DE"/>
            </a:p>
          </p:txBody>
        </p:sp>
      </p:grpSp>
      <p:grpSp>
        <p:nvGrpSpPr>
          <p:cNvPr id="60" name="Group 60"/>
          <p:cNvGrpSpPr/>
          <p:nvPr/>
        </p:nvGrpSpPr>
        <p:grpSpPr>
          <a:xfrm>
            <a:off x="2788920" y="9168765"/>
            <a:ext cx="171450" cy="166688"/>
            <a:chOff x="0" y="0"/>
            <a:chExt cx="228600" cy="222250"/>
          </a:xfrm>
        </p:grpSpPr>
        <p:sp>
          <p:nvSpPr>
            <p:cNvPr id="61" name="Freeform 61"/>
            <p:cNvSpPr/>
            <p:nvPr/>
          </p:nvSpPr>
          <p:spPr>
            <a:xfrm>
              <a:off x="50800" y="50800"/>
              <a:ext cx="124460" cy="128270"/>
            </a:xfrm>
            <a:custGeom>
              <a:avLst/>
              <a:gdLst/>
              <a:ahLst/>
              <a:cxnLst/>
              <a:rect l="l" t="t" r="r" b="b"/>
              <a:pathLst>
                <a:path w="124460" h="128270">
                  <a:moveTo>
                    <a:pt x="124460" y="44450"/>
                  </a:moveTo>
                  <a:cubicBezTo>
                    <a:pt x="121920" y="88900"/>
                    <a:pt x="105410" y="114300"/>
                    <a:pt x="90170" y="120650"/>
                  </a:cubicBezTo>
                  <a:cubicBezTo>
                    <a:pt x="73660" y="128270"/>
                    <a:pt x="45720" y="123190"/>
                    <a:pt x="31750" y="116840"/>
                  </a:cubicBezTo>
                  <a:cubicBezTo>
                    <a:pt x="21590" y="113030"/>
                    <a:pt x="15240" y="104140"/>
                    <a:pt x="10160" y="95250"/>
                  </a:cubicBezTo>
                  <a:cubicBezTo>
                    <a:pt x="5080" y="87630"/>
                    <a:pt x="0" y="77470"/>
                    <a:pt x="0" y="67310"/>
                  </a:cubicBezTo>
                  <a:cubicBezTo>
                    <a:pt x="1270" y="52070"/>
                    <a:pt x="13970" y="24130"/>
                    <a:pt x="25400" y="12700"/>
                  </a:cubicBezTo>
                  <a:cubicBezTo>
                    <a:pt x="33020" y="5080"/>
                    <a:pt x="41910" y="1270"/>
                    <a:pt x="52070" y="0"/>
                  </a:cubicBezTo>
                  <a:cubicBezTo>
                    <a:pt x="67310" y="0"/>
                    <a:pt x="109220" y="17780"/>
                    <a:pt x="109220" y="17780"/>
                  </a:cubicBezTo>
                </a:path>
              </a:pathLst>
            </a:custGeom>
            <a:solidFill>
              <a:srgbClr val="FFFFFF"/>
            </a:solidFill>
            <a:ln cap="sq">
              <a:noFill/>
              <a:prstDash val="solid"/>
              <a:miter/>
            </a:ln>
          </p:spPr>
          <p:txBody>
            <a:bodyPr/>
            <a:lstStyle/>
            <a:p>
              <a:endParaRPr lang="de-DE"/>
            </a:p>
          </p:txBody>
        </p:sp>
      </p:grpSp>
      <p:grpSp>
        <p:nvGrpSpPr>
          <p:cNvPr id="62" name="Group 62"/>
          <p:cNvGrpSpPr/>
          <p:nvPr/>
        </p:nvGrpSpPr>
        <p:grpSpPr>
          <a:xfrm>
            <a:off x="2801302" y="9179243"/>
            <a:ext cx="171450" cy="166688"/>
            <a:chOff x="0" y="0"/>
            <a:chExt cx="228600" cy="222250"/>
          </a:xfrm>
        </p:grpSpPr>
        <p:sp>
          <p:nvSpPr>
            <p:cNvPr id="63" name="Freeform 63"/>
            <p:cNvSpPr/>
            <p:nvPr/>
          </p:nvSpPr>
          <p:spPr>
            <a:xfrm>
              <a:off x="49530" y="49530"/>
              <a:ext cx="124460" cy="128270"/>
            </a:xfrm>
            <a:custGeom>
              <a:avLst/>
              <a:gdLst/>
              <a:ahLst/>
              <a:cxnLst/>
              <a:rect l="l" t="t" r="r" b="b"/>
              <a:pathLst>
                <a:path w="124460" h="128270">
                  <a:moveTo>
                    <a:pt x="124460" y="44450"/>
                  </a:moveTo>
                  <a:cubicBezTo>
                    <a:pt x="121920" y="90170"/>
                    <a:pt x="106680" y="114300"/>
                    <a:pt x="90170" y="121920"/>
                  </a:cubicBezTo>
                  <a:cubicBezTo>
                    <a:pt x="74930" y="128270"/>
                    <a:pt x="45720" y="124460"/>
                    <a:pt x="31750" y="118110"/>
                  </a:cubicBezTo>
                  <a:cubicBezTo>
                    <a:pt x="21590" y="113030"/>
                    <a:pt x="15240" y="104140"/>
                    <a:pt x="10160" y="96520"/>
                  </a:cubicBezTo>
                  <a:cubicBezTo>
                    <a:pt x="5080" y="87630"/>
                    <a:pt x="0" y="78740"/>
                    <a:pt x="1270" y="67310"/>
                  </a:cubicBezTo>
                  <a:cubicBezTo>
                    <a:pt x="1270" y="52070"/>
                    <a:pt x="13970" y="24130"/>
                    <a:pt x="25400" y="13970"/>
                  </a:cubicBezTo>
                  <a:cubicBezTo>
                    <a:pt x="33020" y="5080"/>
                    <a:pt x="41910" y="1270"/>
                    <a:pt x="53340" y="1270"/>
                  </a:cubicBezTo>
                  <a:cubicBezTo>
                    <a:pt x="68580" y="0"/>
                    <a:pt x="109220" y="19050"/>
                    <a:pt x="109220" y="19050"/>
                  </a:cubicBezTo>
                </a:path>
              </a:pathLst>
            </a:custGeom>
            <a:solidFill>
              <a:srgbClr val="FFFFFF"/>
            </a:solidFill>
            <a:ln cap="sq">
              <a:noFill/>
              <a:prstDash val="solid"/>
              <a:miter/>
            </a:ln>
          </p:spPr>
          <p:txBody>
            <a:bodyPr/>
            <a:lstStyle/>
            <a:p>
              <a:endParaRPr lang="de-DE"/>
            </a:p>
          </p:txBody>
        </p:sp>
      </p:grpSp>
      <p:grpSp>
        <p:nvGrpSpPr>
          <p:cNvPr id="64" name="Group 64"/>
          <p:cNvGrpSpPr/>
          <p:nvPr/>
        </p:nvGrpSpPr>
        <p:grpSpPr>
          <a:xfrm>
            <a:off x="2799398" y="9379268"/>
            <a:ext cx="171450" cy="166688"/>
            <a:chOff x="0" y="0"/>
            <a:chExt cx="228600" cy="222250"/>
          </a:xfrm>
        </p:grpSpPr>
        <p:sp>
          <p:nvSpPr>
            <p:cNvPr id="65" name="Freeform 65"/>
            <p:cNvSpPr/>
            <p:nvPr/>
          </p:nvSpPr>
          <p:spPr>
            <a:xfrm>
              <a:off x="49530" y="49530"/>
              <a:ext cx="125730" cy="128270"/>
            </a:xfrm>
            <a:custGeom>
              <a:avLst/>
              <a:gdLst/>
              <a:ahLst/>
              <a:cxnLst/>
              <a:rect l="l" t="t" r="r" b="b"/>
              <a:pathLst>
                <a:path w="125730" h="128270">
                  <a:moveTo>
                    <a:pt x="125730" y="44450"/>
                  </a:moveTo>
                  <a:cubicBezTo>
                    <a:pt x="121920" y="90170"/>
                    <a:pt x="106680" y="114300"/>
                    <a:pt x="90170" y="121920"/>
                  </a:cubicBezTo>
                  <a:cubicBezTo>
                    <a:pt x="74930" y="128270"/>
                    <a:pt x="45720" y="124460"/>
                    <a:pt x="31750" y="118110"/>
                  </a:cubicBezTo>
                  <a:cubicBezTo>
                    <a:pt x="21590" y="113030"/>
                    <a:pt x="15240" y="104140"/>
                    <a:pt x="10160" y="96520"/>
                  </a:cubicBezTo>
                  <a:cubicBezTo>
                    <a:pt x="5080" y="87630"/>
                    <a:pt x="0" y="78740"/>
                    <a:pt x="1270" y="67310"/>
                  </a:cubicBezTo>
                  <a:cubicBezTo>
                    <a:pt x="2540" y="52070"/>
                    <a:pt x="13970" y="24130"/>
                    <a:pt x="25400" y="13970"/>
                  </a:cubicBezTo>
                  <a:cubicBezTo>
                    <a:pt x="33020" y="5080"/>
                    <a:pt x="41910" y="1270"/>
                    <a:pt x="53340" y="1270"/>
                  </a:cubicBezTo>
                  <a:cubicBezTo>
                    <a:pt x="68580" y="0"/>
                    <a:pt x="109220" y="19050"/>
                    <a:pt x="109220" y="19050"/>
                  </a:cubicBezTo>
                </a:path>
              </a:pathLst>
            </a:custGeom>
            <a:solidFill>
              <a:srgbClr val="FFFFFF"/>
            </a:solidFill>
            <a:ln cap="sq">
              <a:noFill/>
              <a:prstDash val="solid"/>
              <a:miter/>
            </a:ln>
          </p:spPr>
          <p:txBody>
            <a:bodyPr/>
            <a:lstStyle/>
            <a:p>
              <a:endParaRPr lang="de-DE"/>
            </a:p>
          </p:txBody>
        </p:sp>
      </p:grpSp>
      <p:grpSp>
        <p:nvGrpSpPr>
          <p:cNvPr id="66" name="Group 66"/>
          <p:cNvGrpSpPr/>
          <p:nvPr/>
        </p:nvGrpSpPr>
        <p:grpSpPr>
          <a:xfrm>
            <a:off x="2779395" y="9374505"/>
            <a:ext cx="171450" cy="166688"/>
            <a:chOff x="0" y="0"/>
            <a:chExt cx="228600" cy="222250"/>
          </a:xfrm>
        </p:grpSpPr>
        <p:sp>
          <p:nvSpPr>
            <p:cNvPr id="67" name="Freeform 67"/>
            <p:cNvSpPr/>
            <p:nvPr/>
          </p:nvSpPr>
          <p:spPr>
            <a:xfrm>
              <a:off x="50800" y="49530"/>
              <a:ext cx="124460" cy="128270"/>
            </a:xfrm>
            <a:custGeom>
              <a:avLst/>
              <a:gdLst/>
              <a:ahLst/>
              <a:cxnLst/>
              <a:rect l="l" t="t" r="r" b="b"/>
              <a:pathLst>
                <a:path w="124460" h="128270">
                  <a:moveTo>
                    <a:pt x="124460" y="44450"/>
                  </a:moveTo>
                  <a:cubicBezTo>
                    <a:pt x="121920" y="88900"/>
                    <a:pt x="105410" y="114300"/>
                    <a:pt x="88900" y="120650"/>
                  </a:cubicBezTo>
                  <a:cubicBezTo>
                    <a:pt x="73660" y="128270"/>
                    <a:pt x="44450" y="124460"/>
                    <a:pt x="30480" y="118110"/>
                  </a:cubicBezTo>
                  <a:cubicBezTo>
                    <a:pt x="20320" y="113030"/>
                    <a:pt x="13970" y="104140"/>
                    <a:pt x="8890" y="96520"/>
                  </a:cubicBezTo>
                  <a:cubicBezTo>
                    <a:pt x="3810" y="87630"/>
                    <a:pt x="0" y="77470"/>
                    <a:pt x="0" y="67310"/>
                  </a:cubicBezTo>
                  <a:cubicBezTo>
                    <a:pt x="1270" y="52070"/>
                    <a:pt x="13970" y="24130"/>
                    <a:pt x="24130" y="12700"/>
                  </a:cubicBezTo>
                  <a:cubicBezTo>
                    <a:pt x="31750" y="5080"/>
                    <a:pt x="40640" y="1270"/>
                    <a:pt x="52070" y="1270"/>
                  </a:cubicBezTo>
                  <a:cubicBezTo>
                    <a:pt x="67310" y="0"/>
                    <a:pt x="107950" y="17780"/>
                    <a:pt x="107950" y="17780"/>
                  </a:cubicBezTo>
                </a:path>
              </a:pathLst>
            </a:custGeom>
            <a:solidFill>
              <a:srgbClr val="FFFFFF"/>
            </a:solidFill>
            <a:ln cap="sq">
              <a:noFill/>
              <a:prstDash val="solid"/>
              <a:miter/>
            </a:ln>
          </p:spPr>
          <p:txBody>
            <a:bodyPr/>
            <a:lstStyle/>
            <a:p>
              <a:endParaRPr lang="de-DE"/>
            </a:p>
          </p:txBody>
        </p:sp>
      </p:grpSp>
      <p:grpSp>
        <p:nvGrpSpPr>
          <p:cNvPr id="68" name="Group 68"/>
          <p:cNvGrpSpPr/>
          <p:nvPr/>
        </p:nvGrpSpPr>
        <p:grpSpPr>
          <a:xfrm>
            <a:off x="2772728" y="9393555"/>
            <a:ext cx="171450" cy="166688"/>
            <a:chOff x="0" y="0"/>
            <a:chExt cx="228600" cy="222250"/>
          </a:xfrm>
        </p:grpSpPr>
        <p:sp>
          <p:nvSpPr>
            <p:cNvPr id="69" name="Freeform 69"/>
            <p:cNvSpPr/>
            <p:nvPr/>
          </p:nvSpPr>
          <p:spPr>
            <a:xfrm>
              <a:off x="50800" y="50800"/>
              <a:ext cx="124460" cy="128270"/>
            </a:xfrm>
            <a:custGeom>
              <a:avLst/>
              <a:gdLst/>
              <a:ahLst/>
              <a:cxnLst/>
              <a:rect l="l" t="t" r="r" b="b"/>
              <a:pathLst>
                <a:path w="124460" h="128270">
                  <a:moveTo>
                    <a:pt x="124460" y="44450"/>
                  </a:moveTo>
                  <a:cubicBezTo>
                    <a:pt x="121920" y="88900"/>
                    <a:pt x="105410" y="114300"/>
                    <a:pt x="90170" y="120650"/>
                  </a:cubicBezTo>
                  <a:cubicBezTo>
                    <a:pt x="73660" y="128270"/>
                    <a:pt x="44450" y="123190"/>
                    <a:pt x="30480" y="116840"/>
                  </a:cubicBezTo>
                  <a:cubicBezTo>
                    <a:pt x="20320" y="113030"/>
                    <a:pt x="13970" y="104140"/>
                    <a:pt x="8890" y="95250"/>
                  </a:cubicBezTo>
                  <a:cubicBezTo>
                    <a:pt x="3810" y="87630"/>
                    <a:pt x="0" y="77470"/>
                    <a:pt x="0" y="67310"/>
                  </a:cubicBezTo>
                  <a:cubicBezTo>
                    <a:pt x="1270" y="52070"/>
                    <a:pt x="13970" y="24130"/>
                    <a:pt x="24130" y="12700"/>
                  </a:cubicBezTo>
                  <a:cubicBezTo>
                    <a:pt x="31750" y="5080"/>
                    <a:pt x="40640" y="1270"/>
                    <a:pt x="52070" y="0"/>
                  </a:cubicBezTo>
                  <a:cubicBezTo>
                    <a:pt x="67310" y="0"/>
                    <a:pt x="107950" y="17780"/>
                    <a:pt x="107950" y="17780"/>
                  </a:cubicBezTo>
                </a:path>
              </a:pathLst>
            </a:custGeom>
            <a:solidFill>
              <a:srgbClr val="FFFFFF"/>
            </a:solidFill>
            <a:ln cap="sq">
              <a:noFill/>
              <a:prstDash val="solid"/>
              <a:miter/>
            </a:ln>
          </p:spPr>
          <p:txBody>
            <a:bodyPr/>
            <a:lstStyle/>
            <a:p>
              <a:endParaRPr lang="de-DE"/>
            </a:p>
          </p:txBody>
        </p:sp>
      </p:grpSp>
      <p:grpSp>
        <p:nvGrpSpPr>
          <p:cNvPr id="70" name="Group 70"/>
          <p:cNvGrpSpPr/>
          <p:nvPr/>
        </p:nvGrpSpPr>
        <p:grpSpPr>
          <a:xfrm>
            <a:off x="2781300" y="9418320"/>
            <a:ext cx="173355" cy="172402"/>
            <a:chOff x="0" y="0"/>
            <a:chExt cx="231140" cy="229870"/>
          </a:xfrm>
        </p:grpSpPr>
        <p:sp>
          <p:nvSpPr>
            <p:cNvPr id="71" name="Freeform 71"/>
            <p:cNvSpPr/>
            <p:nvPr/>
          </p:nvSpPr>
          <p:spPr>
            <a:xfrm>
              <a:off x="49530" y="48260"/>
              <a:ext cx="132080" cy="130810"/>
            </a:xfrm>
            <a:custGeom>
              <a:avLst/>
              <a:gdLst/>
              <a:ahLst/>
              <a:cxnLst/>
              <a:rect l="l" t="t" r="r" b="b"/>
              <a:pathLst>
                <a:path w="132080" h="130810">
                  <a:moveTo>
                    <a:pt x="66040" y="2540"/>
                  </a:moveTo>
                  <a:cubicBezTo>
                    <a:pt x="129540" y="44450"/>
                    <a:pt x="132080" y="72390"/>
                    <a:pt x="125730" y="88900"/>
                  </a:cubicBezTo>
                  <a:cubicBezTo>
                    <a:pt x="119380" y="105410"/>
                    <a:pt x="97790" y="123190"/>
                    <a:pt x="80010" y="127000"/>
                  </a:cubicBezTo>
                  <a:cubicBezTo>
                    <a:pt x="63500" y="130810"/>
                    <a:pt x="35560" y="123190"/>
                    <a:pt x="22860" y="111760"/>
                  </a:cubicBezTo>
                  <a:cubicBezTo>
                    <a:pt x="10160" y="99060"/>
                    <a:pt x="1270" y="72390"/>
                    <a:pt x="3810" y="55880"/>
                  </a:cubicBezTo>
                  <a:cubicBezTo>
                    <a:pt x="6350" y="38100"/>
                    <a:pt x="24130" y="15240"/>
                    <a:pt x="39370" y="7620"/>
                  </a:cubicBezTo>
                  <a:cubicBezTo>
                    <a:pt x="55880" y="0"/>
                    <a:pt x="83820" y="2540"/>
                    <a:pt x="99060" y="11430"/>
                  </a:cubicBezTo>
                  <a:cubicBezTo>
                    <a:pt x="114300" y="20320"/>
                    <a:pt x="128270" y="45720"/>
                    <a:pt x="129540" y="62230"/>
                  </a:cubicBezTo>
                  <a:cubicBezTo>
                    <a:pt x="132080" y="76200"/>
                    <a:pt x="128270" y="90170"/>
                    <a:pt x="119380" y="101600"/>
                  </a:cubicBezTo>
                  <a:cubicBezTo>
                    <a:pt x="109220" y="114300"/>
                    <a:pt x="83820" y="128270"/>
                    <a:pt x="66040" y="129540"/>
                  </a:cubicBezTo>
                  <a:cubicBezTo>
                    <a:pt x="52070" y="130810"/>
                    <a:pt x="34290" y="123190"/>
                    <a:pt x="24130" y="114300"/>
                  </a:cubicBezTo>
                  <a:cubicBezTo>
                    <a:pt x="12700" y="105410"/>
                    <a:pt x="2540" y="90170"/>
                    <a:pt x="1270" y="74930"/>
                  </a:cubicBezTo>
                  <a:cubicBezTo>
                    <a:pt x="0" y="58420"/>
                    <a:pt x="8890" y="31750"/>
                    <a:pt x="20320" y="19050"/>
                  </a:cubicBezTo>
                  <a:cubicBezTo>
                    <a:pt x="30480" y="8890"/>
                    <a:pt x="62230" y="2540"/>
                    <a:pt x="62230" y="2540"/>
                  </a:cubicBezTo>
                </a:path>
              </a:pathLst>
            </a:custGeom>
            <a:solidFill>
              <a:srgbClr val="FFFFFF"/>
            </a:solidFill>
            <a:ln cap="sq">
              <a:noFill/>
              <a:prstDash val="solid"/>
              <a:miter/>
            </a:ln>
          </p:spPr>
          <p:txBody>
            <a:bodyPr/>
            <a:lstStyle/>
            <a:p>
              <a:endParaRPr lang="de-DE"/>
            </a:p>
          </p:txBody>
        </p:sp>
      </p:grpSp>
      <p:grpSp>
        <p:nvGrpSpPr>
          <p:cNvPr id="72" name="Group 72"/>
          <p:cNvGrpSpPr/>
          <p:nvPr/>
        </p:nvGrpSpPr>
        <p:grpSpPr>
          <a:xfrm>
            <a:off x="2806065" y="9430702"/>
            <a:ext cx="171450" cy="166688"/>
            <a:chOff x="0" y="0"/>
            <a:chExt cx="228600" cy="222250"/>
          </a:xfrm>
        </p:grpSpPr>
        <p:sp>
          <p:nvSpPr>
            <p:cNvPr id="73" name="Freeform 73"/>
            <p:cNvSpPr/>
            <p:nvPr/>
          </p:nvSpPr>
          <p:spPr>
            <a:xfrm>
              <a:off x="49530" y="49530"/>
              <a:ext cx="124460" cy="128270"/>
            </a:xfrm>
            <a:custGeom>
              <a:avLst/>
              <a:gdLst/>
              <a:ahLst/>
              <a:cxnLst/>
              <a:rect l="l" t="t" r="r" b="b"/>
              <a:pathLst>
                <a:path w="124460" h="128270">
                  <a:moveTo>
                    <a:pt x="124460" y="44450"/>
                  </a:moveTo>
                  <a:cubicBezTo>
                    <a:pt x="121920" y="88900"/>
                    <a:pt x="106680" y="114300"/>
                    <a:pt x="90170" y="120650"/>
                  </a:cubicBezTo>
                  <a:cubicBezTo>
                    <a:pt x="74930" y="128270"/>
                    <a:pt x="45720" y="124460"/>
                    <a:pt x="31750" y="118110"/>
                  </a:cubicBezTo>
                  <a:cubicBezTo>
                    <a:pt x="21590" y="113030"/>
                    <a:pt x="15240" y="104140"/>
                    <a:pt x="10160" y="96520"/>
                  </a:cubicBezTo>
                  <a:cubicBezTo>
                    <a:pt x="5080" y="87630"/>
                    <a:pt x="0" y="77470"/>
                    <a:pt x="1270" y="67310"/>
                  </a:cubicBezTo>
                  <a:cubicBezTo>
                    <a:pt x="2540" y="52070"/>
                    <a:pt x="13970" y="24130"/>
                    <a:pt x="25400" y="12700"/>
                  </a:cubicBezTo>
                  <a:cubicBezTo>
                    <a:pt x="33020" y="5080"/>
                    <a:pt x="41910" y="1270"/>
                    <a:pt x="53340" y="1270"/>
                  </a:cubicBezTo>
                  <a:cubicBezTo>
                    <a:pt x="68580" y="0"/>
                    <a:pt x="109220" y="17780"/>
                    <a:pt x="109220" y="17780"/>
                  </a:cubicBezTo>
                </a:path>
              </a:pathLst>
            </a:custGeom>
            <a:solidFill>
              <a:srgbClr val="FFFFFF"/>
            </a:solidFill>
            <a:ln cap="sq">
              <a:noFill/>
              <a:prstDash val="solid"/>
              <a:miter/>
            </a:ln>
          </p:spPr>
          <p:txBody>
            <a:bodyPr/>
            <a:lstStyle/>
            <a:p>
              <a:endParaRPr lang="de-DE"/>
            </a:p>
          </p:txBody>
        </p:sp>
      </p:grpSp>
      <p:grpSp>
        <p:nvGrpSpPr>
          <p:cNvPr id="74" name="Group 74"/>
          <p:cNvGrpSpPr/>
          <p:nvPr/>
        </p:nvGrpSpPr>
        <p:grpSpPr>
          <a:xfrm>
            <a:off x="2774633" y="9585960"/>
            <a:ext cx="171450" cy="166688"/>
            <a:chOff x="0" y="0"/>
            <a:chExt cx="228600" cy="222250"/>
          </a:xfrm>
        </p:grpSpPr>
        <p:sp>
          <p:nvSpPr>
            <p:cNvPr id="75" name="Freeform 75"/>
            <p:cNvSpPr/>
            <p:nvPr/>
          </p:nvSpPr>
          <p:spPr>
            <a:xfrm>
              <a:off x="49530" y="49530"/>
              <a:ext cx="124460" cy="128270"/>
            </a:xfrm>
            <a:custGeom>
              <a:avLst/>
              <a:gdLst/>
              <a:ahLst/>
              <a:cxnLst/>
              <a:rect l="l" t="t" r="r" b="b"/>
              <a:pathLst>
                <a:path w="124460" h="128270">
                  <a:moveTo>
                    <a:pt x="124460" y="44450"/>
                  </a:moveTo>
                  <a:cubicBezTo>
                    <a:pt x="121920" y="88900"/>
                    <a:pt x="106680" y="114300"/>
                    <a:pt x="90170" y="120650"/>
                  </a:cubicBezTo>
                  <a:cubicBezTo>
                    <a:pt x="74930" y="128270"/>
                    <a:pt x="45720" y="124460"/>
                    <a:pt x="31750" y="118110"/>
                  </a:cubicBezTo>
                  <a:cubicBezTo>
                    <a:pt x="21590" y="113030"/>
                    <a:pt x="15240" y="104140"/>
                    <a:pt x="10160" y="96520"/>
                  </a:cubicBezTo>
                  <a:cubicBezTo>
                    <a:pt x="5080" y="87630"/>
                    <a:pt x="0" y="78740"/>
                    <a:pt x="1270" y="67310"/>
                  </a:cubicBezTo>
                  <a:cubicBezTo>
                    <a:pt x="2540" y="52070"/>
                    <a:pt x="13970" y="24130"/>
                    <a:pt x="25400" y="12700"/>
                  </a:cubicBezTo>
                  <a:cubicBezTo>
                    <a:pt x="33020" y="5080"/>
                    <a:pt x="41910" y="1270"/>
                    <a:pt x="53340" y="1270"/>
                  </a:cubicBezTo>
                  <a:cubicBezTo>
                    <a:pt x="68580" y="0"/>
                    <a:pt x="109220" y="19050"/>
                    <a:pt x="109220" y="19050"/>
                  </a:cubicBezTo>
                </a:path>
              </a:pathLst>
            </a:custGeom>
            <a:solidFill>
              <a:srgbClr val="FFFFFF"/>
            </a:solidFill>
            <a:ln cap="sq">
              <a:noFill/>
              <a:prstDash val="solid"/>
              <a:miter/>
            </a:ln>
          </p:spPr>
          <p:txBody>
            <a:bodyPr/>
            <a:lstStyle/>
            <a:p>
              <a:endParaRPr lang="de-DE"/>
            </a:p>
          </p:txBody>
        </p:sp>
      </p:grpSp>
      <p:grpSp>
        <p:nvGrpSpPr>
          <p:cNvPr id="76" name="Group 76"/>
          <p:cNvGrpSpPr/>
          <p:nvPr/>
        </p:nvGrpSpPr>
        <p:grpSpPr>
          <a:xfrm>
            <a:off x="2783205" y="9592628"/>
            <a:ext cx="171450" cy="166688"/>
            <a:chOff x="0" y="0"/>
            <a:chExt cx="228600" cy="222250"/>
          </a:xfrm>
        </p:grpSpPr>
        <p:sp>
          <p:nvSpPr>
            <p:cNvPr id="77" name="Freeform 77"/>
            <p:cNvSpPr/>
            <p:nvPr/>
          </p:nvSpPr>
          <p:spPr>
            <a:xfrm>
              <a:off x="49530" y="49530"/>
              <a:ext cx="124460" cy="128270"/>
            </a:xfrm>
            <a:custGeom>
              <a:avLst/>
              <a:gdLst/>
              <a:ahLst/>
              <a:cxnLst/>
              <a:rect l="l" t="t" r="r" b="b"/>
              <a:pathLst>
                <a:path w="124460" h="128270">
                  <a:moveTo>
                    <a:pt x="124460" y="44450"/>
                  </a:moveTo>
                  <a:cubicBezTo>
                    <a:pt x="121920" y="88900"/>
                    <a:pt x="105410" y="114300"/>
                    <a:pt x="90170" y="120650"/>
                  </a:cubicBezTo>
                  <a:cubicBezTo>
                    <a:pt x="73660" y="128270"/>
                    <a:pt x="45720" y="124460"/>
                    <a:pt x="31750" y="118110"/>
                  </a:cubicBezTo>
                  <a:cubicBezTo>
                    <a:pt x="21590" y="113030"/>
                    <a:pt x="15240" y="104140"/>
                    <a:pt x="10160" y="96520"/>
                  </a:cubicBezTo>
                  <a:cubicBezTo>
                    <a:pt x="5080" y="87630"/>
                    <a:pt x="0" y="77470"/>
                    <a:pt x="1270" y="67310"/>
                  </a:cubicBezTo>
                  <a:cubicBezTo>
                    <a:pt x="1270" y="52070"/>
                    <a:pt x="13970" y="24130"/>
                    <a:pt x="25400" y="12700"/>
                  </a:cubicBezTo>
                  <a:cubicBezTo>
                    <a:pt x="33020" y="5080"/>
                    <a:pt x="41910" y="1270"/>
                    <a:pt x="52070" y="1270"/>
                  </a:cubicBezTo>
                  <a:cubicBezTo>
                    <a:pt x="68580" y="0"/>
                    <a:pt x="109220" y="17780"/>
                    <a:pt x="109220" y="17780"/>
                  </a:cubicBezTo>
                </a:path>
              </a:pathLst>
            </a:custGeom>
            <a:solidFill>
              <a:srgbClr val="FFFFFF"/>
            </a:solidFill>
            <a:ln cap="sq">
              <a:noFill/>
              <a:prstDash val="solid"/>
              <a:miter/>
            </a:ln>
          </p:spPr>
          <p:txBody>
            <a:bodyPr/>
            <a:lstStyle/>
            <a:p>
              <a:endParaRPr lang="de-DE"/>
            </a:p>
          </p:txBody>
        </p:sp>
      </p:grpSp>
      <p:grpSp>
        <p:nvGrpSpPr>
          <p:cNvPr id="78" name="Group 78"/>
          <p:cNvGrpSpPr/>
          <p:nvPr/>
        </p:nvGrpSpPr>
        <p:grpSpPr>
          <a:xfrm>
            <a:off x="2788920" y="9593580"/>
            <a:ext cx="171450" cy="166688"/>
            <a:chOff x="0" y="0"/>
            <a:chExt cx="228600" cy="222250"/>
          </a:xfrm>
        </p:grpSpPr>
        <p:sp>
          <p:nvSpPr>
            <p:cNvPr id="79" name="Freeform 79"/>
            <p:cNvSpPr/>
            <p:nvPr/>
          </p:nvSpPr>
          <p:spPr>
            <a:xfrm>
              <a:off x="50800" y="50800"/>
              <a:ext cx="124460" cy="128270"/>
            </a:xfrm>
            <a:custGeom>
              <a:avLst/>
              <a:gdLst/>
              <a:ahLst/>
              <a:cxnLst/>
              <a:rect l="l" t="t" r="r" b="b"/>
              <a:pathLst>
                <a:path w="124460" h="128270">
                  <a:moveTo>
                    <a:pt x="124460" y="44450"/>
                  </a:moveTo>
                  <a:cubicBezTo>
                    <a:pt x="121920" y="88900"/>
                    <a:pt x="105410" y="113030"/>
                    <a:pt x="90170" y="120650"/>
                  </a:cubicBezTo>
                  <a:cubicBezTo>
                    <a:pt x="73660" y="128270"/>
                    <a:pt x="45720" y="123190"/>
                    <a:pt x="31750" y="116840"/>
                  </a:cubicBezTo>
                  <a:cubicBezTo>
                    <a:pt x="21590" y="113030"/>
                    <a:pt x="15240" y="104140"/>
                    <a:pt x="10160" y="95250"/>
                  </a:cubicBezTo>
                  <a:cubicBezTo>
                    <a:pt x="5080" y="87630"/>
                    <a:pt x="0" y="77470"/>
                    <a:pt x="0" y="67310"/>
                  </a:cubicBezTo>
                  <a:cubicBezTo>
                    <a:pt x="1270" y="50800"/>
                    <a:pt x="13970" y="24130"/>
                    <a:pt x="25400" y="12700"/>
                  </a:cubicBezTo>
                  <a:cubicBezTo>
                    <a:pt x="33020" y="5080"/>
                    <a:pt x="41910" y="1270"/>
                    <a:pt x="52070" y="0"/>
                  </a:cubicBezTo>
                  <a:cubicBezTo>
                    <a:pt x="67310" y="0"/>
                    <a:pt x="109220" y="17780"/>
                    <a:pt x="109220" y="17780"/>
                  </a:cubicBezTo>
                </a:path>
              </a:pathLst>
            </a:custGeom>
            <a:solidFill>
              <a:srgbClr val="FFFFFF"/>
            </a:solidFill>
            <a:ln cap="sq">
              <a:noFill/>
              <a:prstDash val="solid"/>
              <a:miter/>
            </a:ln>
          </p:spPr>
          <p:txBody>
            <a:bodyPr/>
            <a:lstStyle/>
            <a:p>
              <a:endParaRPr lang="de-DE"/>
            </a:p>
          </p:txBody>
        </p:sp>
      </p:grpSp>
      <p:grpSp>
        <p:nvGrpSpPr>
          <p:cNvPr id="80" name="Group 80"/>
          <p:cNvGrpSpPr/>
          <p:nvPr/>
        </p:nvGrpSpPr>
        <p:grpSpPr>
          <a:xfrm>
            <a:off x="2797492" y="9595485"/>
            <a:ext cx="171450" cy="166688"/>
            <a:chOff x="0" y="0"/>
            <a:chExt cx="228600" cy="222250"/>
          </a:xfrm>
        </p:grpSpPr>
        <p:sp>
          <p:nvSpPr>
            <p:cNvPr id="81" name="Freeform 81"/>
            <p:cNvSpPr/>
            <p:nvPr/>
          </p:nvSpPr>
          <p:spPr>
            <a:xfrm>
              <a:off x="50800" y="49530"/>
              <a:ext cx="124460" cy="128270"/>
            </a:xfrm>
            <a:custGeom>
              <a:avLst/>
              <a:gdLst/>
              <a:ahLst/>
              <a:cxnLst/>
              <a:rect l="l" t="t" r="r" b="b"/>
              <a:pathLst>
                <a:path w="124460" h="128270">
                  <a:moveTo>
                    <a:pt x="124460" y="44450"/>
                  </a:moveTo>
                  <a:cubicBezTo>
                    <a:pt x="121920" y="90170"/>
                    <a:pt x="105410" y="114300"/>
                    <a:pt x="90170" y="121920"/>
                  </a:cubicBezTo>
                  <a:cubicBezTo>
                    <a:pt x="73660" y="128270"/>
                    <a:pt x="44450" y="124460"/>
                    <a:pt x="30480" y="118110"/>
                  </a:cubicBezTo>
                  <a:cubicBezTo>
                    <a:pt x="20320" y="113030"/>
                    <a:pt x="13970" y="105410"/>
                    <a:pt x="8890" y="96520"/>
                  </a:cubicBezTo>
                  <a:cubicBezTo>
                    <a:pt x="3810" y="87630"/>
                    <a:pt x="0" y="78740"/>
                    <a:pt x="0" y="67310"/>
                  </a:cubicBezTo>
                  <a:cubicBezTo>
                    <a:pt x="1270" y="52070"/>
                    <a:pt x="13970" y="24130"/>
                    <a:pt x="24130" y="13970"/>
                  </a:cubicBezTo>
                  <a:cubicBezTo>
                    <a:pt x="31750" y="6350"/>
                    <a:pt x="40640" y="2540"/>
                    <a:pt x="52070" y="1270"/>
                  </a:cubicBezTo>
                  <a:cubicBezTo>
                    <a:pt x="67310" y="0"/>
                    <a:pt x="107950" y="19050"/>
                    <a:pt x="107950" y="19050"/>
                  </a:cubicBezTo>
                </a:path>
              </a:pathLst>
            </a:custGeom>
            <a:solidFill>
              <a:srgbClr val="FFFFFF"/>
            </a:solidFill>
            <a:ln cap="sq">
              <a:noFill/>
              <a:prstDash val="solid"/>
              <a:miter/>
            </a:ln>
          </p:spPr>
          <p:txBody>
            <a:bodyPr/>
            <a:lstStyle/>
            <a:p>
              <a:endParaRPr lang="de-DE"/>
            </a:p>
          </p:txBody>
        </p:sp>
      </p:grpSp>
      <p:grpSp>
        <p:nvGrpSpPr>
          <p:cNvPr id="82" name="Group 82"/>
          <p:cNvGrpSpPr/>
          <p:nvPr/>
        </p:nvGrpSpPr>
        <p:grpSpPr>
          <a:xfrm>
            <a:off x="2802255" y="9593580"/>
            <a:ext cx="171450" cy="166688"/>
            <a:chOff x="0" y="0"/>
            <a:chExt cx="228600" cy="222250"/>
          </a:xfrm>
        </p:grpSpPr>
        <p:sp>
          <p:nvSpPr>
            <p:cNvPr id="83" name="Freeform 83"/>
            <p:cNvSpPr/>
            <p:nvPr/>
          </p:nvSpPr>
          <p:spPr>
            <a:xfrm>
              <a:off x="50800" y="50800"/>
              <a:ext cx="124460" cy="128270"/>
            </a:xfrm>
            <a:custGeom>
              <a:avLst/>
              <a:gdLst/>
              <a:ahLst/>
              <a:cxnLst/>
              <a:rect l="l" t="t" r="r" b="b"/>
              <a:pathLst>
                <a:path w="124460" h="128270">
                  <a:moveTo>
                    <a:pt x="124460" y="44450"/>
                  </a:moveTo>
                  <a:cubicBezTo>
                    <a:pt x="121920" y="88900"/>
                    <a:pt x="105410" y="113030"/>
                    <a:pt x="90170" y="120650"/>
                  </a:cubicBezTo>
                  <a:cubicBezTo>
                    <a:pt x="73660" y="128270"/>
                    <a:pt x="44450" y="123190"/>
                    <a:pt x="30480" y="116840"/>
                  </a:cubicBezTo>
                  <a:cubicBezTo>
                    <a:pt x="20320" y="113030"/>
                    <a:pt x="13970" y="104140"/>
                    <a:pt x="8890" y="95250"/>
                  </a:cubicBezTo>
                  <a:cubicBezTo>
                    <a:pt x="3810" y="87630"/>
                    <a:pt x="0" y="77470"/>
                    <a:pt x="0" y="67310"/>
                  </a:cubicBezTo>
                  <a:cubicBezTo>
                    <a:pt x="1270" y="50800"/>
                    <a:pt x="13970" y="24130"/>
                    <a:pt x="24130" y="12700"/>
                  </a:cubicBezTo>
                  <a:cubicBezTo>
                    <a:pt x="33020" y="5080"/>
                    <a:pt x="41910" y="1270"/>
                    <a:pt x="52070" y="0"/>
                  </a:cubicBezTo>
                  <a:cubicBezTo>
                    <a:pt x="67310" y="0"/>
                    <a:pt x="109220" y="17780"/>
                    <a:pt x="109220" y="17780"/>
                  </a:cubicBezTo>
                </a:path>
              </a:pathLst>
            </a:custGeom>
            <a:solidFill>
              <a:srgbClr val="FFFFFF"/>
            </a:solidFill>
            <a:ln cap="sq">
              <a:noFill/>
              <a:prstDash val="solid"/>
              <a:miter/>
            </a:ln>
          </p:spPr>
          <p:txBody>
            <a:bodyPr/>
            <a:lstStyle/>
            <a:p>
              <a:endParaRPr lang="de-DE"/>
            </a:p>
          </p:txBody>
        </p:sp>
      </p:grpSp>
      <p:grpSp>
        <p:nvGrpSpPr>
          <p:cNvPr id="84" name="Group 84"/>
          <p:cNvGrpSpPr/>
          <p:nvPr/>
        </p:nvGrpSpPr>
        <p:grpSpPr>
          <a:xfrm>
            <a:off x="3615690" y="8899207"/>
            <a:ext cx="296228" cy="322897"/>
            <a:chOff x="0" y="0"/>
            <a:chExt cx="394970" cy="430530"/>
          </a:xfrm>
        </p:grpSpPr>
        <p:sp>
          <p:nvSpPr>
            <p:cNvPr id="85" name="Freeform 85"/>
            <p:cNvSpPr/>
            <p:nvPr/>
          </p:nvSpPr>
          <p:spPr>
            <a:xfrm>
              <a:off x="46990" y="48260"/>
              <a:ext cx="302260" cy="334010"/>
            </a:xfrm>
            <a:custGeom>
              <a:avLst/>
              <a:gdLst/>
              <a:ahLst/>
              <a:cxnLst/>
              <a:rect l="l" t="t" r="r" b="b"/>
              <a:pathLst>
                <a:path w="302260" h="334010">
                  <a:moveTo>
                    <a:pt x="130810" y="92710"/>
                  </a:moveTo>
                  <a:cubicBezTo>
                    <a:pt x="215900" y="181610"/>
                    <a:pt x="226060" y="199390"/>
                    <a:pt x="226060" y="215900"/>
                  </a:cubicBezTo>
                  <a:cubicBezTo>
                    <a:pt x="226060" y="231140"/>
                    <a:pt x="217170" y="247650"/>
                    <a:pt x="209550" y="257810"/>
                  </a:cubicBezTo>
                  <a:cubicBezTo>
                    <a:pt x="203200" y="266700"/>
                    <a:pt x="193040" y="271780"/>
                    <a:pt x="184150" y="274320"/>
                  </a:cubicBezTo>
                  <a:cubicBezTo>
                    <a:pt x="175260" y="278130"/>
                    <a:pt x="163830" y="280670"/>
                    <a:pt x="153670" y="278130"/>
                  </a:cubicBezTo>
                  <a:cubicBezTo>
                    <a:pt x="140970" y="275590"/>
                    <a:pt x="123190" y="269240"/>
                    <a:pt x="114300" y="256540"/>
                  </a:cubicBezTo>
                  <a:cubicBezTo>
                    <a:pt x="101600" y="237490"/>
                    <a:pt x="104140" y="189230"/>
                    <a:pt x="107950" y="158750"/>
                  </a:cubicBezTo>
                  <a:cubicBezTo>
                    <a:pt x="113030" y="130810"/>
                    <a:pt x="127000" y="96520"/>
                    <a:pt x="137160" y="78740"/>
                  </a:cubicBezTo>
                  <a:cubicBezTo>
                    <a:pt x="143510" y="67310"/>
                    <a:pt x="147320" y="59690"/>
                    <a:pt x="154940" y="53340"/>
                  </a:cubicBezTo>
                  <a:cubicBezTo>
                    <a:pt x="165100" y="45720"/>
                    <a:pt x="184150" y="38100"/>
                    <a:pt x="198120" y="38100"/>
                  </a:cubicBezTo>
                  <a:cubicBezTo>
                    <a:pt x="212090" y="38100"/>
                    <a:pt x="229870" y="46990"/>
                    <a:pt x="238760" y="54610"/>
                  </a:cubicBezTo>
                  <a:cubicBezTo>
                    <a:pt x="247650" y="62230"/>
                    <a:pt x="252730" y="69850"/>
                    <a:pt x="256540" y="80010"/>
                  </a:cubicBezTo>
                  <a:cubicBezTo>
                    <a:pt x="260350" y="92710"/>
                    <a:pt x="250190" y="110490"/>
                    <a:pt x="255270" y="125730"/>
                  </a:cubicBezTo>
                  <a:cubicBezTo>
                    <a:pt x="261620" y="143510"/>
                    <a:pt x="292100" y="161290"/>
                    <a:pt x="295910" y="181610"/>
                  </a:cubicBezTo>
                  <a:cubicBezTo>
                    <a:pt x="299720" y="200660"/>
                    <a:pt x="290830" y="229870"/>
                    <a:pt x="280670" y="245110"/>
                  </a:cubicBezTo>
                  <a:cubicBezTo>
                    <a:pt x="270510" y="256540"/>
                    <a:pt x="252730" y="262890"/>
                    <a:pt x="240030" y="265430"/>
                  </a:cubicBezTo>
                  <a:cubicBezTo>
                    <a:pt x="229870" y="267970"/>
                    <a:pt x="219710" y="266700"/>
                    <a:pt x="209550" y="261620"/>
                  </a:cubicBezTo>
                  <a:cubicBezTo>
                    <a:pt x="196850" y="255270"/>
                    <a:pt x="179070" y="238760"/>
                    <a:pt x="171450" y="217170"/>
                  </a:cubicBezTo>
                  <a:cubicBezTo>
                    <a:pt x="157480" y="181610"/>
                    <a:pt x="160020" y="85090"/>
                    <a:pt x="171450" y="49530"/>
                  </a:cubicBezTo>
                  <a:cubicBezTo>
                    <a:pt x="176530" y="31750"/>
                    <a:pt x="185420" y="20320"/>
                    <a:pt x="196850" y="12700"/>
                  </a:cubicBezTo>
                  <a:cubicBezTo>
                    <a:pt x="208280" y="5080"/>
                    <a:pt x="226060" y="0"/>
                    <a:pt x="240030" y="2540"/>
                  </a:cubicBezTo>
                  <a:cubicBezTo>
                    <a:pt x="254000" y="3810"/>
                    <a:pt x="270510" y="12700"/>
                    <a:pt x="280670" y="22860"/>
                  </a:cubicBezTo>
                  <a:cubicBezTo>
                    <a:pt x="289560" y="33020"/>
                    <a:pt x="294640" y="45720"/>
                    <a:pt x="295910" y="64770"/>
                  </a:cubicBezTo>
                  <a:cubicBezTo>
                    <a:pt x="299720" y="106680"/>
                    <a:pt x="280670" y="217170"/>
                    <a:pt x="255270" y="262890"/>
                  </a:cubicBezTo>
                  <a:cubicBezTo>
                    <a:pt x="237490" y="294640"/>
                    <a:pt x="209550" y="325120"/>
                    <a:pt x="184150" y="330200"/>
                  </a:cubicBezTo>
                  <a:cubicBezTo>
                    <a:pt x="163830" y="334010"/>
                    <a:pt x="142240" y="320040"/>
                    <a:pt x="120650" y="306070"/>
                  </a:cubicBezTo>
                  <a:cubicBezTo>
                    <a:pt x="86360" y="284480"/>
                    <a:pt x="22860" y="193040"/>
                    <a:pt x="11430" y="196850"/>
                  </a:cubicBezTo>
                  <a:cubicBezTo>
                    <a:pt x="7620" y="199390"/>
                    <a:pt x="10160" y="218440"/>
                    <a:pt x="8890" y="218440"/>
                  </a:cubicBezTo>
                  <a:cubicBezTo>
                    <a:pt x="7620" y="219710"/>
                    <a:pt x="3810" y="210820"/>
                    <a:pt x="3810" y="204470"/>
                  </a:cubicBezTo>
                  <a:cubicBezTo>
                    <a:pt x="2540" y="191770"/>
                    <a:pt x="6350" y="160020"/>
                    <a:pt x="17780" y="147320"/>
                  </a:cubicBezTo>
                  <a:cubicBezTo>
                    <a:pt x="29210" y="134620"/>
                    <a:pt x="54610" y="124460"/>
                    <a:pt x="72390" y="125730"/>
                  </a:cubicBezTo>
                  <a:cubicBezTo>
                    <a:pt x="90170" y="128270"/>
                    <a:pt x="113030" y="143510"/>
                    <a:pt x="120650" y="158750"/>
                  </a:cubicBezTo>
                  <a:cubicBezTo>
                    <a:pt x="129540" y="173990"/>
                    <a:pt x="128270" y="201930"/>
                    <a:pt x="121920" y="217170"/>
                  </a:cubicBezTo>
                  <a:cubicBezTo>
                    <a:pt x="116840" y="229870"/>
                    <a:pt x="105410" y="240030"/>
                    <a:pt x="93980" y="246380"/>
                  </a:cubicBezTo>
                  <a:cubicBezTo>
                    <a:pt x="82550" y="251460"/>
                    <a:pt x="66040" y="255270"/>
                    <a:pt x="53340" y="251460"/>
                  </a:cubicBezTo>
                  <a:cubicBezTo>
                    <a:pt x="36830" y="247650"/>
                    <a:pt x="13970" y="229870"/>
                    <a:pt x="6350" y="214630"/>
                  </a:cubicBezTo>
                  <a:cubicBezTo>
                    <a:pt x="0" y="198120"/>
                    <a:pt x="2540" y="170180"/>
                    <a:pt x="11430" y="154940"/>
                  </a:cubicBezTo>
                  <a:cubicBezTo>
                    <a:pt x="20320" y="139700"/>
                    <a:pt x="45720" y="125730"/>
                    <a:pt x="63500" y="125730"/>
                  </a:cubicBezTo>
                  <a:cubicBezTo>
                    <a:pt x="81280" y="125730"/>
                    <a:pt x="106680" y="137160"/>
                    <a:pt x="116840" y="152400"/>
                  </a:cubicBezTo>
                  <a:cubicBezTo>
                    <a:pt x="127000" y="166370"/>
                    <a:pt x="130810" y="194310"/>
                    <a:pt x="124460" y="210820"/>
                  </a:cubicBezTo>
                  <a:cubicBezTo>
                    <a:pt x="118110" y="227330"/>
                    <a:pt x="97790" y="246380"/>
                    <a:pt x="80010" y="250190"/>
                  </a:cubicBezTo>
                  <a:cubicBezTo>
                    <a:pt x="63500" y="255270"/>
                    <a:pt x="35560" y="248920"/>
                    <a:pt x="22860" y="236220"/>
                  </a:cubicBezTo>
                  <a:cubicBezTo>
                    <a:pt x="8890" y="223520"/>
                    <a:pt x="2540" y="190500"/>
                    <a:pt x="3810" y="173990"/>
                  </a:cubicBezTo>
                  <a:cubicBezTo>
                    <a:pt x="3810" y="162560"/>
                    <a:pt x="10160" y="154940"/>
                    <a:pt x="17780" y="147320"/>
                  </a:cubicBezTo>
                  <a:cubicBezTo>
                    <a:pt x="26670" y="138430"/>
                    <a:pt x="40640" y="127000"/>
                    <a:pt x="57150" y="125730"/>
                  </a:cubicBezTo>
                  <a:cubicBezTo>
                    <a:pt x="81280" y="124460"/>
                    <a:pt x="120650" y="143510"/>
                    <a:pt x="147320" y="158750"/>
                  </a:cubicBezTo>
                  <a:cubicBezTo>
                    <a:pt x="172720" y="173990"/>
                    <a:pt x="215900" y="210820"/>
                    <a:pt x="212090" y="218440"/>
                  </a:cubicBezTo>
                  <a:cubicBezTo>
                    <a:pt x="208280" y="226060"/>
                    <a:pt x="147320" y="227330"/>
                    <a:pt x="135890" y="209550"/>
                  </a:cubicBezTo>
                  <a:cubicBezTo>
                    <a:pt x="118110" y="184150"/>
                    <a:pt x="157480" y="68580"/>
                    <a:pt x="176530" y="35560"/>
                  </a:cubicBezTo>
                  <a:cubicBezTo>
                    <a:pt x="186690" y="19050"/>
                    <a:pt x="198120" y="11430"/>
                    <a:pt x="209550" y="5080"/>
                  </a:cubicBezTo>
                  <a:cubicBezTo>
                    <a:pt x="219710" y="1270"/>
                    <a:pt x="229870" y="0"/>
                    <a:pt x="240030" y="2540"/>
                  </a:cubicBezTo>
                  <a:cubicBezTo>
                    <a:pt x="252730" y="3810"/>
                    <a:pt x="270510" y="13970"/>
                    <a:pt x="280670" y="22860"/>
                  </a:cubicBezTo>
                  <a:cubicBezTo>
                    <a:pt x="287020" y="30480"/>
                    <a:pt x="290830" y="36830"/>
                    <a:pt x="294640" y="49530"/>
                  </a:cubicBezTo>
                  <a:cubicBezTo>
                    <a:pt x="302260" y="78740"/>
                    <a:pt x="302260" y="167640"/>
                    <a:pt x="295910" y="201930"/>
                  </a:cubicBezTo>
                  <a:cubicBezTo>
                    <a:pt x="292100" y="220980"/>
                    <a:pt x="290830" y="233680"/>
                    <a:pt x="280670" y="245110"/>
                  </a:cubicBezTo>
                  <a:cubicBezTo>
                    <a:pt x="267970" y="256540"/>
                    <a:pt x="242570" y="267970"/>
                    <a:pt x="224790" y="265430"/>
                  </a:cubicBezTo>
                  <a:cubicBezTo>
                    <a:pt x="208280" y="262890"/>
                    <a:pt x="189230" y="251460"/>
                    <a:pt x="176530" y="232410"/>
                  </a:cubicBezTo>
                  <a:cubicBezTo>
                    <a:pt x="154940" y="201930"/>
                    <a:pt x="132080" y="106680"/>
                    <a:pt x="137160" y="78740"/>
                  </a:cubicBezTo>
                  <a:cubicBezTo>
                    <a:pt x="139700" y="66040"/>
                    <a:pt x="146050" y="59690"/>
                    <a:pt x="154940" y="53340"/>
                  </a:cubicBezTo>
                  <a:cubicBezTo>
                    <a:pt x="165100" y="45720"/>
                    <a:pt x="184150" y="38100"/>
                    <a:pt x="198120" y="38100"/>
                  </a:cubicBezTo>
                  <a:cubicBezTo>
                    <a:pt x="212090" y="38100"/>
                    <a:pt x="228600" y="45720"/>
                    <a:pt x="238760" y="54610"/>
                  </a:cubicBezTo>
                  <a:cubicBezTo>
                    <a:pt x="250190" y="64770"/>
                    <a:pt x="259080" y="78740"/>
                    <a:pt x="259080" y="95250"/>
                  </a:cubicBezTo>
                  <a:cubicBezTo>
                    <a:pt x="260350" y="119380"/>
                    <a:pt x="223520" y="161290"/>
                    <a:pt x="219710" y="186690"/>
                  </a:cubicBezTo>
                  <a:cubicBezTo>
                    <a:pt x="215900" y="203200"/>
                    <a:pt x="228600" y="217170"/>
                    <a:pt x="223520" y="231140"/>
                  </a:cubicBezTo>
                  <a:cubicBezTo>
                    <a:pt x="218440" y="247650"/>
                    <a:pt x="199390" y="267970"/>
                    <a:pt x="184150" y="274320"/>
                  </a:cubicBezTo>
                  <a:cubicBezTo>
                    <a:pt x="170180" y="280670"/>
                    <a:pt x="151130" y="278130"/>
                    <a:pt x="139700" y="274320"/>
                  </a:cubicBezTo>
                  <a:cubicBezTo>
                    <a:pt x="129540" y="270510"/>
                    <a:pt x="124460" y="265430"/>
                    <a:pt x="114300" y="256540"/>
                  </a:cubicBezTo>
                  <a:cubicBezTo>
                    <a:pt x="96520" y="241300"/>
                    <a:pt x="55880" y="205740"/>
                    <a:pt x="41910" y="182880"/>
                  </a:cubicBezTo>
                  <a:cubicBezTo>
                    <a:pt x="33020" y="167640"/>
                    <a:pt x="27940" y="152400"/>
                    <a:pt x="27940" y="139700"/>
                  </a:cubicBezTo>
                  <a:cubicBezTo>
                    <a:pt x="27940" y="128270"/>
                    <a:pt x="30480" y="119380"/>
                    <a:pt x="36830" y="110490"/>
                  </a:cubicBezTo>
                  <a:cubicBezTo>
                    <a:pt x="44450" y="99060"/>
                    <a:pt x="58420" y="86360"/>
                    <a:pt x="72390" y="82550"/>
                  </a:cubicBezTo>
                  <a:cubicBezTo>
                    <a:pt x="88900" y="78740"/>
                    <a:pt x="130810" y="92710"/>
                    <a:pt x="130810" y="92710"/>
                  </a:cubicBezTo>
                </a:path>
              </a:pathLst>
            </a:custGeom>
            <a:solidFill>
              <a:srgbClr val="FFFFFF"/>
            </a:solidFill>
            <a:ln cap="sq">
              <a:noFill/>
              <a:prstDash val="solid"/>
              <a:miter/>
            </a:ln>
          </p:spPr>
          <p:txBody>
            <a:bodyPr/>
            <a:lstStyle/>
            <a:p>
              <a:endParaRPr lang="de-DE"/>
            </a:p>
          </p:txBody>
        </p:sp>
      </p:grpSp>
      <p:grpSp>
        <p:nvGrpSpPr>
          <p:cNvPr id="86" name="Group 86"/>
          <p:cNvGrpSpPr/>
          <p:nvPr/>
        </p:nvGrpSpPr>
        <p:grpSpPr>
          <a:xfrm>
            <a:off x="3640455" y="9351645"/>
            <a:ext cx="259080" cy="245745"/>
            <a:chOff x="0" y="0"/>
            <a:chExt cx="345440" cy="327660"/>
          </a:xfrm>
        </p:grpSpPr>
        <p:sp>
          <p:nvSpPr>
            <p:cNvPr id="87" name="Freeform 87"/>
            <p:cNvSpPr/>
            <p:nvPr/>
          </p:nvSpPr>
          <p:spPr>
            <a:xfrm>
              <a:off x="44450" y="46990"/>
              <a:ext cx="252730" cy="231140"/>
            </a:xfrm>
            <a:custGeom>
              <a:avLst/>
              <a:gdLst/>
              <a:ahLst/>
              <a:cxnLst/>
              <a:rect l="l" t="t" r="r" b="b"/>
              <a:pathLst>
                <a:path w="252730" h="231140">
                  <a:moveTo>
                    <a:pt x="133350" y="78740"/>
                  </a:moveTo>
                  <a:cubicBezTo>
                    <a:pt x="125730" y="182880"/>
                    <a:pt x="118110" y="195580"/>
                    <a:pt x="105410" y="203200"/>
                  </a:cubicBezTo>
                  <a:cubicBezTo>
                    <a:pt x="91440" y="212090"/>
                    <a:pt x="63500" y="217170"/>
                    <a:pt x="46990" y="210820"/>
                  </a:cubicBezTo>
                  <a:cubicBezTo>
                    <a:pt x="30480" y="204470"/>
                    <a:pt x="11430" y="185420"/>
                    <a:pt x="7620" y="166370"/>
                  </a:cubicBezTo>
                  <a:cubicBezTo>
                    <a:pt x="3810" y="140970"/>
                    <a:pt x="30480" y="88900"/>
                    <a:pt x="49530" y="63500"/>
                  </a:cubicBezTo>
                  <a:cubicBezTo>
                    <a:pt x="64770" y="43180"/>
                    <a:pt x="86360" y="21590"/>
                    <a:pt x="106680" y="21590"/>
                  </a:cubicBezTo>
                  <a:cubicBezTo>
                    <a:pt x="133350" y="20320"/>
                    <a:pt x="179070" y="60960"/>
                    <a:pt x="196850" y="85090"/>
                  </a:cubicBezTo>
                  <a:cubicBezTo>
                    <a:pt x="210820" y="101600"/>
                    <a:pt x="219710" y="121920"/>
                    <a:pt x="219710" y="139700"/>
                  </a:cubicBezTo>
                  <a:cubicBezTo>
                    <a:pt x="219710" y="158750"/>
                    <a:pt x="212090" y="184150"/>
                    <a:pt x="199390" y="195580"/>
                  </a:cubicBezTo>
                  <a:cubicBezTo>
                    <a:pt x="186690" y="207010"/>
                    <a:pt x="160020" y="214630"/>
                    <a:pt x="142240" y="210820"/>
                  </a:cubicBezTo>
                  <a:cubicBezTo>
                    <a:pt x="125730" y="207010"/>
                    <a:pt x="106680" y="191770"/>
                    <a:pt x="97790" y="172720"/>
                  </a:cubicBezTo>
                  <a:cubicBezTo>
                    <a:pt x="83820" y="142240"/>
                    <a:pt x="88900" y="62230"/>
                    <a:pt x="101600" y="34290"/>
                  </a:cubicBezTo>
                  <a:cubicBezTo>
                    <a:pt x="109220" y="17780"/>
                    <a:pt x="121920" y="8890"/>
                    <a:pt x="135890" y="3810"/>
                  </a:cubicBezTo>
                  <a:cubicBezTo>
                    <a:pt x="148590" y="0"/>
                    <a:pt x="167640" y="0"/>
                    <a:pt x="180340" y="3810"/>
                  </a:cubicBezTo>
                  <a:cubicBezTo>
                    <a:pt x="193040" y="8890"/>
                    <a:pt x="204470" y="19050"/>
                    <a:pt x="214630" y="34290"/>
                  </a:cubicBezTo>
                  <a:cubicBezTo>
                    <a:pt x="229870" y="59690"/>
                    <a:pt x="250190" y="124460"/>
                    <a:pt x="248920" y="157480"/>
                  </a:cubicBezTo>
                  <a:cubicBezTo>
                    <a:pt x="248920" y="179070"/>
                    <a:pt x="241300" y="200660"/>
                    <a:pt x="229870" y="213360"/>
                  </a:cubicBezTo>
                  <a:cubicBezTo>
                    <a:pt x="219710" y="223520"/>
                    <a:pt x="201930" y="229870"/>
                    <a:pt x="187960" y="229870"/>
                  </a:cubicBezTo>
                  <a:cubicBezTo>
                    <a:pt x="173990" y="229870"/>
                    <a:pt x="156210" y="222250"/>
                    <a:pt x="146050" y="214630"/>
                  </a:cubicBezTo>
                  <a:cubicBezTo>
                    <a:pt x="137160" y="208280"/>
                    <a:pt x="132080" y="203200"/>
                    <a:pt x="127000" y="190500"/>
                  </a:cubicBezTo>
                  <a:cubicBezTo>
                    <a:pt x="118110" y="163830"/>
                    <a:pt x="107950" y="86360"/>
                    <a:pt x="118110" y="54610"/>
                  </a:cubicBezTo>
                  <a:cubicBezTo>
                    <a:pt x="125730" y="33020"/>
                    <a:pt x="142240" y="16510"/>
                    <a:pt x="158750" y="10160"/>
                  </a:cubicBezTo>
                  <a:cubicBezTo>
                    <a:pt x="175260" y="3810"/>
                    <a:pt x="203200" y="7620"/>
                    <a:pt x="217170" y="17780"/>
                  </a:cubicBezTo>
                  <a:cubicBezTo>
                    <a:pt x="231140" y="27940"/>
                    <a:pt x="242570" y="54610"/>
                    <a:pt x="243840" y="71120"/>
                  </a:cubicBezTo>
                  <a:cubicBezTo>
                    <a:pt x="243840" y="85090"/>
                    <a:pt x="237490" y="99060"/>
                    <a:pt x="229870" y="109220"/>
                  </a:cubicBezTo>
                  <a:cubicBezTo>
                    <a:pt x="220980" y="119380"/>
                    <a:pt x="208280" y="129540"/>
                    <a:pt x="195580" y="130810"/>
                  </a:cubicBezTo>
                  <a:cubicBezTo>
                    <a:pt x="179070" y="134620"/>
                    <a:pt x="151130" y="128270"/>
                    <a:pt x="137160" y="116840"/>
                  </a:cubicBezTo>
                  <a:cubicBezTo>
                    <a:pt x="124460" y="105410"/>
                    <a:pt x="116840" y="77470"/>
                    <a:pt x="116840" y="60960"/>
                  </a:cubicBezTo>
                  <a:cubicBezTo>
                    <a:pt x="118110" y="46990"/>
                    <a:pt x="125730" y="34290"/>
                    <a:pt x="134620" y="24130"/>
                  </a:cubicBezTo>
                  <a:cubicBezTo>
                    <a:pt x="144780" y="15240"/>
                    <a:pt x="158750" y="8890"/>
                    <a:pt x="171450" y="6350"/>
                  </a:cubicBezTo>
                  <a:cubicBezTo>
                    <a:pt x="184150" y="5080"/>
                    <a:pt x="200660" y="7620"/>
                    <a:pt x="210820" y="13970"/>
                  </a:cubicBezTo>
                  <a:cubicBezTo>
                    <a:pt x="222250" y="20320"/>
                    <a:pt x="232410" y="29210"/>
                    <a:pt x="238760" y="44450"/>
                  </a:cubicBezTo>
                  <a:cubicBezTo>
                    <a:pt x="250190" y="71120"/>
                    <a:pt x="252730" y="144780"/>
                    <a:pt x="248920" y="172720"/>
                  </a:cubicBezTo>
                  <a:cubicBezTo>
                    <a:pt x="247650" y="185420"/>
                    <a:pt x="246380" y="193040"/>
                    <a:pt x="240030" y="200660"/>
                  </a:cubicBezTo>
                  <a:cubicBezTo>
                    <a:pt x="232410" y="212090"/>
                    <a:pt x="215900" y="223520"/>
                    <a:pt x="203200" y="227330"/>
                  </a:cubicBezTo>
                  <a:cubicBezTo>
                    <a:pt x="193040" y="231140"/>
                    <a:pt x="182880" y="231140"/>
                    <a:pt x="172720" y="228600"/>
                  </a:cubicBezTo>
                  <a:cubicBezTo>
                    <a:pt x="160020" y="224790"/>
                    <a:pt x="146050" y="218440"/>
                    <a:pt x="134620" y="204470"/>
                  </a:cubicBezTo>
                  <a:cubicBezTo>
                    <a:pt x="115570" y="177800"/>
                    <a:pt x="95250" y="92710"/>
                    <a:pt x="93980" y="63500"/>
                  </a:cubicBezTo>
                  <a:cubicBezTo>
                    <a:pt x="93980" y="50800"/>
                    <a:pt x="96520" y="43180"/>
                    <a:pt x="101600" y="34290"/>
                  </a:cubicBezTo>
                  <a:cubicBezTo>
                    <a:pt x="107950" y="22860"/>
                    <a:pt x="121920" y="8890"/>
                    <a:pt x="135890" y="3810"/>
                  </a:cubicBezTo>
                  <a:cubicBezTo>
                    <a:pt x="151130" y="0"/>
                    <a:pt x="180340" y="2540"/>
                    <a:pt x="194310" y="11430"/>
                  </a:cubicBezTo>
                  <a:cubicBezTo>
                    <a:pt x="207010" y="19050"/>
                    <a:pt x="214630" y="31750"/>
                    <a:pt x="219710" y="48260"/>
                  </a:cubicBezTo>
                  <a:cubicBezTo>
                    <a:pt x="227330" y="73660"/>
                    <a:pt x="226060" y="128270"/>
                    <a:pt x="219710" y="154940"/>
                  </a:cubicBezTo>
                  <a:cubicBezTo>
                    <a:pt x="215900" y="172720"/>
                    <a:pt x="208280" y="186690"/>
                    <a:pt x="199390" y="195580"/>
                  </a:cubicBezTo>
                  <a:cubicBezTo>
                    <a:pt x="191770" y="203200"/>
                    <a:pt x="182880" y="207010"/>
                    <a:pt x="172720" y="209550"/>
                  </a:cubicBezTo>
                  <a:cubicBezTo>
                    <a:pt x="163830" y="212090"/>
                    <a:pt x="152400" y="213360"/>
                    <a:pt x="142240" y="210820"/>
                  </a:cubicBezTo>
                  <a:cubicBezTo>
                    <a:pt x="129540" y="207010"/>
                    <a:pt x="111760" y="193040"/>
                    <a:pt x="105410" y="185420"/>
                  </a:cubicBezTo>
                  <a:cubicBezTo>
                    <a:pt x="100330" y="180340"/>
                    <a:pt x="96520" y="176530"/>
                    <a:pt x="97790" y="172720"/>
                  </a:cubicBezTo>
                  <a:cubicBezTo>
                    <a:pt x="100330" y="165100"/>
                    <a:pt x="130810" y="148590"/>
                    <a:pt x="133350" y="151130"/>
                  </a:cubicBezTo>
                  <a:cubicBezTo>
                    <a:pt x="137160" y="154940"/>
                    <a:pt x="116840" y="193040"/>
                    <a:pt x="105410" y="203200"/>
                  </a:cubicBezTo>
                  <a:cubicBezTo>
                    <a:pt x="97790" y="210820"/>
                    <a:pt x="87630" y="213360"/>
                    <a:pt x="77470" y="214630"/>
                  </a:cubicBezTo>
                  <a:cubicBezTo>
                    <a:pt x="64770" y="215900"/>
                    <a:pt x="45720" y="212090"/>
                    <a:pt x="34290" y="203200"/>
                  </a:cubicBezTo>
                  <a:cubicBezTo>
                    <a:pt x="22860" y="195580"/>
                    <a:pt x="13970" y="182880"/>
                    <a:pt x="7620" y="166370"/>
                  </a:cubicBezTo>
                  <a:cubicBezTo>
                    <a:pt x="1270" y="144780"/>
                    <a:pt x="0" y="102870"/>
                    <a:pt x="6350" y="78740"/>
                  </a:cubicBezTo>
                  <a:cubicBezTo>
                    <a:pt x="11430" y="58420"/>
                    <a:pt x="20320" y="36830"/>
                    <a:pt x="34290" y="26670"/>
                  </a:cubicBezTo>
                  <a:cubicBezTo>
                    <a:pt x="45720" y="17780"/>
                    <a:pt x="63500" y="13970"/>
                    <a:pt x="77470" y="15240"/>
                  </a:cubicBezTo>
                  <a:cubicBezTo>
                    <a:pt x="91440" y="17780"/>
                    <a:pt x="107950" y="25400"/>
                    <a:pt x="116840" y="36830"/>
                  </a:cubicBezTo>
                  <a:cubicBezTo>
                    <a:pt x="127000" y="46990"/>
                    <a:pt x="133350" y="78740"/>
                    <a:pt x="133350" y="78740"/>
                  </a:cubicBezTo>
                </a:path>
              </a:pathLst>
            </a:custGeom>
            <a:solidFill>
              <a:srgbClr val="FFFFFF"/>
            </a:solidFill>
            <a:ln cap="sq">
              <a:noFill/>
              <a:prstDash val="solid"/>
              <a:miter/>
            </a:ln>
          </p:spPr>
          <p:txBody>
            <a:bodyPr/>
            <a:lstStyle/>
            <a:p>
              <a:endParaRPr lang="de-DE"/>
            </a:p>
          </p:txBody>
        </p:sp>
      </p:grpSp>
      <p:grpSp>
        <p:nvGrpSpPr>
          <p:cNvPr id="88" name="Group 88"/>
          <p:cNvGrpSpPr/>
          <p:nvPr/>
        </p:nvGrpSpPr>
        <p:grpSpPr>
          <a:xfrm>
            <a:off x="3626167" y="9533572"/>
            <a:ext cx="191452" cy="238125"/>
            <a:chOff x="0" y="0"/>
            <a:chExt cx="255270" cy="317500"/>
          </a:xfrm>
        </p:grpSpPr>
        <p:sp>
          <p:nvSpPr>
            <p:cNvPr id="89" name="Freeform 89"/>
            <p:cNvSpPr/>
            <p:nvPr/>
          </p:nvSpPr>
          <p:spPr>
            <a:xfrm>
              <a:off x="45720" y="48260"/>
              <a:ext cx="161290" cy="220980"/>
            </a:xfrm>
            <a:custGeom>
              <a:avLst/>
              <a:gdLst/>
              <a:ahLst/>
              <a:cxnLst/>
              <a:rect l="l" t="t" r="r" b="b"/>
              <a:pathLst>
                <a:path w="161290" h="220980">
                  <a:moveTo>
                    <a:pt x="130810" y="69850"/>
                  </a:moveTo>
                  <a:cubicBezTo>
                    <a:pt x="138430" y="173990"/>
                    <a:pt x="129540" y="196850"/>
                    <a:pt x="115570" y="207010"/>
                  </a:cubicBezTo>
                  <a:cubicBezTo>
                    <a:pt x="101600" y="217170"/>
                    <a:pt x="73660" y="220980"/>
                    <a:pt x="57150" y="214630"/>
                  </a:cubicBezTo>
                  <a:cubicBezTo>
                    <a:pt x="40640" y="208280"/>
                    <a:pt x="21590" y="189230"/>
                    <a:pt x="17780" y="170180"/>
                  </a:cubicBezTo>
                  <a:cubicBezTo>
                    <a:pt x="12700" y="149860"/>
                    <a:pt x="36830" y="116840"/>
                    <a:pt x="38100" y="95250"/>
                  </a:cubicBezTo>
                  <a:cubicBezTo>
                    <a:pt x="39370" y="80010"/>
                    <a:pt x="29210" y="68580"/>
                    <a:pt x="31750" y="55880"/>
                  </a:cubicBezTo>
                  <a:cubicBezTo>
                    <a:pt x="34290" y="43180"/>
                    <a:pt x="41910" y="29210"/>
                    <a:pt x="50800" y="20320"/>
                  </a:cubicBezTo>
                  <a:cubicBezTo>
                    <a:pt x="59690" y="11430"/>
                    <a:pt x="74930" y="3810"/>
                    <a:pt x="87630" y="2540"/>
                  </a:cubicBezTo>
                  <a:cubicBezTo>
                    <a:pt x="100330" y="1270"/>
                    <a:pt x="115570" y="3810"/>
                    <a:pt x="127000" y="11430"/>
                  </a:cubicBezTo>
                  <a:cubicBezTo>
                    <a:pt x="140970" y="21590"/>
                    <a:pt x="156210" y="45720"/>
                    <a:pt x="157480" y="62230"/>
                  </a:cubicBezTo>
                  <a:cubicBezTo>
                    <a:pt x="158750" y="80010"/>
                    <a:pt x="146050" y="106680"/>
                    <a:pt x="132080" y="116840"/>
                  </a:cubicBezTo>
                  <a:cubicBezTo>
                    <a:pt x="118110" y="127000"/>
                    <a:pt x="90170" y="130810"/>
                    <a:pt x="73660" y="125730"/>
                  </a:cubicBezTo>
                  <a:cubicBezTo>
                    <a:pt x="60960" y="123190"/>
                    <a:pt x="48260" y="113030"/>
                    <a:pt x="41910" y="101600"/>
                  </a:cubicBezTo>
                  <a:cubicBezTo>
                    <a:pt x="33020" y="87630"/>
                    <a:pt x="29210" y="58420"/>
                    <a:pt x="35560" y="41910"/>
                  </a:cubicBezTo>
                  <a:cubicBezTo>
                    <a:pt x="41910" y="26670"/>
                    <a:pt x="64770" y="8890"/>
                    <a:pt x="81280" y="3810"/>
                  </a:cubicBezTo>
                  <a:cubicBezTo>
                    <a:pt x="93980" y="0"/>
                    <a:pt x="109220" y="2540"/>
                    <a:pt x="120650" y="8890"/>
                  </a:cubicBezTo>
                  <a:cubicBezTo>
                    <a:pt x="132080" y="13970"/>
                    <a:pt x="144780" y="21590"/>
                    <a:pt x="149860" y="36830"/>
                  </a:cubicBezTo>
                  <a:cubicBezTo>
                    <a:pt x="161290" y="64770"/>
                    <a:pt x="147320" y="156210"/>
                    <a:pt x="135890" y="184150"/>
                  </a:cubicBezTo>
                  <a:cubicBezTo>
                    <a:pt x="129540" y="195580"/>
                    <a:pt x="124460" y="200660"/>
                    <a:pt x="115570" y="207010"/>
                  </a:cubicBezTo>
                  <a:cubicBezTo>
                    <a:pt x="104140" y="213360"/>
                    <a:pt x="86360" y="219710"/>
                    <a:pt x="72390" y="218440"/>
                  </a:cubicBezTo>
                  <a:cubicBezTo>
                    <a:pt x="58420" y="215900"/>
                    <a:pt x="40640" y="207010"/>
                    <a:pt x="31750" y="198120"/>
                  </a:cubicBezTo>
                  <a:cubicBezTo>
                    <a:pt x="24130" y="190500"/>
                    <a:pt x="21590" y="182880"/>
                    <a:pt x="17780" y="170180"/>
                  </a:cubicBezTo>
                  <a:cubicBezTo>
                    <a:pt x="10160" y="148590"/>
                    <a:pt x="0" y="99060"/>
                    <a:pt x="5080" y="73660"/>
                  </a:cubicBezTo>
                  <a:cubicBezTo>
                    <a:pt x="7620" y="57150"/>
                    <a:pt x="13970" y="43180"/>
                    <a:pt x="24130" y="33020"/>
                  </a:cubicBezTo>
                  <a:cubicBezTo>
                    <a:pt x="34290" y="24130"/>
                    <a:pt x="52070" y="16510"/>
                    <a:pt x="66040" y="16510"/>
                  </a:cubicBezTo>
                  <a:cubicBezTo>
                    <a:pt x="76200" y="15240"/>
                    <a:pt x="86360" y="16510"/>
                    <a:pt x="95250" y="21590"/>
                  </a:cubicBezTo>
                  <a:cubicBezTo>
                    <a:pt x="107950" y="30480"/>
                    <a:pt x="130810" y="69850"/>
                    <a:pt x="130810" y="69850"/>
                  </a:cubicBezTo>
                </a:path>
              </a:pathLst>
            </a:custGeom>
            <a:solidFill>
              <a:srgbClr val="FFFFFF"/>
            </a:solidFill>
            <a:ln cap="sq">
              <a:noFill/>
              <a:prstDash val="solid"/>
              <a:miter/>
            </a:ln>
          </p:spPr>
          <p:txBody>
            <a:bodyPr/>
            <a:lstStyle/>
            <a:p>
              <a:endParaRPr lang="de-DE"/>
            </a:p>
          </p:txBody>
        </p:sp>
      </p:grpSp>
      <p:grpSp>
        <p:nvGrpSpPr>
          <p:cNvPr id="90" name="Group 90"/>
          <p:cNvGrpSpPr/>
          <p:nvPr/>
        </p:nvGrpSpPr>
        <p:grpSpPr>
          <a:xfrm>
            <a:off x="3653790" y="9547860"/>
            <a:ext cx="171450" cy="166688"/>
            <a:chOff x="0" y="0"/>
            <a:chExt cx="228600" cy="222250"/>
          </a:xfrm>
        </p:grpSpPr>
        <p:sp>
          <p:nvSpPr>
            <p:cNvPr id="91" name="Freeform 91"/>
            <p:cNvSpPr/>
            <p:nvPr/>
          </p:nvSpPr>
          <p:spPr>
            <a:xfrm>
              <a:off x="49530" y="49530"/>
              <a:ext cx="125730" cy="128270"/>
            </a:xfrm>
            <a:custGeom>
              <a:avLst/>
              <a:gdLst/>
              <a:ahLst/>
              <a:cxnLst/>
              <a:rect l="l" t="t" r="r" b="b"/>
              <a:pathLst>
                <a:path w="125730" h="128270">
                  <a:moveTo>
                    <a:pt x="125730" y="44450"/>
                  </a:moveTo>
                  <a:cubicBezTo>
                    <a:pt x="121920" y="90170"/>
                    <a:pt x="106680" y="114300"/>
                    <a:pt x="90170" y="121920"/>
                  </a:cubicBezTo>
                  <a:cubicBezTo>
                    <a:pt x="74930" y="128270"/>
                    <a:pt x="45720" y="124460"/>
                    <a:pt x="31750" y="118110"/>
                  </a:cubicBezTo>
                  <a:cubicBezTo>
                    <a:pt x="21590" y="113030"/>
                    <a:pt x="15240" y="104140"/>
                    <a:pt x="10160" y="96520"/>
                  </a:cubicBezTo>
                  <a:cubicBezTo>
                    <a:pt x="5080" y="87630"/>
                    <a:pt x="0" y="78740"/>
                    <a:pt x="1270" y="67310"/>
                  </a:cubicBezTo>
                  <a:cubicBezTo>
                    <a:pt x="2540" y="52070"/>
                    <a:pt x="13970" y="24130"/>
                    <a:pt x="25400" y="13970"/>
                  </a:cubicBezTo>
                  <a:cubicBezTo>
                    <a:pt x="33020" y="5080"/>
                    <a:pt x="41910" y="1270"/>
                    <a:pt x="53340" y="1270"/>
                  </a:cubicBezTo>
                  <a:cubicBezTo>
                    <a:pt x="68580" y="0"/>
                    <a:pt x="109220" y="19050"/>
                    <a:pt x="109220" y="19050"/>
                  </a:cubicBezTo>
                </a:path>
              </a:pathLst>
            </a:custGeom>
            <a:solidFill>
              <a:srgbClr val="FFFFFF"/>
            </a:solidFill>
            <a:ln cap="sq">
              <a:noFill/>
              <a:prstDash val="solid"/>
              <a:miter/>
            </a:ln>
          </p:spPr>
          <p:txBody>
            <a:bodyPr/>
            <a:lstStyle/>
            <a:p>
              <a:endParaRPr lang="de-DE"/>
            </a:p>
          </p:txBody>
        </p:sp>
      </p:grpSp>
      <p:grpSp>
        <p:nvGrpSpPr>
          <p:cNvPr id="92" name="Group 92"/>
          <p:cNvGrpSpPr/>
          <p:nvPr/>
        </p:nvGrpSpPr>
        <p:grpSpPr>
          <a:xfrm>
            <a:off x="4487228" y="8910638"/>
            <a:ext cx="277178" cy="304800"/>
            <a:chOff x="0" y="0"/>
            <a:chExt cx="369570" cy="406400"/>
          </a:xfrm>
        </p:grpSpPr>
        <p:sp>
          <p:nvSpPr>
            <p:cNvPr id="93" name="Freeform 93"/>
            <p:cNvSpPr/>
            <p:nvPr/>
          </p:nvSpPr>
          <p:spPr>
            <a:xfrm>
              <a:off x="50800" y="50800"/>
              <a:ext cx="276860" cy="308610"/>
            </a:xfrm>
            <a:custGeom>
              <a:avLst/>
              <a:gdLst/>
              <a:ahLst/>
              <a:cxnLst/>
              <a:rect l="l" t="t" r="r" b="b"/>
              <a:pathLst>
                <a:path w="276860" h="308610">
                  <a:moveTo>
                    <a:pt x="125730" y="83820"/>
                  </a:moveTo>
                  <a:cubicBezTo>
                    <a:pt x="149860" y="231140"/>
                    <a:pt x="149860" y="245110"/>
                    <a:pt x="142240" y="256540"/>
                  </a:cubicBezTo>
                  <a:cubicBezTo>
                    <a:pt x="132080" y="270510"/>
                    <a:pt x="106680" y="284480"/>
                    <a:pt x="91440" y="287020"/>
                  </a:cubicBezTo>
                  <a:cubicBezTo>
                    <a:pt x="80010" y="288290"/>
                    <a:pt x="71120" y="285750"/>
                    <a:pt x="60960" y="280670"/>
                  </a:cubicBezTo>
                  <a:cubicBezTo>
                    <a:pt x="49530" y="274320"/>
                    <a:pt x="34290" y="262890"/>
                    <a:pt x="29210" y="248920"/>
                  </a:cubicBezTo>
                  <a:cubicBezTo>
                    <a:pt x="24130" y="232410"/>
                    <a:pt x="29210" y="208280"/>
                    <a:pt x="35560" y="184150"/>
                  </a:cubicBezTo>
                  <a:cubicBezTo>
                    <a:pt x="45720" y="148590"/>
                    <a:pt x="64770" y="81280"/>
                    <a:pt x="95250" y="57150"/>
                  </a:cubicBezTo>
                  <a:cubicBezTo>
                    <a:pt x="119380" y="38100"/>
                    <a:pt x="168910" y="27940"/>
                    <a:pt x="190500" y="38100"/>
                  </a:cubicBezTo>
                  <a:cubicBezTo>
                    <a:pt x="209550" y="45720"/>
                    <a:pt x="215900" y="72390"/>
                    <a:pt x="224790" y="96520"/>
                  </a:cubicBezTo>
                  <a:cubicBezTo>
                    <a:pt x="238760" y="132080"/>
                    <a:pt x="254000" y="203200"/>
                    <a:pt x="254000" y="236220"/>
                  </a:cubicBezTo>
                  <a:cubicBezTo>
                    <a:pt x="252730" y="255270"/>
                    <a:pt x="250190" y="267970"/>
                    <a:pt x="242570" y="279400"/>
                  </a:cubicBezTo>
                  <a:cubicBezTo>
                    <a:pt x="234950" y="290830"/>
                    <a:pt x="219710" y="302260"/>
                    <a:pt x="205740" y="304800"/>
                  </a:cubicBezTo>
                  <a:cubicBezTo>
                    <a:pt x="191770" y="308610"/>
                    <a:pt x="172720" y="306070"/>
                    <a:pt x="161290" y="299720"/>
                  </a:cubicBezTo>
                  <a:cubicBezTo>
                    <a:pt x="148590" y="293370"/>
                    <a:pt x="138430" y="284480"/>
                    <a:pt x="130810" y="265430"/>
                  </a:cubicBezTo>
                  <a:cubicBezTo>
                    <a:pt x="115570" y="226060"/>
                    <a:pt x="116840" y="90170"/>
                    <a:pt x="129540" y="48260"/>
                  </a:cubicBezTo>
                  <a:cubicBezTo>
                    <a:pt x="134620" y="29210"/>
                    <a:pt x="144780" y="19050"/>
                    <a:pt x="154940" y="11430"/>
                  </a:cubicBezTo>
                  <a:cubicBezTo>
                    <a:pt x="162560" y="5080"/>
                    <a:pt x="172720" y="1270"/>
                    <a:pt x="182880" y="0"/>
                  </a:cubicBezTo>
                  <a:cubicBezTo>
                    <a:pt x="195580" y="0"/>
                    <a:pt x="214630" y="3810"/>
                    <a:pt x="226060" y="11430"/>
                  </a:cubicBezTo>
                  <a:cubicBezTo>
                    <a:pt x="238760" y="19050"/>
                    <a:pt x="246380" y="30480"/>
                    <a:pt x="252730" y="48260"/>
                  </a:cubicBezTo>
                  <a:cubicBezTo>
                    <a:pt x="265430" y="86360"/>
                    <a:pt x="276860" y="199390"/>
                    <a:pt x="266700" y="236220"/>
                  </a:cubicBezTo>
                  <a:cubicBezTo>
                    <a:pt x="261620" y="252730"/>
                    <a:pt x="252730" y="260350"/>
                    <a:pt x="241300" y="267970"/>
                  </a:cubicBezTo>
                  <a:cubicBezTo>
                    <a:pt x="231140" y="275590"/>
                    <a:pt x="215900" y="279400"/>
                    <a:pt x="203200" y="279400"/>
                  </a:cubicBezTo>
                  <a:cubicBezTo>
                    <a:pt x="190500" y="278130"/>
                    <a:pt x="175260" y="271780"/>
                    <a:pt x="165100" y="264160"/>
                  </a:cubicBezTo>
                  <a:cubicBezTo>
                    <a:pt x="154940" y="255270"/>
                    <a:pt x="146050" y="242570"/>
                    <a:pt x="143510" y="228600"/>
                  </a:cubicBezTo>
                  <a:cubicBezTo>
                    <a:pt x="142240" y="213360"/>
                    <a:pt x="147320" y="184150"/>
                    <a:pt x="160020" y="171450"/>
                  </a:cubicBezTo>
                  <a:cubicBezTo>
                    <a:pt x="171450" y="158750"/>
                    <a:pt x="199390" y="149860"/>
                    <a:pt x="215900" y="152400"/>
                  </a:cubicBezTo>
                  <a:cubicBezTo>
                    <a:pt x="233680" y="154940"/>
                    <a:pt x="255270" y="173990"/>
                    <a:pt x="264160" y="189230"/>
                  </a:cubicBezTo>
                  <a:cubicBezTo>
                    <a:pt x="270510" y="200660"/>
                    <a:pt x="270510" y="215900"/>
                    <a:pt x="267970" y="228600"/>
                  </a:cubicBezTo>
                  <a:cubicBezTo>
                    <a:pt x="265430" y="241300"/>
                    <a:pt x="257810" y="255270"/>
                    <a:pt x="247650" y="264160"/>
                  </a:cubicBezTo>
                  <a:cubicBezTo>
                    <a:pt x="233680" y="273050"/>
                    <a:pt x="205740" y="279400"/>
                    <a:pt x="189230" y="276860"/>
                  </a:cubicBezTo>
                  <a:cubicBezTo>
                    <a:pt x="175260" y="274320"/>
                    <a:pt x="165100" y="267970"/>
                    <a:pt x="154940" y="254000"/>
                  </a:cubicBezTo>
                  <a:cubicBezTo>
                    <a:pt x="134620" y="220980"/>
                    <a:pt x="119380" y="87630"/>
                    <a:pt x="129540" y="48260"/>
                  </a:cubicBezTo>
                  <a:cubicBezTo>
                    <a:pt x="133350" y="29210"/>
                    <a:pt x="144780" y="19050"/>
                    <a:pt x="154940" y="11430"/>
                  </a:cubicBezTo>
                  <a:cubicBezTo>
                    <a:pt x="162560" y="5080"/>
                    <a:pt x="172720" y="1270"/>
                    <a:pt x="182880" y="0"/>
                  </a:cubicBezTo>
                  <a:cubicBezTo>
                    <a:pt x="195580" y="0"/>
                    <a:pt x="214630" y="3810"/>
                    <a:pt x="226060" y="11430"/>
                  </a:cubicBezTo>
                  <a:cubicBezTo>
                    <a:pt x="238760" y="19050"/>
                    <a:pt x="246380" y="29210"/>
                    <a:pt x="252730" y="48260"/>
                  </a:cubicBezTo>
                  <a:cubicBezTo>
                    <a:pt x="264160" y="87630"/>
                    <a:pt x="260350" y="214630"/>
                    <a:pt x="254000" y="251460"/>
                  </a:cubicBezTo>
                  <a:cubicBezTo>
                    <a:pt x="251460" y="265430"/>
                    <a:pt x="248920" y="271780"/>
                    <a:pt x="242570" y="279400"/>
                  </a:cubicBezTo>
                  <a:cubicBezTo>
                    <a:pt x="234950" y="289560"/>
                    <a:pt x="219710" y="302260"/>
                    <a:pt x="205740" y="304800"/>
                  </a:cubicBezTo>
                  <a:cubicBezTo>
                    <a:pt x="189230" y="308610"/>
                    <a:pt x="162560" y="303530"/>
                    <a:pt x="148590" y="290830"/>
                  </a:cubicBezTo>
                  <a:cubicBezTo>
                    <a:pt x="130810" y="275590"/>
                    <a:pt x="121920" y="233680"/>
                    <a:pt x="118110" y="207010"/>
                  </a:cubicBezTo>
                  <a:cubicBezTo>
                    <a:pt x="114300" y="182880"/>
                    <a:pt x="107950" y="146050"/>
                    <a:pt x="120650" y="135890"/>
                  </a:cubicBezTo>
                  <a:cubicBezTo>
                    <a:pt x="133350" y="125730"/>
                    <a:pt x="191770" y="134620"/>
                    <a:pt x="195580" y="144780"/>
                  </a:cubicBezTo>
                  <a:cubicBezTo>
                    <a:pt x="199390" y="154940"/>
                    <a:pt x="152400" y="179070"/>
                    <a:pt x="146050" y="198120"/>
                  </a:cubicBezTo>
                  <a:cubicBezTo>
                    <a:pt x="140970" y="212090"/>
                    <a:pt x="152400" y="228600"/>
                    <a:pt x="148590" y="242570"/>
                  </a:cubicBezTo>
                  <a:cubicBezTo>
                    <a:pt x="143510" y="256540"/>
                    <a:pt x="133350" y="270510"/>
                    <a:pt x="120650" y="278130"/>
                  </a:cubicBezTo>
                  <a:cubicBezTo>
                    <a:pt x="105410" y="285750"/>
                    <a:pt x="77470" y="287020"/>
                    <a:pt x="60960" y="280670"/>
                  </a:cubicBezTo>
                  <a:cubicBezTo>
                    <a:pt x="48260" y="275590"/>
                    <a:pt x="38100" y="265430"/>
                    <a:pt x="29210" y="248920"/>
                  </a:cubicBezTo>
                  <a:cubicBezTo>
                    <a:pt x="13970" y="219710"/>
                    <a:pt x="0" y="138430"/>
                    <a:pt x="0" y="104140"/>
                  </a:cubicBezTo>
                  <a:cubicBezTo>
                    <a:pt x="0" y="85090"/>
                    <a:pt x="1270" y="72390"/>
                    <a:pt x="8890" y="60960"/>
                  </a:cubicBezTo>
                  <a:cubicBezTo>
                    <a:pt x="16510" y="48260"/>
                    <a:pt x="33020" y="38100"/>
                    <a:pt x="44450" y="33020"/>
                  </a:cubicBezTo>
                  <a:cubicBezTo>
                    <a:pt x="54610" y="29210"/>
                    <a:pt x="64770" y="29210"/>
                    <a:pt x="74930" y="31750"/>
                  </a:cubicBezTo>
                  <a:cubicBezTo>
                    <a:pt x="87630" y="35560"/>
                    <a:pt x="105410" y="45720"/>
                    <a:pt x="113030" y="55880"/>
                  </a:cubicBezTo>
                  <a:cubicBezTo>
                    <a:pt x="120650" y="63500"/>
                    <a:pt x="125730" y="83820"/>
                    <a:pt x="125730" y="83820"/>
                  </a:cubicBezTo>
                </a:path>
              </a:pathLst>
            </a:custGeom>
            <a:solidFill>
              <a:srgbClr val="FFFFFF"/>
            </a:solidFill>
            <a:ln cap="sq">
              <a:noFill/>
              <a:prstDash val="solid"/>
              <a:miter/>
            </a:ln>
          </p:spPr>
          <p:txBody>
            <a:bodyPr/>
            <a:lstStyle/>
            <a:p>
              <a:endParaRPr lang="de-DE"/>
            </a:p>
          </p:txBody>
        </p:sp>
      </p:grpSp>
      <p:grpSp>
        <p:nvGrpSpPr>
          <p:cNvPr id="94" name="Group 94"/>
          <p:cNvGrpSpPr/>
          <p:nvPr/>
        </p:nvGrpSpPr>
        <p:grpSpPr>
          <a:xfrm>
            <a:off x="4481512" y="9102090"/>
            <a:ext cx="189548" cy="239078"/>
            <a:chOff x="0" y="0"/>
            <a:chExt cx="252730" cy="318770"/>
          </a:xfrm>
        </p:grpSpPr>
        <p:sp>
          <p:nvSpPr>
            <p:cNvPr id="95" name="Freeform 95"/>
            <p:cNvSpPr/>
            <p:nvPr/>
          </p:nvSpPr>
          <p:spPr>
            <a:xfrm>
              <a:off x="44450" y="48260"/>
              <a:ext cx="163830" cy="222250"/>
            </a:xfrm>
            <a:custGeom>
              <a:avLst/>
              <a:gdLst/>
              <a:ahLst/>
              <a:cxnLst/>
              <a:rect l="l" t="t" r="r" b="b"/>
              <a:pathLst>
                <a:path w="163830" h="222250">
                  <a:moveTo>
                    <a:pt x="133350" y="74930"/>
                  </a:moveTo>
                  <a:cubicBezTo>
                    <a:pt x="121920" y="194310"/>
                    <a:pt x="115570" y="200660"/>
                    <a:pt x="106680" y="205740"/>
                  </a:cubicBezTo>
                  <a:cubicBezTo>
                    <a:pt x="95250" y="212090"/>
                    <a:pt x="74930" y="217170"/>
                    <a:pt x="62230" y="217170"/>
                  </a:cubicBezTo>
                  <a:cubicBezTo>
                    <a:pt x="52070" y="215900"/>
                    <a:pt x="41910" y="212090"/>
                    <a:pt x="34290" y="205740"/>
                  </a:cubicBezTo>
                  <a:cubicBezTo>
                    <a:pt x="24130" y="198120"/>
                    <a:pt x="12700" y="185420"/>
                    <a:pt x="8890" y="168910"/>
                  </a:cubicBezTo>
                  <a:cubicBezTo>
                    <a:pt x="2540" y="143510"/>
                    <a:pt x="10160" y="87630"/>
                    <a:pt x="19050" y="64770"/>
                  </a:cubicBezTo>
                  <a:cubicBezTo>
                    <a:pt x="24130" y="52070"/>
                    <a:pt x="30480" y="45720"/>
                    <a:pt x="39370" y="39370"/>
                  </a:cubicBezTo>
                  <a:cubicBezTo>
                    <a:pt x="49530" y="31750"/>
                    <a:pt x="67310" y="24130"/>
                    <a:pt x="81280" y="24130"/>
                  </a:cubicBezTo>
                  <a:cubicBezTo>
                    <a:pt x="95250" y="25400"/>
                    <a:pt x="113030" y="34290"/>
                    <a:pt x="123190" y="41910"/>
                  </a:cubicBezTo>
                  <a:cubicBezTo>
                    <a:pt x="130810" y="49530"/>
                    <a:pt x="134620" y="55880"/>
                    <a:pt x="139700" y="67310"/>
                  </a:cubicBezTo>
                  <a:cubicBezTo>
                    <a:pt x="148590" y="90170"/>
                    <a:pt x="162560" y="146050"/>
                    <a:pt x="157480" y="171450"/>
                  </a:cubicBezTo>
                  <a:cubicBezTo>
                    <a:pt x="153670" y="187960"/>
                    <a:pt x="143510" y="200660"/>
                    <a:pt x="132080" y="208280"/>
                  </a:cubicBezTo>
                  <a:cubicBezTo>
                    <a:pt x="120650" y="215900"/>
                    <a:pt x="102870" y="222250"/>
                    <a:pt x="88900" y="219710"/>
                  </a:cubicBezTo>
                  <a:cubicBezTo>
                    <a:pt x="72390" y="215900"/>
                    <a:pt x="52070" y="204470"/>
                    <a:pt x="39370" y="185420"/>
                  </a:cubicBezTo>
                  <a:cubicBezTo>
                    <a:pt x="20320" y="157480"/>
                    <a:pt x="5080" y="80010"/>
                    <a:pt x="11430" y="50800"/>
                  </a:cubicBezTo>
                  <a:cubicBezTo>
                    <a:pt x="13970" y="34290"/>
                    <a:pt x="22860" y="24130"/>
                    <a:pt x="33020" y="16510"/>
                  </a:cubicBezTo>
                  <a:cubicBezTo>
                    <a:pt x="43180" y="8890"/>
                    <a:pt x="57150" y="2540"/>
                    <a:pt x="71120" y="2540"/>
                  </a:cubicBezTo>
                  <a:cubicBezTo>
                    <a:pt x="87630" y="3810"/>
                    <a:pt x="114300" y="15240"/>
                    <a:pt x="124460" y="29210"/>
                  </a:cubicBezTo>
                  <a:cubicBezTo>
                    <a:pt x="134620" y="44450"/>
                    <a:pt x="138430" y="72390"/>
                    <a:pt x="132080" y="88900"/>
                  </a:cubicBezTo>
                  <a:cubicBezTo>
                    <a:pt x="125730" y="105410"/>
                    <a:pt x="104140" y="124460"/>
                    <a:pt x="87630" y="128270"/>
                  </a:cubicBezTo>
                  <a:cubicBezTo>
                    <a:pt x="69850" y="132080"/>
                    <a:pt x="43180" y="123190"/>
                    <a:pt x="29210" y="113030"/>
                  </a:cubicBezTo>
                  <a:cubicBezTo>
                    <a:pt x="19050" y="105410"/>
                    <a:pt x="12700" y="90170"/>
                    <a:pt x="10160" y="77470"/>
                  </a:cubicBezTo>
                  <a:cubicBezTo>
                    <a:pt x="7620" y="64770"/>
                    <a:pt x="8890" y="49530"/>
                    <a:pt x="15240" y="38100"/>
                  </a:cubicBezTo>
                  <a:cubicBezTo>
                    <a:pt x="24130" y="24130"/>
                    <a:pt x="48260" y="6350"/>
                    <a:pt x="64770" y="3810"/>
                  </a:cubicBezTo>
                  <a:cubicBezTo>
                    <a:pt x="77470" y="0"/>
                    <a:pt x="92710" y="5080"/>
                    <a:pt x="104140" y="11430"/>
                  </a:cubicBezTo>
                  <a:cubicBezTo>
                    <a:pt x="115570" y="17780"/>
                    <a:pt x="123190" y="26670"/>
                    <a:pt x="130810" y="41910"/>
                  </a:cubicBezTo>
                  <a:cubicBezTo>
                    <a:pt x="144780" y="68580"/>
                    <a:pt x="163830" y="142240"/>
                    <a:pt x="157480" y="171450"/>
                  </a:cubicBezTo>
                  <a:cubicBezTo>
                    <a:pt x="153670" y="187960"/>
                    <a:pt x="143510" y="200660"/>
                    <a:pt x="132080" y="208280"/>
                  </a:cubicBezTo>
                  <a:cubicBezTo>
                    <a:pt x="120650" y="215900"/>
                    <a:pt x="102870" y="222250"/>
                    <a:pt x="88900" y="219710"/>
                  </a:cubicBezTo>
                  <a:cubicBezTo>
                    <a:pt x="72390" y="215900"/>
                    <a:pt x="50800" y="204470"/>
                    <a:pt x="39370" y="185420"/>
                  </a:cubicBezTo>
                  <a:cubicBezTo>
                    <a:pt x="22860" y="160020"/>
                    <a:pt x="10160" y="90170"/>
                    <a:pt x="20320" y="63500"/>
                  </a:cubicBezTo>
                  <a:cubicBezTo>
                    <a:pt x="27940" y="44450"/>
                    <a:pt x="52070" y="30480"/>
                    <a:pt x="66040" y="25400"/>
                  </a:cubicBezTo>
                  <a:cubicBezTo>
                    <a:pt x="77470" y="22860"/>
                    <a:pt x="86360" y="22860"/>
                    <a:pt x="96520" y="26670"/>
                  </a:cubicBezTo>
                  <a:cubicBezTo>
                    <a:pt x="109220" y="31750"/>
                    <a:pt x="125730" y="43180"/>
                    <a:pt x="133350" y="54610"/>
                  </a:cubicBezTo>
                  <a:cubicBezTo>
                    <a:pt x="139700" y="62230"/>
                    <a:pt x="140970" y="69850"/>
                    <a:pt x="142240" y="82550"/>
                  </a:cubicBezTo>
                  <a:cubicBezTo>
                    <a:pt x="144780" y="104140"/>
                    <a:pt x="139700" y="147320"/>
                    <a:pt x="132080" y="168910"/>
                  </a:cubicBezTo>
                  <a:cubicBezTo>
                    <a:pt x="125730" y="184150"/>
                    <a:pt x="116840" y="198120"/>
                    <a:pt x="106680" y="205740"/>
                  </a:cubicBezTo>
                  <a:cubicBezTo>
                    <a:pt x="97790" y="212090"/>
                    <a:pt x="88900" y="215900"/>
                    <a:pt x="77470" y="217170"/>
                  </a:cubicBezTo>
                  <a:cubicBezTo>
                    <a:pt x="64770" y="217170"/>
                    <a:pt x="45720" y="212090"/>
                    <a:pt x="34290" y="205740"/>
                  </a:cubicBezTo>
                  <a:cubicBezTo>
                    <a:pt x="25400" y="200660"/>
                    <a:pt x="19050" y="194310"/>
                    <a:pt x="13970" y="182880"/>
                  </a:cubicBezTo>
                  <a:cubicBezTo>
                    <a:pt x="5080" y="161290"/>
                    <a:pt x="0" y="104140"/>
                    <a:pt x="6350" y="74930"/>
                  </a:cubicBezTo>
                  <a:cubicBezTo>
                    <a:pt x="11430" y="53340"/>
                    <a:pt x="20320" y="33020"/>
                    <a:pt x="34290" y="22860"/>
                  </a:cubicBezTo>
                  <a:cubicBezTo>
                    <a:pt x="45720" y="13970"/>
                    <a:pt x="63500" y="10160"/>
                    <a:pt x="77470" y="11430"/>
                  </a:cubicBezTo>
                  <a:cubicBezTo>
                    <a:pt x="91440" y="13970"/>
                    <a:pt x="107950" y="22860"/>
                    <a:pt x="118110" y="33020"/>
                  </a:cubicBezTo>
                  <a:cubicBezTo>
                    <a:pt x="127000" y="43180"/>
                    <a:pt x="133350" y="74930"/>
                    <a:pt x="133350" y="74930"/>
                  </a:cubicBezTo>
                </a:path>
              </a:pathLst>
            </a:custGeom>
            <a:solidFill>
              <a:srgbClr val="FFFFFF"/>
            </a:solidFill>
            <a:ln cap="sq">
              <a:noFill/>
              <a:prstDash val="solid"/>
              <a:miter/>
            </a:ln>
          </p:spPr>
          <p:txBody>
            <a:bodyPr/>
            <a:lstStyle/>
            <a:p>
              <a:endParaRPr lang="de-DE"/>
            </a:p>
          </p:txBody>
        </p:sp>
      </p:grpSp>
      <p:grpSp>
        <p:nvGrpSpPr>
          <p:cNvPr id="96" name="Group 96"/>
          <p:cNvGrpSpPr/>
          <p:nvPr/>
        </p:nvGrpSpPr>
        <p:grpSpPr>
          <a:xfrm>
            <a:off x="4485322" y="9588818"/>
            <a:ext cx="171450" cy="166688"/>
            <a:chOff x="0" y="0"/>
            <a:chExt cx="228600" cy="222250"/>
          </a:xfrm>
        </p:grpSpPr>
        <p:sp>
          <p:nvSpPr>
            <p:cNvPr id="97" name="Freeform 97"/>
            <p:cNvSpPr/>
            <p:nvPr/>
          </p:nvSpPr>
          <p:spPr>
            <a:xfrm>
              <a:off x="49530" y="49530"/>
              <a:ext cx="124460" cy="129540"/>
            </a:xfrm>
            <a:custGeom>
              <a:avLst/>
              <a:gdLst/>
              <a:ahLst/>
              <a:cxnLst/>
              <a:rect l="l" t="t" r="r" b="b"/>
              <a:pathLst>
                <a:path w="124460" h="129540">
                  <a:moveTo>
                    <a:pt x="124460" y="44450"/>
                  </a:moveTo>
                  <a:cubicBezTo>
                    <a:pt x="121920" y="90170"/>
                    <a:pt x="106680" y="114300"/>
                    <a:pt x="90170" y="121920"/>
                  </a:cubicBezTo>
                  <a:cubicBezTo>
                    <a:pt x="74930" y="129540"/>
                    <a:pt x="45720" y="124460"/>
                    <a:pt x="31750" y="118110"/>
                  </a:cubicBezTo>
                  <a:cubicBezTo>
                    <a:pt x="21590" y="114300"/>
                    <a:pt x="15240" y="105410"/>
                    <a:pt x="10160" y="96520"/>
                  </a:cubicBezTo>
                  <a:cubicBezTo>
                    <a:pt x="5080" y="88900"/>
                    <a:pt x="0" y="78740"/>
                    <a:pt x="1270" y="67310"/>
                  </a:cubicBezTo>
                  <a:cubicBezTo>
                    <a:pt x="2540" y="52070"/>
                    <a:pt x="13970" y="25400"/>
                    <a:pt x="25400" y="13970"/>
                  </a:cubicBezTo>
                  <a:cubicBezTo>
                    <a:pt x="33020" y="6350"/>
                    <a:pt x="41910" y="2540"/>
                    <a:pt x="53340" y="1270"/>
                  </a:cubicBezTo>
                  <a:cubicBezTo>
                    <a:pt x="68580" y="0"/>
                    <a:pt x="109220" y="19050"/>
                    <a:pt x="109220" y="19050"/>
                  </a:cubicBezTo>
                </a:path>
              </a:pathLst>
            </a:custGeom>
            <a:solidFill>
              <a:srgbClr val="FFFFFF"/>
            </a:solidFill>
            <a:ln cap="sq">
              <a:noFill/>
              <a:prstDash val="solid"/>
              <a:miter/>
            </a:ln>
          </p:spPr>
          <p:txBody>
            <a:bodyPr/>
            <a:lstStyle/>
            <a:p>
              <a:endParaRPr lang="de-DE"/>
            </a:p>
          </p:txBody>
        </p:sp>
      </p:grpSp>
      <p:grpSp>
        <p:nvGrpSpPr>
          <p:cNvPr id="98" name="Group 98"/>
          <p:cNvGrpSpPr/>
          <p:nvPr/>
        </p:nvGrpSpPr>
        <p:grpSpPr>
          <a:xfrm>
            <a:off x="4501515" y="9606915"/>
            <a:ext cx="171450" cy="166688"/>
            <a:chOff x="0" y="0"/>
            <a:chExt cx="228600" cy="222250"/>
          </a:xfrm>
        </p:grpSpPr>
        <p:sp>
          <p:nvSpPr>
            <p:cNvPr id="99" name="Freeform 99"/>
            <p:cNvSpPr/>
            <p:nvPr/>
          </p:nvSpPr>
          <p:spPr>
            <a:xfrm>
              <a:off x="50800" y="50800"/>
              <a:ext cx="124460" cy="128270"/>
            </a:xfrm>
            <a:custGeom>
              <a:avLst/>
              <a:gdLst/>
              <a:ahLst/>
              <a:cxnLst/>
              <a:rect l="l" t="t" r="r" b="b"/>
              <a:pathLst>
                <a:path w="124460" h="128270">
                  <a:moveTo>
                    <a:pt x="124460" y="44450"/>
                  </a:moveTo>
                  <a:cubicBezTo>
                    <a:pt x="121920" y="88900"/>
                    <a:pt x="105410" y="113030"/>
                    <a:pt x="90170" y="120650"/>
                  </a:cubicBezTo>
                  <a:cubicBezTo>
                    <a:pt x="73660" y="128270"/>
                    <a:pt x="44450" y="123190"/>
                    <a:pt x="30480" y="116840"/>
                  </a:cubicBezTo>
                  <a:cubicBezTo>
                    <a:pt x="20320" y="113030"/>
                    <a:pt x="13970" y="104140"/>
                    <a:pt x="8890" y="95250"/>
                  </a:cubicBezTo>
                  <a:cubicBezTo>
                    <a:pt x="3810" y="87630"/>
                    <a:pt x="0" y="77470"/>
                    <a:pt x="0" y="66040"/>
                  </a:cubicBezTo>
                  <a:cubicBezTo>
                    <a:pt x="1270" y="50800"/>
                    <a:pt x="13970" y="24130"/>
                    <a:pt x="24130" y="12700"/>
                  </a:cubicBezTo>
                  <a:cubicBezTo>
                    <a:pt x="31750" y="5080"/>
                    <a:pt x="40640" y="1270"/>
                    <a:pt x="52070" y="0"/>
                  </a:cubicBezTo>
                  <a:cubicBezTo>
                    <a:pt x="67310" y="0"/>
                    <a:pt x="107950" y="17780"/>
                    <a:pt x="107950" y="17780"/>
                  </a:cubicBezTo>
                </a:path>
              </a:pathLst>
            </a:custGeom>
            <a:solidFill>
              <a:srgbClr val="FFFFFF"/>
            </a:solidFill>
            <a:ln cap="sq">
              <a:noFill/>
              <a:prstDash val="solid"/>
              <a:miter/>
            </a:ln>
          </p:spPr>
          <p:txBody>
            <a:bodyPr/>
            <a:lstStyle/>
            <a:p>
              <a:endParaRPr lang="de-DE"/>
            </a:p>
          </p:txBody>
        </p:sp>
      </p:grpSp>
      <p:grpSp>
        <p:nvGrpSpPr>
          <p:cNvPr id="100" name="Group 100"/>
          <p:cNvGrpSpPr/>
          <p:nvPr/>
        </p:nvGrpSpPr>
        <p:grpSpPr>
          <a:xfrm>
            <a:off x="4503420" y="9592628"/>
            <a:ext cx="171450" cy="166688"/>
            <a:chOff x="0" y="0"/>
            <a:chExt cx="228600" cy="222250"/>
          </a:xfrm>
        </p:grpSpPr>
        <p:sp>
          <p:nvSpPr>
            <p:cNvPr id="101" name="Freeform 101"/>
            <p:cNvSpPr/>
            <p:nvPr/>
          </p:nvSpPr>
          <p:spPr>
            <a:xfrm>
              <a:off x="49530" y="49530"/>
              <a:ext cx="125730" cy="128270"/>
            </a:xfrm>
            <a:custGeom>
              <a:avLst/>
              <a:gdLst/>
              <a:ahLst/>
              <a:cxnLst/>
              <a:rect l="l" t="t" r="r" b="b"/>
              <a:pathLst>
                <a:path w="125730" h="128270">
                  <a:moveTo>
                    <a:pt x="125730" y="44450"/>
                  </a:moveTo>
                  <a:cubicBezTo>
                    <a:pt x="121920" y="88900"/>
                    <a:pt x="106680" y="114300"/>
                    <a:pt x="90170" y="120650"/>
                  </a:cubicBezTo>
                  <a:cubicBezTo>
                    <a:pt x="74930" y="128270"/>
                    <a:pt x="45720" y="124460"/>
                    <a:pt x="31750" y="118110"/>
                  </a:cubicBezTo>
                  <a:cubicBezTo>
                    <a:pt x="21590" y="113030"/>
                    <a:pt x="15240" y="104140"/>
                    <a:pt x="10160" y="96520"/>
                  </a:cubicBezTo>
                  <a:cubicBezTo>
                    <a:pt x="5080" y="87630"/>
                    <a:pt x="0" y="77470"/>
                    <a:pt x="1270" y="67310"/>
                  </a:cubicBezTo>
                  <a:cubicBezTo>
                    <a:pt x="2540" y="52070"/>
                    <a:pt x="13970" y="24130"/>
                    <a:pt x="25400" y="12700"/>
                  </a:cubicBezTo>
                  <a:cubicBezTo>
                    <a:pt x="33020" y="5080"/>
                    <a:pt x="41910" y="1270"/>
                    <a:pt x="53340" y="1270"/>
                  </a:cubicBezTo>
                  <a:cubicBezTo>
                    <a:pt x="68580" y="0"/>
                    <a:pt x="109220" y="17780"/>
                    <a:pt x="109220" y="17780"/>
                  </a:cubicBezTo>
                </a:path>
              </a:pathLst>
            </a:custGeom>
            <a:solidFill>
              <a:srgbClr val="FFFFFF"/>
            </a:solidFill>
            <a:ln cap="sq">
              <a:noFill/>
              <a:prstDash val="solid"/>
              <a:miter/>
            </a:ln>
          </p:spPr>
          <p:txBody>
            <a:bodyPr/>
            <a:lstStyle/>
            <a:p>
              <a:endParaRPr lang="de-DE"/>
            </a:p>
          </p:txBody>
        </p:sp>
      </p:grpSp>
      <p:grpSp>
        <p:nvGrpSpPr>
          <p:cNvPr id="102" name="Group 102"/>
          <p:cNvGrpSpPr/>
          <p:nvPr/>
        </p:nvGrpSpPr>
        <p:grpSpPr>
          <a:xfrm>
            <a:off x="4483418" y="9351645"/>
            <a:ext cx="287655" cy="281940"/>
            <a:chOff x="0" y="0"/>
            <a:chExt cx="383540" cy="375920"/>
          </a:xfrm>
        </p:grpSpPr>
        <p:sp>
          <p:nvSpPr>
            <p:cNvPr id="103" name="Freeform 103"/>
            <p:cNvSpPr/>
            <p:nvPr/>
          </p:nvSpPr>
          <p:spPr>
            <a:xfrm>
              <a:off x="48260" y="46990"/>
              <a:ext cx="284480" cy="280670"/>
            </a:xfrm>
            <a:custGeom>
              <a:avLst/>
              <a:gdLst/>
              <a:ahLst/>
              <a:cxnLst/>
              <a:rect l="l" t="t" r="r" b="b"/>
              <a:pathLst>
                <a:path w="284480" h="280670">
                  <a:moveTo>
                    <a:pt x="140970" y="76200"/>
                  </a:moveTo>
                  <a:cubicBezTo>
                    <a:pt x="191770" y="222250"/>
                    <a:pt x="187960" y="236220"/>
                    <a:pt x="182880" y="247650"/>
                  </a:cubicBezTo>
                  <a:cubicBezTo>
                    <a:pt x="177800" y="257810"/>
                    <a:pt x="170180" y="264160"/>
                    <a:pt x="161290" y="269240"/>
                  </a:cubicBezTo>
                  <a:cubicBezTo>
                    <a:pt x="149860" y="275590"/>
                    <a:pt x="130810" y="280670"/>
                    <a:pt x="116840" y="278130"/>
                  </a:cubicBezTo>
                  <a:cubicBezTo>
                    <a:pt x="102870" y="275590"/>
                    <a:pt x="87630" y="269240"/>
                    <a:pt x="77470" y="254000"/>
                  </a:cubicBezTo>
                  <a:cubicBezTo>
                    <a:pt x="58420" y="224790"/>
                    <a:pt x="43180" y="125730"/>
                    <a:pt x="50800" y="87630"/>
                  </a:cubicBezTo>
                  <a:cubicBezTo>
                    <a:pt x="54610" y="64770"/>
                    <a:pt x="68580" y="45720"/>
                    <a:pt x="81280" y="36830"/>
                  </a:cubicBezTo>
                  <a:cubicBezTo>
                    <a:pt x="90170" y="29210"/>
                    <a:pt x="99060" y="27940"/>
                    <a:pt x="110490" y="27940"/>
                  </a:cubicBezTo>
                  <a:cubicBezTo>
                    <a:pt x="123190" y="27940"/>
                    <a:pt x="142240" y="34290"/>
                    <a:pt x="153670" y="40640"/>
                  </a:cubicBezTo>
                  <a:cubicBezTo>
                    <a:pt x="161290" y="46990"/>
                    <a:pt x="168910" y="52070"/>
                    <a:pt x="171450" y="64770"/>
                  </a:cubicBezTo>
                  <a:cubicBezTo>
                    <a:pt x="177800" y="92710"/>
                    <a:pt x="162560" y="195580"/>
                    <a:pt x="134620" y="217170"/>
                  </a:cubicBezTo>
                  <a:cubicBezTo>
                    <a:pt x="113030" y="233680"/>
                    <a:pt x="64770" y="227330"/>
                    <a:pt x="44450" y="215900"/>
                  </a:cubicBezTo>
                  <a:cubicBezTo>
                    <a:pt x="26670" y="205740"/>
                    <a:pt x="19050" y="179070"/>
                    <a:pt x="12700" y="158750"/>
                  </a:cubicBezTo>
                  <a:cubicBezTo>
                    <a:pt x="5080" y="138430"/>
                    <a:pt x="0" y="115570"/>
                    <a:pt x="2540" y="93980"/>
                  </a:cubicBezTo>
                  <a:cubicBezTo>
                    <a:pt x="6350" y="69850"/>
                    <a:pt x="19050" y="34290"/>
                    <a:pt x="36830" y="19050"/>
                  </a:cubicBezTo>
                  <a:cubicBezTo>
                    <a:pt x="53340" y="6350"/>
                    <a:pt x="81280" y="0"/>
                    <a:pt x="101600" y="3810"/>
                  </a:cubicBezTo>
                  <a:cubicBezTo>
                    <a:pt x="124460" y="6350"/>
                    <a:pt x="146050" y="34290"/>
                    <a:pt x="168910" y="41910"/>
                  </a:cubicBezTo>
                  <a:cubicBezTo>
                    <a:pt x="190500" y="49530"/>
                    <a:pt x="215900" y="38100"/>
                    <a:pt x="233680" y="50800"/>
                  </a:cubicBezTo>
                  <a:cubicBezTo>
                    <a:pt x="257810" y="68580"/>
                    <a:pt x="284480" y="133350"/>
                    <a:pt x="283210" y="162560"/>
                  </a:cubicBezTo>
                  <a:cubicBezTo>
                    <a:pt x="283210" y="184150"/>
                    <a:pt x="271780" y="205740"/>
                    <a:pt x="256540" y="215900"/>
                  </a:cubicBezTo>
                  <a:cubicBezTo>
                    <a:pt x="242570" y="226060"/>
                    <a:pt x="214630" y="229870"/>
                    <a:pt x="198120" y="223520"/>
                  </a:cubicBezTo>
                  <a:cubicBezTo>
                    <a:pt x="181610" y="218440"/>
                    <a:pt x="162560" y="196850"/>
                    <a:pt x="158750" y="179070"/>
                  </a:cubicBezTo>
                  <a:cubicBezTo>
                    <a:pt x="154940" y="162560"/>
                    <a:pt x="162560" y="134620"/>
                    <a:pt x="172720" y="121920"/>
                  </a:cubicBezTo>
                  <a:cubicBezTo>
                    <a:pt x="181610" y="110490"/>
                    <a:pt x="195580" y="104140"/>
                    <a:pt x="208280" y="101600"/>
                  </a:cubicBezTo>
                  <a:cubicBezTo>
                    <a:pt x="220980" y="100330"/>
                    <a:pt x="237490" y="101600"/>
                    <a:pt x="248920" y="107950"/>
                  </a:cubicBezTo>
                  <a:cubicBezTo>
                    <a:pt x="260350" y="113030"/>
                    <a:pt x="271780" y="125730"/>
                    <a:pt x="276860" y="137160"/>
                  </a:cubicBezTo>
                  <a:cubicBezTo>
                    <a:pt x="283210" y="148590"/>
                    <a:pt x="284480" y="163830"/>
                    <a:pt x="281940" y="176530"/>
                  </a:cubicBezTo>
                  <a:cubicBezTo>
                    <a:pt x="280670" y="189230"/>
                    <a:pt x="271780" y="203200"/>
                    <a:pt x="262890" y="212090"/>
                  </a:cubicBezTo>
                  <a:cubicBezTo>
                    <a:pt x="252730" y="220980"/>
                    <a:pt x="237490" y="227330"/>
                    <a:pt x="224790" y="227330"/>
                  </a:cubicBezTo>
                  <a:cubicBezTo>
                    <a:pt x="212090" y="228600"/>
                    <a:pt x="196850" y="226060"/>
                    <a:pt x="185420" y="218440"/>
                  </a:cubicBezTo>
                  <a:cubicBezTo>
                    <a:pt x="170180" y="205740"/>
                    <a:pt x="163830" y="168910"/>
                    <a:pt x="147320" y="153670"/>
                  </a:cubicBezTo>
                  <a:cubicBezTo>
                    <a:pt x="130810" y="138430"/>
                    <a:pt x="88900" y="138430"/>
                    <a:pt x="86360" y="125730"/>
                  </a:cubicBezTo>
                  <a:cubicBezTo>
                    <a:pt x="83820" y="113030"/>
                    <a:pt x="121920" y="74930"/>
                    <a:pt x="129540" y="78740"/>
                  </a:cubicBezTo>
                  <a:cubicBezTo>
                    <a:pt x="137160" y="81280"/>
                    <a:pt x="139700" y="135890"/>
                    <a:pt x="129540" y="143510"/>
                  </a:cubicBezTo>
                  <a:cubicBezTo>
                    <a:pt x="116840" y="152400"/>
                    <a:pt x="67310" y="132080"/>
                    <a:pt x="55880" y="116840"/>
                  </a:cubicBezTo>
                  <a:cubicBezTo>
                    <a:pt x="46990" y="105410"/>
                    <a:pt x="48260" y="85090"/>
                    <a:pt x="53340" y="72390"/>
                  </a:cubicBezTo>
                  <a:cubicBezTo>
                    <a:pt x="59690" y="55880"/>
                    <a:pt x="78740" y="36830"/>
                    <a:pt x="95250" y="30480"/>
                  </a:cubicBezTo>
                  <a:cubicBezTo>
                    <a:pt x="109220" y="25400"/>
                    <a:pt x="127000" y="27940"/>
                    <a:pt x="139700" y="33020"/>
                  </a:cubicBezTo>
                  <a:cubicBezTo>
                    <a:pt x="152400" y="39370"/>
                    <a:pt x="163830" y="48260"/>
                    <a:pt x="171450" y="64770"/>
                  </a:cubicBezTo>
                  <a:cubicBezTo>
                    <a:pt x="186690" y="95250"/>
                    <a:pt x="194310" y="187960"/>
                    <a:pt x="191770" y="218440"/>
                  </a:cubicBezTo>
                  <a:cubicBezTo>
                    <a:pt x="190500" y="232410"/>
                    <a:pt x="187960" y="238760"/>
                    <a:pt x="182880" y="247650"/>
                  </a:cubicBezTo>
                  <a:cubicBezTo>
                    <a:pt x="175260" y="259080"/>
                    <a:pt x="158750" y="271780"/>
                    <a:pt x="147320" y="275590"/>
                  </a:cubicBezTo>
                  <a:cubicBezTo>
                    <a:pt x="137160" y="279400"/>
                    <a:pt x="127000" y="280670"/>
                    <a:pt x="116840" y="278130"/>
                  </a:cubicBezTo>
                  <a:cubicBezTo>
                    <a:pt x="104140" y="274320"/>
                    <a:pt x="90170" y="267970"/>
                    <a:pt x="77470" y="254000"/>
                  </a:cubicBezTo>
                  <a:cubicBezTo>
                    <a:pt x="57150" y="229870"/>
                    <a:pt x="27940" y="153670"/>
                    <a:pt x="21590" y="120650"/>
                  </a:cubicBezTo>
                  <a:cubicBezTo>
                    <a:pt x="17780" y="101600"/>
                    <a:pt x="17780" y="87630"/>
                    <a:pt x="22860" y="74930"/>
                  </a:cubicBezTo>
                  <a:cubicBezTo>
                    <a:pt x="25400" y="64770"/>
                    <a:pt x="31750" y="57150"/>
                    <a:pt x="39370" y="50800"/>
                  </a:cubicBezTo>
                  <a:cubicBezTo>
                    <a:pt x="49530" y="43180"/>
                    <a:pt x="68580" y="35560"/>
                    <a:pt x="82550" y="34290"/>
                  </a:cubicBezTo>
                  <a:cubicBezTo>
                    <a:pt x="92710" y="34290"/>
                    <a:pt x="102870" y="36830"/>
                    <a:pt x="111760" y="41910"/>
                  </a:cubicBezTo>
                  <a:cubicBezTo>
                    <a:pt x="121920" y="49530"/>
                    <a:pt x="140970" y="76200"/>
                    <a:pt x="140970" y="76200"/>
                  </a:cubicBezTo>
                </a:path>
              </a:pathLst>
            </a:custGeom>
            <a:solidFill>
              <a:srgbClr val="FFFFFF"/>
            </a:solidFill>
            <a:ln cap="sq">
              <a:noFill/>
              <a:prstDash val="solid"/>
              <a:miter/>
            </a:ln>
          </p:spPr>
          <p:txBody>
            <a:bodyPr/>
            <a:lstStyle/>
            <a:p>
              <a:endParaRPr lang="de-DE"/>
            </a:p>
          </p:txBody>
        </p:sp>
      </p:grpSp>
      <p:sp>
        <p:nvSpPr>
          <p:cNvPr id="104" name="Freeform 104"/>
          <p:cNvSpPr/>
          <p:nvPr/>
        </p:nvSpPr>
        <p:spPr>
          <a:xfrm>
            <a:off x="5610944" y="1306463"/>
            <a:ext cx="1150037" cy="2421130"/>
          </a:xfrm>
          <a:custGeom>
            <a:avLst/>
            <a:gdLst/>
            <a:ahLst/>
            <a:cxnLst/>
            <a:rect l="l" t="t" r="r" b="b"/>
            <a:pathLst>
              <a:path w="1150037" h="2421130">
                <a:moveTo>
                  <a:pt x="0" y="0"/>
                </a:moveTo>
                <a:lnTo>
                  <a:pt x="1150036" y="0"/>
                </a:lnTo>
                <a:lnTo>
                  <a:pt x="1150036" y="2421129"/>
                </a:lnTo>
                <a:lnTo>
                  <a:pt x="0" y="2421129"/>
                </a:lnTo>
                <a:lnTo>
                  <a:pt x="0" y="0"/>
                </a:lnTo>
                <a:close/>
              </a:path>
            </a:pathLst>
          </a:custGeom>
          <a:blipFill>
            <a:blip r:embed="rId8"/>
            <a:stretch>
              <a:fillRect/>
            </a:stretch>
          </a:blipFill>
        </p:spPr>
        <p:txBody>
          <a:bodyPr/>
          <a:lstStyle/>
          <a:p>
            <a:endParaRPr lang="de-DE"/>
          </a:p>
        </p:txBody>
      </p:sp>
      <p:sp>
        <p:nvSpPr>
          <p:cNvPr id="105" name="TextBox 105"/>
          <p:cNvSpPr txBox="1"/>
          <p:nvPr/>
        </p:nvSpPr>
        <p:spPr>
          <a:xfrm>
            <a:off x="895963" y="4180081"/>
            <a:ext cx="5735681" cy="2547620"/>
          </a:xfrm>
          <a:prstGeom prst="rect">
            <a:avLst/>
          </a:prstGeom>
        </p:spPr>
        <p:txBody>
          <a:bodyPr lIns="0" tIns="0" rIns="0" bIns="0" rtlCol="0" anchor="t">
            <a:spAutoFit/>
          </a:bodyPr>
          <a:lstStyle/>
          <a:p>
            <a:pPr marL="263619" lvl="1" indent="-131809" algn="l">
              <a:lnSpc>
                <a:spcPts val="2014"/>
              </a:lnSpc>
              <a:buAutoNum type="arabicPeriod"/>
            </a:pPr>
            <a:r>
              <a:rPr lang="de-DE" sz="1221" dirty="0">
                <a:solidFill>
                  <a:srgbClr val="000000"/>
                </a:solidFill>
                <a:latin typeface="Klein"/>
                <a:ea typeface="Klein"/>
                <a:cs typeface="Klein"/>
                <a:sym typeface="Klein"/>
              </a:rPr>
              <a:t>Tropfe auf  einen Watteball Aceton (Handschuhe anziehen!) und auf den anderen Wasser, sodass sie gleichmäßig durchtränkt sind.</a:t>
            </a:r>
          </a:p>
          <a:p>
            <a:pPr marL="263619" lvl="1" indent="-131809" algn="l">
              <a:lnSpc>
                <a:spcPts val="2014"/>
              </a:lnSpc>
              <a:buAutoNum type="arabicPeriod"/>
            </a:pPr>
            <a:r>
              <a:rPr lang="de-DE" sz="1221" dirty="0">
                <a:solidFill>
                  <a:srgbClr val="000000"/>
                </a:solidFill>
                <a:latin typeface="Klein"/>
                <a:ea typeface="Klein"/>
                <a:cs typeface="Klein"/>
                <a:sym typeface="Klein"/>
              </a:rPr>
              <a:t>Drücke die überschüssige Flüssigkeit in die Bechergläser aus, sodass sie nur feucht, aber nicht tropfnass sind.</a:t>
            </a:r>
          </a:p>
          <a:p>
            <a:pPr marL="263619" lvl="1" indent="-131809" algn="l">
              <a:lnSpc>
                <a:spcPts val="2014"/>
              </a:lnSpc>
              <a:buAutoNum type="arabicPeriod"/>
            </a:pPr>
            <a:r>
              <a:rPr lang="de-DE" sz="1221" dirty="0">
                <a:solidFill>
                  <a:srgbClr val="000000"/>
                </a:solidFill>
                <a:latin typeface="Klein"/>
                <a:ea typeface="Klein"/>
                <a:cs typeface="Klein"/>
                <a:sym typeface="Klein"/>
              </a:rPr>
              <a:t>Platziere die Wattebälle in je einer </a:t>
            </a:r>
            <a:r>
              <a:rPr lang="de-DE" sz="1221" dirty="0" err="1">
                <a:solidFill>
                  <a:srgbClr val="000000"/>
                </a:solidFill>
                <a:latin typeface="Klein"/>
                <a:ea typeface="Klein"/>
                <a:cs typeface="Klein"/>
                <a:sym typeface="Klein"/>
              </a:rPr>
              <a:t>Petrischalenhälfte</a:t>
            </a:r>
            <a:r>
              <a:rPr lang="de-DE" sz="1221" dirty="0">
                <a:solidFill>
                  <a:srgbClr val="000000"/>
                </a:solidFill>
                <a:latin typeface="Klein"/>
                <a:ea typeface="Klein"/>
                <a:cs typeface="Klein"/>
                <a:sym typeface="Klein"/>
              </a:rPr>
              <a:t>.</a:t>
            </a:r>
          </a:p>
          <a:p>
            <a:pPr marL="263619" lvl="1" indent="-131809" algn="l">
              <a:lnSpc>
                <a:spcPts val="2014"/>
              </a:lnSpc>
              <a:buAutoNum type="arabicPeriod"/>
            </a:pPr>
            <a:r>
              <a:rPr lang="de-DE" sz="1221" dirty="0">
                <a:solidFill>
                  <a:srgbClr val="000000"/>
                </a:solidFill>
                <a:latin typeface="Klein"/>
                <a:ea typeface="Klein"/>
                <a:cs typeface="Klein"/>
                <a:sym typeface="Klein"/>
              </a:rPr>
              <a:t>Miss die Temperaturen mit den PASCO-Sensoren, indem du diese unter den Wattebällen positionierst.</a:t>
            </a:r>
          </a:p>
          <a:p>
            <a:pPr marL="263619" lvl="1" indent="-131809" algn="l">
              <a:lnSpc>
                <a:spcPts val="2014"/>
              </a:lnSpc>
              <a:buAutoNum type="arabicPeriod"/>
            </a:pPr>
            <a:r>
              <a:rPr lang="de-DE" sz="1221" dirty="0">
                <a:solidFill>
                  <a:srgbClr val="000000"/>
                </a:solidFill>
                <a:latin typeface="Klein"/>
                <a:ea typeface="Klein"/>
                <a:cs typeface="Klein"/>
                <a:sym typeface="Klein"/>
              </a:rPr>
              <a:t>Beobachte die Temperaturveränderungen über 2 Minuten auf dem Tablet und skizziere die Graphen in dein Arbeitsheft.</a:t>
            </a:r>
          </a:p>
          <a:p>
            <a:pPr algn="l">
              <a:lnSpc>
                <a:spcPts val="2014"/>
              </a:lnSpc>
            </a:pPr>
            <a:endParaRPr lang="de-DE" sz="1221" dirty="0">
              <a:solidFill>
                <a:srgbClr val="000000"/>
              </a:solidFill>
              <a:latin typeface="Klein"/>
              <a:ea typeface="Klein"/>
              <a:cs typeface="Klein"/>
              <a:sym typeface="Klein"/>
            </a:endParaRPr>
          </a:p>
        </p:txBody>
      </p:sp>
      <p:sp>
        <p:nvSpPr>
          <p:cNvPr id="106" name="TextBox 106"/>
          <p:cNvSpPr txBox="1"/>
          <p:nvPr/>
        </p:nvSpPr>
        <p:spPr>
          <a:xfrm>
            <a:off x="855306" y="361210"/>
            <a:ext cx="5799714" cy="1573148"/>
          </a:xfrm>
          <a:prstGeom prst="rect">
            <a:avLst/>
          </a:prstGeom>
        </p:spPr>
        <p:txBody>
          <a:bodyPr lIns="0" tIns="0" rIns="0" bIns="0" rtlCol="0" anchor="t">
            <a:spAutoFit/>
          </a:bodyPr>
          <a:lstStyle/>
          <a:p>
            <a:pPr algn="ctr">
              <a:lnSpc>
                <a:spcPts val="4128"/>
              </a:lnSpc>
            </a:pPr>
            <a:r>
              <a:rPr lang="de-DE" sz="3200" b="1" spc="-6">
                <a:solidFill>
                  <a:srgbClr val="000000"/>
                </a:solidFill>
                <a:latin typeface="Klein Bold"/>
                <a:ea typeface="Klein Bold"/>
                <a:cs typeface="Klein Bold"/>
                <a:sym typeface="Klein Bold"/>
              </a:rPr>
              <a:t>Verdunstungswärme verschiedener Flüssigkeiten</a:t>
            </a:r>
          </a:p>
          <a:p>
            <a:pPr algn="ctr">
              <a:lnSpc>
                <a:spcPts val="4128"/>
              </a:lnSpc>
            </a:pPr>
            <a:endParaRPr lang="de-DE" sz="3200" b="1" spc="-6">
              <a:solidFill>
                <a:srgbClr val="000000"/>
              </a:solidFill>
              <a:latin typeface="Klein Bold"/>
              <a:ea typeface="Klein Bold"/>
              <a:cs typeface="Klein Bold"/>
              <a:sym typeface="Klein Bold"/>
            </a:endParaRPr>
          </a:p>
        </p:txBody>
      </p:sp>
      <p:sp>
        <p:nvSpPr>
          <p:cNvPr id="107" name="TextBox 107"/>
          <p:cNvSpPr txBox="1"/>
          <p:nvPr/>
        </p:nvSpPr>
        <p:spPr>
          <a:xfrm>
            <a:off x="1975188" y="1621623"/>
            <a:ext cx="3528654" cy="431720"/>
          </a:xfrm>
          <a:prstGeom prst="rect">
            <a:avLst/>
          </a:prstGeom>
        </p:spPr>
        <p:txBody>
          <a:bodyPr lIns="0" tIns="0" rIns="0" bIns="0" rtlCol="0" anchor="t">
            <a:spAutoFit/>
          </a:bodyPr>
          <a:lstStyle/>
          <a:p>
            <a:pPr algn="ctr">
              <a:lnSpc>
                <a:spcPts val="3504"/>
              </a:lnSpc>
              <a:spcBef>
                <a:spcPct val="0"/>
              </a:spcBef>
            </a:pPr>
            <a:r>
              <a:rPr lang="de-DE" sz="2503">
                <a:solidFill>
                  <a:srgbClr val="000000"/>
                </a:solidFill>
                <a:latin typeface="Klein"/>
                <a:ea typeface="Klein"/>
                <a:cs typeface="Klein"/>
                <a:sym typeface="Klein"/>
              </a:rPr>
              <a:t>Station 5</a:t>
            </a:r>
          </a:p>
        </p:txBody>
      </p:sp>
      <p:sp>
        <p:nvSpPr>
          <p:cNvPr id="108" name="TextBox 108"/>
          <p:cNvSpPr txBox="1"/>
          <p:nvPr/>
        </p:nvSpPr>
        <p:spPr>
          <a:xfrm>
            <a:off x="1104319" y="3826629"/>
            <a:ext cx="1695724" cy="246221"/>
          </a:xfrm>
          <a:prstGeom prst="rect">
            <a:avLst/>
          </a:prstGeom>
        </p:spPr>
        <p:txBody>
          <a:bodyPr lIns="0" tIns="0" rIns="0" bIns="0" rtlCol="0" anchor="t">
            <a:spAutoFit/>
          </a:bodyPr>
          <a:lstStyle/>
          <a:p>
            <a:pPr algn="l">
              <a:lnSpc>
                <a:spcPts val="1960"/>
              </a:lnSpc>
              <a:spcBef>
                <a:spcPct val="0"/>
              </a:spcBef>
            </a:pPr>
            <a:r>
              <a:rPr lang="de-DE" sz="1400" b="1">
                <a:solidFill>
                  <a:srgbClr val="000000"/>
                </a:solidFill>
                <a:latin typeface="Klein Bold"/>
                <a:ea typeface="Klein Bold"/>
                <a:cs typeface="Klein Bold"/>
                <a:sym typeface="Klein Bold"/>
              </a:rPr>
              <a:t>Durchführung</a:t>
            </a:r>
          </a:p>
        </p:txBody>
      </p:sp>
      <p:sp>
        <p:nvSpPr>
          <p:cNvPr id="109" name="TextBox 109"/>
          <p:cNvSpPr txBox="1"/>
          <p:nvPr/>
        </p:nvSpPr>
        <p:spPr>
          <a:xfrm>
            <a:off x="1104319" y="2380898"/>
            <a:ext cx="2305214" cy="246221"/>
          </a:xfrm>
          <a:prstGeom prst="rect">
            <a:avLst/>
          </a:prstGeom>
        </p:spPr>
        <p:txBody>
          <a:bodyPr lIns="0" tIns="0" rIns="0" bIns="0" rtlCol="0" anchor="t">
            <a:spAutoFit/>
          </a:bodyPr>
          <a:lstStyle/>
          <a:p>
            <a:pPr algn="l">
              <a:lnSpc>
                <a:spcPts val="1959"/>
              </a:lnSpc>
              <a:spcBef>
                <a:spcPct val="0"/>
              </a:spcBef>
            </a:pPr>
            <a:r>
              <a:rPr lang="de-DE" sz="1399" b="1">
                <a:solidFill>
                  <a:srgbClr val="000000"/>
                </a:solidFill>
                <a:latin typeface="Klein Bold"/>
                <a:ea typeface="Klein Bold"/>
                <a:cs typeface="Klein Bold"/>
                <a:sym typeface="Klein Bold"/>
              </a:rPr>
              <a:t>Material</a:t>
            </a:r>
          </a:p>
        </p:txBody>
      </p:sp>
      <p:sp>
        <p:nvSpPr>
          <p:cNvPr id="110" name="TextBox 110"/>
          <p:cNvSpPr txBox="1"/>
          <p:nvPr/>
        </p:nvSpPr>
        <p:spPr>
          <a:xfrm>
            <a:off x="1104319" y="6804362"/>
            <a:ext cx="1413562" cy="246221"/>
          </a:xfrm>
          <a:prstGeom prst="rect">
            <a:avLst/>
          </a:prstGeom>
        </p:spPr>
        <p:txBody>
          <a:bodyPr lIns="0" tIns="0" rIns="0" bIns="0" rtlCol="0" anchor="t">
            <a:spAutoFit/>
          </a:bodyPr>
          <a:lstStyle/>
          <a:p>
            <a:pPr algn="l">
              <a:lnSpc>
                <a:spcPts val="1960"/>
              </a:lnSpc>
              <a:spcBef>
                <a:spcPct val="0"/>
              </a:spcBef>
            </a:pPr>
            <a:r>
              <a:rPr lang="de-DE" sz="1400" b="1">
                <a:solidFill>
                  <a:srgbClr val="000000"/>
                </a:solidFill>
                <a:latin typeface="Klein Bold"/>
                <a:ea typeface="Klein Bold"/>
                <a:cs typeface="Klein Bold"/>
                <a:sym typeface="Klein Bold"/>
              </a:rPr>
              <a:t>Hinweise</a:t>
            </a:r>
          </a:p>
        </p:txBody>
      </p:sp>
      <p:sp>
        <p:nvSpPr>
          <p:cNvPr id="111" name="TextBox 111"/>
          <p:cNvSpPr txBox="1"/>
          <p:nvPr/>
        </p:nvSpPr>
        <p:spPr>
          <a:xfrm>
            <a:off x="939555" y="7175500"/>
            <a:ext cx="5810495" cy="2422586"/>
          </a:xfrm>
          <a:prstGeom prst="rect">
            <a:avLst/>
          </a:prstGeom>
        </p:spPr>
        <p:txBody>
          <a:bodyPr lIns="0" tIns="0" rIns="0" bIns="0" rtlCol="0" anchor="t">
            <a:spAutoFit/>
          </a:bodyPr>
          <a:lstStyle/>
          <a:p>
            <a:pPr algn="l">
              <a:lnSpc>
                <a:spcPts val="1942"/>
              </a:lnSpc>
            </a:pPr>
            <a:endParaRPr lang="de-DE" dirty="0"/>
          </a:p>
          <a:p>
            <a:pPr marL="263719" lvl="1" indent="-131860" algn="l">
              <a:lnSpc>
                <a:spcPts val="1942"/>
              </a:lnSpc>
              <a:buFont typeface="Arial"/>
              <a:buChar char="•"/>
            </a:pPr>
            <a:r>
              <a:rPr lang="de-DE" sz="1221" dirty="0">
                <a:solidFill>
                  <a:srgbClr val="000000"/>
                </a:solidFill>
                <a:latin typeface="Klein"/>
                <a:ea typeface="Klein"/>
                <a:cs typeface="Klein"/>
                <a:sym typeface="Klein"/>
              </a:rPr>
              <a:t>Aceton ist ein flüchtiges Lösungsmittel, das aufgrund seiner schnellen Verdunstung leicht von einer Flüssigkeit in den gasförmigen Zustand übergeht, daher solltest du vorsichtig arbeiten und </a:t>
            </a:r>
            <a:r>
              <a:rPr lang="de-DE" sz="1221" b="1" dirty="0">
                <a:solidFill>
                  <a:srgbClr val="000000"/>
                </a:solidFill>
                <a:latin typeface="Klein Bold"/>
                <a:ea typeface="Klein Bold"/>
                <a:cs typeface="Klein Bold"/>
                <a:sym typeface="Klein Bold"/>
              </a:rPr>
              <a:t>Handschuhe</a:t>
            </a:r>
            <a:r>
              <a:rPr lang="de-DE" sz="1221" dirty="0">
                <a:solidFill>
                  <a:srgbClr val="000000"/>
                </a:solidFill>
                <a:latin typeface="Klein"/>
                <a:ea typeface="Klein"/>
                <a:cs typeface="Klein"/>
                <a:sym typeface="Klein"/>
              </a:rPr>
              <a:t> </a:t>
            </a:r>
            <a:r>
              <a:rPr lang="de-DE" sz="1221" b="1" dirty="0">
                <a:solidFill>
                  <a:srgbClr val="000000"/>
                </a:solidFill>
                <a:latin typeface="Klein Bold"/>
                <a:ea typeface="Klein Bold"/>
                <a:cs typeface="Klein Bold"/>
                <a:sym typeface="Klein Bold"/>
              </a:rPr>
              <a:t>tragen</a:t>
            </a:r>
            <a:r>
              <a:rPr lang="de-DE" sz="1221" dirty="0">
                <a:solidFill>
                  <a:srgbClr val="000000"/>
                </a:solidFill>
                <a:latin typeface="Klein"/>
                <a:ea typeface="Klein"/>
                <a:cs typeface="Klein"/>
                <a:sym typeface="Klein"/>
              </a:rPr>
              <a:t>. </a:t>
            </a:r>
          </a:p>
          <a:p>
            <a:pPr marL="263719" lvl="1" indent="-131860" algn="l">
              <a:lnSpc>
                <a:spcPts val="1942"/>
              </a:lnSpc>
              <a:buFont typeface="Arial"/>
              <a:buChar char="•"/>
            </a:pPr>
            <a:r>
              <a:rPr lang="de-DE" sz="1221" dirty="0">
                <a:solidFill>
                  <a:srgbClr val="000000"/>
                </a:solidFill>
                <a:latin typeface="Klein"/>
                <a:ea typeface="Klein"/>
                <a:cs typeface="Klein"/>
                <a:sym typeface="Klein"/>
              </a:rPr>
              <a:t>Versuche außerdem nicht zu nah mit der Nase an das Aceton heranzugehen, da es den typischen beißenden Geruch von Nagellackentferner hat und man davon Kopfschmerzen bekommen kann.</a:t>
            </a:r>
          </a:p>
          <a:p>
            <a:pPr algn="l">
              <a:lnSpc>
                <a:spcPts val="1942"/>
              </a:lnSpc>
            </a:pPr>
            <a:endParaRPr lang="de-DE" sz="1221" dirty="0">
              <a:solidFill>
                <a:srgbClr val="000000"/>
              </a:solidFill>
              <a:latin typeface="Klein"/>
              <a:ea typeface="Klein"/>
              <a:cs typeface="Klein"/>
              <a:sym typeface="Klein"/>
            </a:endParaRPr>
          </a:p>
        </p:txBody>
      </p:sp>
      <p:sp>
        <p:nvSpPr>
          <p:cNvPr id="112" name="TextBox 112"/>
          <p:cNvSpPr txBox="1"/>
          <p:nvPr/>
        </p:nvSpPr>
        <p:spPr>
          <a:xfrm>
            <a:off x="953634" y="2739567"/>
            <a:ext cx="2356304" cy="863698"/>
          </a:xfrm>
          <a:prstGeom prst="rect">
            <a:avLst/>
          </a:prstGeom>
        </p:spPr>
        <p:txBody>
          <a:bodyPr lIns="0" tIns="0" rIns="0" bIns="0" rtlCol="0" anchor="t">
            <a:spAutoFit/>
          </a:bodyPr>
          <a:lstStyle/>
          <a:p>
            <a:pPr marL="259080" lvl="1" indent="-129540" algn="l">
              <a:lnSpc>
                <a:spcPts val="1679"/>
              </a:lnSpc>
              <a:buFont typeface="Arial"/>
              <a:buChar char="•"/>
            </a:pPr>
            <a:r>
              <a:rPr lang="de-DE" sz="1200">
                <a:solidFill>
                  <a:srgbClr val="000000"/>
                </a:solidFill>
                <a:latin typeface="Klein"/>
                <a:ea typeface="Klein"/>
                <a:cs typeface="Klein"/>
                <a:sym typeface="Klein"/>
              </a:rPr>
              <a:t>Aceton und Wasser</a:t>
            </a:r>
          </a:p>
          <a:p>
            <a:pPr marL="259080" lvl="1" indent="-129540" algn="l">
              <a:lnSpc>
                <a:spcPts val="1679"/>
              </a:lnSpc>
              <a:buFont typeface="Arial"/>
              <a:buChar char="•"/>
            </a:pPr>
            <a:r>
              <a:rPr lang="de-DE" sz="1200">
                <a:solidFill>
                  <a:srgbClr val="000000"/>
                </a:solidFill>
                <a:latin typeface="Klein"/>
                <a:ea typeface="Klein"/>
                <a:cs typeface="Klein"/>
                <a:sym typeface="Klein"/>
              </a:rPr>
              <a:t>2 Wattebälle</a:t>
            </a:r>
          </a:p>
          <a:p>
            <a:pPr marL="259080" lvl="1" indent="-129540" algn="l">
              <a:lnSpc>
                <a:spcPts val="1679"/>
              </a:lnSpc>
              <a:buFont typeface="Arial"/>
              <a:buChar char="•"/>
            </a:pPr>
            <a:r>
              <a:rPr lang="de-DE" sz="1200">
                <a:solidFill>
                  <a:srgbClr val="000000"/>
                </a:solidFill>
                <a:latin typeface="Klein"/>
                <a:ea typeface="Klein"/>
                <a:cs typeface="Klein"/>
                <a:sym typeface="Klein"/>
              </a:rPr>
              <a:t>2 PASCO-Sensoren + Tablet</a:t>
            </a:r>
          </a:p>
          <a:p>
            <a:pPr algn="l">
              <a:lnSpc>
                <a:spcPts val="1679"/>
              </a:lnSpc>
            </a:pPr>
            <a:endParaRPr lang="de-DE" sz="1200">
              <a:solidFill>
                <a:srgbClr val="000000"/>
              </a:solidFill>
              <a:latin typeface="Klein"/>
              <a:ea typeface="Klein"/>
              <a:cs typeface="Klein"/>
              <a:sym typeface="Klein"/>
            </a:endParaRPr>
          </a:p>
        </p:txBody>
      </p:sp>
      <p:sp>
        <p:nvSpPr>
          <p:cNvPr id="113" name="TextBox 113"/>
          <p:cNvSpPr txBox="1"/>
          <p:nvPr/>
        </p:nvSpPr>
        <p:spPr>
          <a:xfrm>
            <a:off x="3224212" y="2380898"/>
            <a:ext cx="2999953" cy="1081706"/>
          </a:xfrm>
          <a:prstGeom prst="rect">
            <a:avLst/>
          </a:prstGeom>
        </p:spPr>
        <p:txBody>
          <a:bodyPr lIns="0" tIns="0" rIns="0" bIns="0" rtlCol="0" anchor="t">
            <a:spAutoFit/>
          </a:bodyPr>
          <a:lstStyle/>
          <a:p>
            <a:pPr algn="l">
              <a:lnSpc>
                <a:spcPts val="1679"/>
              </a:lnSpc>
            </a:pPr>
            <a:endParaRPr lang="de-DE"/>
          </a:p>
          <a:p>
            <a:pPr marL="259080" lvl="1" indent="-129540" algn="l">
              <a:lnSpc>
                <a:spcPts val="1679"/>
              </a:lnSpc>
              <a:buFont typeface="Arial"/>
              <a:buChar char="•"/>
            </a:pPr>
            <a:r>
              <a:rPr lang="de-DE" sz="1200">
                <a:solidFill>
                  <a:srgbClr val="000000"/>
                </a:solidFill>
                <a:latin typeface="Klein"/>
                <a:ea typeface="Klein"/>
                <a:cs typeface="Klein"/>
                <a:sym typeface="Klein"/>
              </a:rPr>
              <a:t>1 Petrischale</a:t>
            </a:r>
          </a:p>
          <a:p>
            <a:pPr marL="259080" lvl="1" indent="-129540" algn="l">
              <a:lnSpc>
                <a:spcPts val="1679"/>
              </a:lnSpc>
              <a:buFont typeface="Arial"/>
              <a:buChar char="•"/>
            </a:pPr>
            <a:r>
              <a:rPr lang="de-DE" sz="1200">
                <a:solidFill>
                  <a:srgbClr val="000000"/>
                </a:solidFill>
                <a:latin typeface="Klein"/>
                <a:ea typeface="Klein"/>
                <a:cs typeface="Klein"/>
                <a:sym typeface="Klein"/>
              </a:rPr>
              <a:t>2 Bechergläser</a:t>
            </a:r>
          </a:p>
          <a:p>
            <a:pPr marL="259080" lvl="1" indent="-129540" algn="l">
              <a:lnSpc>
                <a:spcPts val="1679"/>
              </a:lnSpc>
              <a:buFont typeface="Arial"/>
              <a:buChar char="•"/>
            </a:pPr>
            <a:r>
              <a:rPr lang="de-DE" sz="1200">
                <a:solidFill>
                  <a:srgbClr val="000000"/>
                </a:solidFill>
                <a:latin typeface="Klein"/>
                <a:ea typeface="Klein"/>
                <a:cs typeface="Klein"/>
                <a:sym typeface="Klein"/>
              </a:rPr>
              <a:t>Handschuhe</a:t>
            </a:r>
          </a:p>
          <a:p>
            <a:pPr marL="259080" lvl="1" indent="-129540" algn="l">
              <a:lnSpc>
                <a:spcPts val="1679"/>
              </a:lnSpc>
              <a:buFont typeface="Arial"/>
              <a:buChar char="•"/>
            </a:pPr>
            <a:r>
              <a:rPr lang="de-DE" sz="1200">
                <a:solidFill>
                  <a:srgbClr val="000000"/>
                </a:solidFill>
                <a:latin typeface="Klein"/>
                <a:ea typeface="Klein"/>
                <a:cs typeface="Klein"/>
                <a:sym typeface="Klein"/>
              </a:rPr>
              <a:t>Stoppuhr</a:t>
            </a:r>
          </a:p>
        </p:txBody>
      </p:sp>
      <p:sp>
        <p:nvSpPr>
          <p:cNvPr id="114" name="Textfeld 113">
            <a:extLst>
              <a:ext uri="{FF2B5EF4-FFF2-40B4-BE49-F238E27FC236}">
                <a16:creationId xmlns:a16="http://schemas.microsoft.com/office/drawing/2014/main" id="{37316F8A-9D5E-E5B9-6ABF-C2CF0012C48C}"/>
              </a:ext>
            </a:extLst>
          </p:cNvPr>
          <p:cNvSpPr txBox="1"/>
          <p:nvPr/>
        </p:nvSpPr>
        <p:spPr>
          <a:xfrm>
            <a:off x="273050" y="10403701"/>
            <a:ext cx="1358152" cy="276999"/>
          </a:xfrm>
          <a:prstGeom prst="rect">
            <a:avLst/>
          </a:prstGeom>
          <a:noFill/>
        </p:spPr>
        <p:txBody>
          <a:bodyPr wrap="square">
            <a:spAutoFit/>
          </a:bodyPr>
          <a:lstStyle/>
          <a:p>
            <a:r>
              <a:rPr lang="de-DE" sz="1200" dirty="0"/>
              <a:t>CC BY-SA-NC 4.0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7DAFF"/>
        </a:solidFill>
        <a:effectLst/>
      </p:bgPr>
    </p:bg>
    <p:spTree>
      <p:nvGrpSpPr>
        <p:cNvPr id="1" name=""/>
        <p:cNvGrpSpPr/>
        <p:nvPr/>
      </p:nvGrpSpPr>
      <p:grpSpPr>
        <a:xfrm>
          <a:off x="0" y="0"/>
          <a:ext cx="0" cy="0"/>
          <a:chOff x="0" y="0"/>
          <a:chExt cx="0" cy="0"/>
        </a:xfrm>
      </p:grpSpPr>
      <p:grpSp>
        <p:nvGrpSpPr>
          <p:cNvPr id="2" name="Group 2"/>
          <p:cNvGrpSpPr/>
          <p:nvPr/>
        </p:nvGrpSpPr>
        <p:grpSpPr>
          <a:xfrm>
            <a:off x="291891" y="421785"/>
            <a:ext cx="6986690" cy="9877915"/>
            <a:chOff x="0" y="0"/>
            <a:chExt cx="3505645" cy="4956348"/>
          </a:xfrm>
        </p:grpSpPr>
        <p:sp>
          <p:nvSpPr>
            <p:cNvPr id="3" name="Freeform 3"/>
            <p:cNvSpPr/>
            <p:nvPr/>
          </p:nvSpPr>
          <p:spPr>
            <a:xfrm>
              <a:off x="0" y="0"/>
              <a:ext cx="3505645" cy="4956347"/>
            </a:xfrm>
            <a:custGeom>
              <a:avLst/>
              <a:gdLst/>
              <a:ahLst/>
              <a:cxnLst/>
              <a:rect l="l" t="t" r="r" b="b"/>
              <a:pathLst>
                <a:path w="3505645" h="4956347">
                  <a:moveTo>
                    <a:pt x="41000" y="0"/>
                  </a:moveTo>
                  <a:lnTo>
                    <a:pt x="3464645" y="0"/>
                  </a:lnTo>
                  <a:cubicBezTo>
                    <a:pt x="3487289" y="0"/>
                    <a:pt x="3505645" y="18356"/>
                    <a:pt x="3505645" y="41000"/>
                  </a:cubicBezTo>
                  <a:lnTo>
                    <a:pt x="3505645" y="4915348"/>
                  </a:lnTo>
                  <a:cubicBezTo>
                    <a:pt x="3505645" y="4937991"/>
                    <a:pt x="3487289" y="4956347"/>
                    <a:pt x="3464645" y="4956347"/>
                  </a:cubicBezTo>
                  <a:lnTo>
                    <a:pt x="41000" y="4956347"/>
                  </a:lnTo>
                  <a:cubicBezTo>
                    <a:pt x="18356" y="4956347"/>
                    <a:pt x="0" y="4937991"/>
                    <a:pt x="0" y="4915348"/>
                  </a:cubicBezTo>
                  <a:lnTo>
                    <a:pt x="0" y="41000"/>
                  </a:lnTo>
                  <a:cubicBezTo>
                    <a:pt x="0" y="18356"/>
                    <a:pt x="18356" y="0"/>
                    <a:pt x="41000" y="0"/>
                  </a:cubicBezTo>
                  <a:close/>
                </a:path>
              </a:pathLst>
            </a:custGeom>
            <a:solidFill>
              <a:srgbClr val="FFFFFF"/>
            </a:solidFill>
            <a:ln w="9525" cap="rnd">
              <a:solidFill>
                <a:srgbClr val="000000"/>
              </a:solidFill>
              <a:prstDash val="solid"/>
              <a:round/>
            </a:ln>
          </p:spPr>
          <p:txBody>
            <a:bodyPr/>
            <a:lstStyle/>
            <a:p>
              <a:endParaRPr lang="de-DE"/>
            </a:p>
          </p:txBody>
        </p:sp>
        <p:sp>
          <p:nvSpPr>
            <p:cNvPr id="4" name="TextBox 4"/>
            <p:cNvSpPr txBox="1"/>
            <p:nvPr/>
          </p:nvSpPr>
          <p:spPr>
            <a:xfrm>
              <a:off x="0" y="-28575"/>
              <a:ext cx="3505645" cy="4984923"/>
            </a:xfrm>
            <a:prstGeom prst="rect">
              <a:avLst/>
            </a:prstGeom>
          </p:spPr>
          <p:txBody>
            <a:bodyPr lIns="35919" tIns="35919" rIns="35919" bIns="35919" rtlCol="0" anchor="ctr"/>
            <a:lstStyle/>
            <a:p>
              <a:pPr algn="ctr">
                <a:lnSpc>
                  <a:spcPts val="1385"/>
                </a:lnSpc>
                <a:spcBef>
                  <a:spcPct val="0"/>
                </a:spcBef>
              </a:pPr>
              <a:endParaRPr/>
            </a:p>
          </p:txBody>
        </p:sp>
      </p:grpSp>
      <p:grpSp>
        <p:nvGrpSpPr>
          <p:cNvPr id="5" name="Group 5"/>
          <p:cNvGrpSpPr/>
          <p:nvPr/>
        </p:nvGrpSpPr>
        <p:grpSpPr>
          <a:xfrm>
            <a:off x="720701" y="2441483"/>
            <a:ext cx="6119299" cy="1152617"/>
            <a:chOff x="0" y="0"/>
            <a:chExt cx="3883146" cy="616733"/>
          </a:xfrm>
        </p:grpSpPr>
        <p:sp>
          <p:nvSpPr>
            <p:cNvPr id="6" name="Freeform 6"/>
            <p:cNvSpPr/>
            <p:nvPr/>
          </p:nvSpPr>
          <p:spPr>
            <a:xfrm>
              <a:off x="0" y="0"/>
              <a:ext cx="3883146" cy="616733"/>
            </a:xfrm>
            <a:custGeom>
              <a:avLst/>
              <a:gdLst/>
              <a:ahLst/>
              <a:cxnLst/>
              <a:rect l="l" t="t" r="r" b="b"/>
              <a:pathLst>
                <a:path w="3883146" h="616733">
                  <a:moveTo>
                    <a:pt x="20243" y="0"/>
                  </a:moveTo>
                  <a:lnTo>
                    <a:pt x="3862904" y="0"/>
                  </a:lnTo>
                  <a:cubicBezTo>
                    <a:pt x="3874083" y="0"/>
                    <a:pt x="3883146" y="9063"/>
                    <a:pt x="3883146" y="20243"/>
                  </a:cubicBezTo>
                  <a:lnTo>
                    <a:pt x="3883146" y="596491"/>
                  </a:lnTo>
                  <a:cubicBezTo>
                    <a:pt x="3883146" y="607670"/>
                    <a:pt x="3874083" y="616733"/>
                    <a:pt x="3862904" y="616733"/>
                  </a:cubicBezTo>
                  <a:lnTo>
                    <a:pt x="20243" y="616733"/>
                  </a:lnTo>
                  <a:cubicBezTo>
                    <a:pt x="9063" y="616733"/>
                    <a:pt x="0" y="607670"/>
                    <a:pt x="0" y="596491"/>
                  </a:cubicBezTo>
                  <a:lnTo>
                    <a:pt x="0" y="20243"/>
                  </a:lnTo>
                  <a:cubicBezTo>
                    <a:pt x="0" y="9063"/>
                    <a:pt x="9063" y="0"/>
                    <a:pt x="20243" y="0"/>
                  </a:cubicBezTo>
                  <a:close/>
                </a:path>
              </a:pathLst>
            </a:custGeom>
            <a:solidFill>
              <a:srgbClr val="FFFFFF"/>
            </a:solidFill>
            <a:ln w="9525" cap="sq">
              <a:solidFill>
                <a:srgbClr val="000000"/>
              </a:solidFill>
              <a:prstDash val="lgDash"/>
              <a:miter/>
            </a:ln>
          </p:spPr>
          <p:txBody>
            <a:bodyPr/>
            <a:lstStyle/>
            <a:p>
              <a:endParaRPr lang="de-DE"/>
            </a:p>
          </p:txBody>
        </p:sp>
        <p:sp>
          <p:nvSpPr>
            <p:cNvPr id="7" name="TextBox 7"/>
            <p:cNvSpPr txBox="1"/>
            <p:nvPr/>
          </p:nvSpPr>
          <p:spPr>
            <a:xfrm>
              <a:off x="0" y="-28575"/>
              <a:ext cx="3883146" cy="645308"/>
            </a:xfrm>
            <a:prstGeom prst="rect">
              <a:avLst/>
            </a:prstGeom>
          </p:spPr>
          <p:txBody>
            <a:bodyPr lIns="35919" tIns="35919" rIns="35919" bIns="35919" rtlCol="0" anchor="ctr"/>
            <a:lstStyle/>
            <a:p>
              <a:pPr algn="ctr">
                <a:lnSpc>
                  <a:spcPts val="1385"/>
                </a:lnSpc>
              </a:pPr>
              <a:endParaRPr/>
            </a:p>
          </p:txBody>
        </p:sp>
      </p:grpSp>
      <p:grpSp>
        <p:nvGrpSpPr>
          <p:cNvPr id="8" name="Group 8"/>
          <p:cNvGrpSpPr/>
          <p:nvPr/>
        </p:nvGrpSpPr>
        <p:grpSpPr>
          <a:xfrm>
            <a:off x="614734" y="2329568"/>
            <a:ext cx="2376513" cy="371899"/>
            <a:chOff x="0" y="0"/>
            <a:chExt cx="1463492" cy="229021"/>
          </a:xfrm>
        </p:grpSpPr>
        <p:sp>
          <p:nvSpPr>
            <p:cNvPr id="9" name="Freeform 9"/>
            <p:cNvSpPr/>
            <p:nvPr/>
          </p:nvSpPr>
          <p:spPr>
            <a:xfrm>
              <a:off x="0" y="0"/>
              <a:ext cx="1463492" cy="229021"/>
            </a:xfrm>
            <a:custGeom>
              <a:avLst/>
              <a:gdLst/>
              <a:ahLst/>
              <a:cxnLst/>
              <a:rect l="l" t="t" r="r" b="b"/>
              <a:pathLst>
                <a:path w="1463492" h="229021">
                  <a:moveTo>
                    <a:pt x="114510" y="0"/>
                  </a:moveTo>
                  <a:lnTo>
                    <a:pt x="1348982" y="0"/>
                  </a:lnTo>
                  <a:cubicBezTo>
                    <a:pt x="1412224" y="0"/>
                    <a:pt x="1463492" y="51268"/>
                    <a:pt x="1463492" y="114510"/>
                  </a:cubicBezTo>
                  <a:lnTo>
                    <a:pt x="1463492" y="114510"/>
                  </a:lnTo>
                  <a:cubicBezTo>
                    <a:pt x="1463492" y="144880"/>
                    <a:pt x="1451427" y="174007"/>
                    <a:pt x="1429953" y="195481"/>
                  </a:cubicBezTo>
                  <a:cubicBezTo>
                    <a:pt x="1408478" y="216956"/>
                    <a:pt x="1379352" y="229021"/>
                    <a:pt x="1348982" y="229021"/>
                  </a:cubicBezTo>
                  <a:lnTo>
                    <a:pt x="114510" y="229021"/>
                  </a:lnTo>
                  <a:cubicBezTo>
                    <a:pt x="84140" y="229021"/>
                    <a:pt x="55014" y="216956"/>
                    <a:pt x="33539" y="195481"/>
                  </a:cubicBezTo>
                  <a:cubicBezTo>
                    <a:pt x="12064" y="174007"/>
                    <a:pt x="0" y="144880"/>
                    <a:pt x="0" y="114510"/>
                  </a:cubicBezTo>
                  <a:lnTo>
                    <a:pt x="0" y="114510"/>
                  </a:lnTo>
                  <a:cubicBezTo>
                    <a:pt x="0" y="84140"/>
                    <a:pt x="12064" y="55014"/>
                    <a:pt x="33539" y="33539"/>
                  </a:cubicBezTo>
                  <a:cubicBezTo>
                    <a:pt x="55014" y="12064"/>
                    <a:pt x="84140" y="0"/>
                    <a:pt x="114510" y="0"/>
                  </a:cubicBezTo>
                  <a:close/>
                </a:path>
              </a:pathLst>
            </a:custGeom>
            <a:solidFill>
              <a:srgbClr val="FFCCD2"/>
            </a:solidFill>
          </p:spPr>
          <p:txBody>
            <a:bodyPr/>
            <a:lstStyle/>
            <a:p>
              <a:endParaRPr lang="de-DE"/>
            </a:p>
          </p:txBody>
        </p:sp>
        <p:sp>
          <p:nvSpPr>
            <p:cNvPr id="10" name="TextBox 10"/>
            <p:cNvSpPr txBox="1"/>
            <p:nvPr/>
          </p:nvSpPr>
          <p:spPr>
            <a:xfrm>
              <a:off x="0" y="-28575"/>
              <a:ext cx="1463492" cy="257596"/>
            </a:xfrm>
            <a:prstGeom prst="rect">
              <a:avLst/>
            </a:prstGeom>
          </p:spPr>
          <p:txBody>
            <a:bodyPr lIns="35919" tIns="35919" rIns="35919" bIns="35919" rtlCol="0" anchor="ctr"/>
            <a:lstStyle/>
            <a:p>
              <a:pPr algn="ctr">
                <a:lnSpc>
                  <a:spcPts val="1385"/>
                </a:lnSpc>
              </a:pPr>
              <a:endParaRPr/>
            </a:p>
          </p:txBody>
        </p:sp>
      </p:grpSp>
      <p:grpSp>
        <p:nvGrpSpPr>
          <p:cNvPr id="11" name="Group 11"/>
          <p:cNvGrpSpPr/>
          <p:nvPr/>
        </p:nvGrpSpPr>
        <p:grpSpPr>
          <a:xfrm>
            <a:off x="720701" y="4012530"/>
            <a:ext cx="6119299" cy="1930877"/>
            <a:chOff x="0" y="0"/>
            <a:chExt cx="3883146" cy="1225284"/>
          </a:xfrm>
        </p:grpSpPr>
        <p:sp>
          <p:nvSpPr>
            <p:cNvPr id="12" name="Freeform 12"/>
            <p:cNvSpPr/>
            <p:nvPr/>
          </p:nvSpPr>
          <p:spPr>
            <a:xfrm>
              <a:off x="0" y="0"/>
              <a:ext cx="3883146" cy="1225284"/>
            </a:xfrm>
            <a:custGeom>
              <a:avLst/>
              <a:gdLst/>
              <a:ahLst/>
              <a:cxnLst/>
              <a:rect l="l" t="t" r="r" b="b"/>
              <a:pathLst>
                <a:path w="3883146" h="1225284">
                  <a:moveTo>
                    <a:pt x="20243" y="0"/>
                  </a:moveTo>
                  <a:lnTo>
                    <a:pt x="3862904" y="0"/>
                  </a:lnTo>
                  <a:cubicBezTo>
                    <a:pt x="3874083" y="0"/>
                    <a:pt x="3883146" y="9063"/>
                    <a:pt x="3883146" y="20243"/>
                  </a:cubicBezTo>
                  <a:lnTo>
                    <a:pt x="3883146" y="1205041"/>
                  </a:lnTo>
                  <a:cubicBezTo>
                    <a:pt x="3883146" y="1216221"/>
                    <a:pt x="3874083" y="1225284"/>
                    <a:pt x="3862904" y="1225284"/>
                  </a:cubicBezTo>
                  <a:lnTo>
                    <a:pt x="20243" y="1225284"/>
                  </a:lnTo>
                  <a:cubicBezTo>
                    <a:pt x="9063" y="1225284"/>
                    <a:pt x="0" y="1216221"/>
                    <a:pt x="0" y="1205041"/>
                  </a:cubicBezTo>
                  <a:lnTo>
                    <a:pt x="0" y="20243"/>
                  </a:lnTo>
                  <a:cubicBezTo>
                    <a:pt x="0" y="9063"/>
                    <a:pt x="9063" y="0"/>
                    <a:pt x="20243" y="0"/>
                  </a:cubicBezTo>
                  <a:close/>
                </a:path>
              </a:pathLst>
            </a:custGeom>
            <a:solidFill>
              <a:srgbClr val="FFFFFF"/>
            </a:solidFill>
            <a:ln w="9525" cap="sq">
              <a:solidFill>
                <a:srgbClr val="000000"/>
              </a:solidFill>
              <a:prstDash val="lgDash"/>
              <a:miter/>
            </a:ln>
          </p:spPr>
          <p:txBody>
            <a:bodyPr/>
            <a:lstStyle/>
            <a:p>
              <a:endParaRPr lang="de-DE"/>
            </a:p>
          </p:txBody>
        </p:sp>
        <p:sp>
          <p:nvSpPr>
            <p:cNvPr id="13" name="TextBox 13"/>
            <p:cNvSpPr txBox="1"/>
            <p:nvPr/>
          </p:nvSpPr>
          <p:spPr>
            <a:xfrm>
              <a:off x="0" y="-28575"/>
              <a:ext cx="3883146" cy="1253859"/>
            </a:xfrm>
            <a:prstGeom prst="rect">
              <a:avLst/>
            </a:prstGeom>
          </p:spPr>
          <p:txBody>
            <a:bodyPr lIns="35919" tIns="35919" rIns="35919" bIns="35919" rtlCol="0" anchor="ctr"/>
            <a:lstStyle/>
            <a:p>
              <a:pPr algn="ctr">
                <a:lnSpc>
                  <a:spcPts val="1385"/>
                </a:lnSpc>
              </a:pPr>
              <a:endParaRPr/>
            </a:p>
          </p:txBody>
        </p:sp>
      </p:grpSp>
      <p:grpSp>
        <p:nvGrpSpPr>
          <p:cNvPr id="14" name="Group 14"/>
          <p:cNvGrpSpPr/>
          <p:nvPr/>
        </p:nvGrpSpPr>
        <p:grpSpPr>
          <a:xfrm>
            <a:off x="614734" y="3832450"/>
            <a:ext cx="2376513" cy="371899"/>
            <a:chOff x="0" y="0"/>
            <a:chExt cx="1463492" cy="229021"/>
          </a:xfrm>
        </p:grpSpPr>
        <p:sp>
          <p:nvSpPr>
            <p:cNvPr id="15" name="Freeform 15"/>
            <p:cNvSpPr/>
            <p:nvPr/>
          </p:nvSpPr>
          <p:spPr>
            <a:xfrm>
              <a:off x="0" y="0"/>
              <a:ext cx="1463492" cy="229021"/>
            </a:xfrm>
            <a:custGeom>
              <a:avLst/>
              <a:gdLst/>
              <a:ahLst/>
              <a:cxnLst/>
              <a:rect l="l" t="t" r="r" b="b"/>
              <a:pathLst>
                <a:path w="1463492" h="229021">
                  <a:moveTo>
                    <a:pt x="114510" y="0"/>
                  </a:moveTo>
                  <a:lnTo>
                    <a:pt x="1348982" y="0"/>
                  </a:lnTo>
                  <a:cubicBezTo>
                    <a:pt x="1412224" y="0"/>
                    <a:pt x="1463492" y="51268"/>
                    <a:pt x="1463492" y="114510"/>
                  </a:cubicBezTo>
                  <a:lnTo>
                    <a:pt x="1463492" y="114510"/>
                  </a:lnTo>
                  <a:cubicBezTo>
                    <a:pt x="1463492" y="144880"/>
                    <a:pt x="1451427" y="174007"/>
                    <a:pt x="1429953" y="195481"/>
                  </a:cubicBezTo>
                  <a:cubicBezTo>
                    <a:pt x="1408478" y="216956"/>
                    <a:pt x="1379352" y="229021"/>
                    <a:pt x="1348982" y="229021"/>
                  </a:cubicBezTo>
                  <a:lnTo>
                    <a:pt x="114510" y="229021"/>
                  </a:lnTo>
                  <a:cubicBezTo>
                    <a:pt x="84140" y="229021"/>
                    <a:pt x="55014" y="216956"/>
                    <a:pt x="33539" y="195481"/>
                  </a:cubicBezTo>
                  <a:cubicBezTo>
                    <a:pt x="12064" y="174007"/>
                    <a:pt x="0" y="144880"/>
                    <a:pt x="0" y="114510"/>
                  </a:cubicBezTo>
                  <a:lnTo>
                    <a:pt x="0" y="114510"/>
                  </a:lnTo>
                  <a:cubicBezTo>
                    <a:pt x="0" y="84140"/>
                    <a:pt x="12064" y="55014"/>
                    <a:pt x="33539" y="33539"/>
                  </a:cubicBezTo>
                  <a:cubicBezTo>
                    <a:pt x="55014" y="12064"/>
                    <a:pt x="84140" y="0"/>
                    <a:pt x="114510" y="0"/>
                  </a:cubicBezTo>
                  <a:close/>
                </a:path>
              </a:pathLst>
            </a:custGeom>
            <a:solidFill>
              <a:srgbClr val="FFCCD2"/>
            </a:solidFill>
          </p:spPr>
          <p:txBody>
            <a:bodyPr/>
            <a:lstStyle/>
            <a:p>
              <a:endParaRPr lang="de-DE"/>
            </a:p>
          </p:txBody>
        </p:sp>
        <p:sp>
          <p:nvSpPr>
            <p:cNvPr id="16" name="TextBox 16"/>
            <p:cNvSpPr txBox="1"/>
            <p:nvPr/>
          </p:nvSpPr>
          <p:spPr>
            <a:xfrm>
              <a:off x="0" y="-28575"/>
              <a:ext cx="1463492" cy="257596"/>
            </a:xfrm>
            <a:prstGeom prst="rect">
              <a:avLst/>
            </a:prstGeom>
          </p:spPr>
          <p:txBody>
            <a:bodyPr lIns="35919" tIns="35919" rIns="35919" bIns="35919" rtlCol="0" anchor="ctr"/>
            <a:lstStyle/>
            <a:p>
              <a:pPr algn="ctr">
                <a:lnSpc>
                  <a:spcPts val="1385"/>
                </a:lnSpc>
              </a:pPr>
              <a:endParaRPr/>
            </a:p>
          </p:txBody>
        </p:sp>
      </p:grpSp>
      <p:sp>
        <p:nvSpPr>
          <p:cNvPr id="17" name="Freeform 17"/>
          <p:cNvSpPr/>
          <p:nvPr/>
        </p:nvSpPr>
        <p:spPr>
          <a:xfrm>
            <a:off x="459998" y="3707989"/>
            <a:ext cx="609083" cy="609083"/>
          </a:xfrm>
          <a:custGeom>
            <a:avLst/>
            <a:gdLst/>
            <a:ahLst/>
            <a:cxnLst/>
            <a:rect l="l" t="t" r="r" b="b"/>
            <a:pathLst>
              <a:path w="609083" h="609083">
                <a:moveTo>
                  <a:pt x="0" y="0"/>
                </a:moveTo>
                <a:lnTo>
                  <a:pt x="609083" y="0"/>
                </a:lnTo>
                <a:lnTo>
                  <a:pt x="609083" y="609082"/>
                </a:lnTo>
                <a:lnTo>
                  <a:pt x="0" y="6090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8" name="Freeform 18"/>
          <p:cNvSpPr/>
          <p:nvPr/>
        </p:nvSpPr>
        <p:spPr>
          <a:xfrm>
            <a:off x="421743" y="2156865"/>
            <a:ext cx="611277" cy="611277"/>
          </a:xfrm>
          <a:custGeom>
            <a:avLst/>
            <a:gdLst/>
            <a:ahLst/>
            <a:cxnLst/>
            <a:rect l="l" t="t" r="r" b="b"/>
            <a:pathLst>
              <a:path w="611277" h="611277">
                <a:moveTo>
                  <a:pt x="0" y="0"/>
                </a:moveTo>
                <a:lnTo>
                  <a:pt x="611277" y="0"/>
                </a:lnTo>
                <a:lnTo>
                  <a:pt x="611277" y="611277"/>
                </a:lnTo>
                <a:lnTo>
                  <a:pt x="0" y="6112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grpSp>
        <p:nvGrpSpPr>
          <p:cNvPr id="19" name="Group 19"/>
          <p:cNvGrpSpPr/>
          <p:nvPr/>
        </p:nvGrpSpPr>
        <p:grpSpPr>
          <a:xfrm>
            <a:off x="1975485" y="9400222"/>
            <a:ext cx="189548" cy="184785"/>
            <a:chOff x="0" y="0"/>
            <a:chExt cx="252730" cy="246380"/>
          </a:xfrm>
        </p:grpSpPr>
        <p:sp>
          <p:nvSpPr>
            <p:cNvPr id="20" name="Freeform 20"/>
            <p:cNvSpPr/>
            <p:nvPr/>
          </p:nvSpPr>
          <p:spPr>
            <a:xfrm>
              <a:off x="50800" y="49530"/>
              <a:ext cx="148590" cy="154940"/>
            </a:xfrm>
            <a:custGeom>
              <a:avLst/>
              <a:gdLst/>
              <a:ahLst/>
              <a:cxnLst/>
              <a:rect l="l" t="t" r="r" b="b"/>
              <a:pathLst>
                <a:path w="148590" h="154940">
                  <a:moveTo>
                    <a:pt x="148590" y="53340"/>
                  </a:moveTo>
                  <a:cubicBezTo>
                    <a:pt x="146050" y="107950"/>
                    <a:pt x="127000" y="137160"/>
                    <a:pt x="107950" y="146050"/>
                  </a:cubicBezTo>
                  <a:cubicBezTo>
                    <a:pt x="88900" y="154940"/>
                    <a:pt x="53340" y="149860"/>
                    <a:pt x="36830" y="142240"/>
                  </a:cubicBezTo>
                  <a:cubicBezTo>
                    <a:pt x="25400" y="135890"/>
                    <a:pt x="17780" y="125730"/>
                    <a:pt x="11430" y="115570"/>
                  </a:cubicBezTo>
                  <a:cubicBezTo>
                    <a:pt x="5080" y="105410"/>
                    <a:pt x="0" y="93980"/>
                    <a:pt x="0" y="81280"/>
                  </a:cubicBezTo>
                  <a:cubicBezTo>
                    <a:pt x="1270" y="62230"/>
                    <a:pt x="16510" y="29210"/>
                    <a:pt x="29210" y="16510"/>
                  </a:cubicBezTo>
                  <a:cubicBezTo>
                    <a:pt x="38100" y="7620"/>
                    <a:pt x="49530" y="2540"/>
                    <a:pt x="62230" y="1270"/>
                  </a:cubicBezTo>
                  <a:cubicBezTo>
                    <a:pt x="81280" y="0"/>
                    <a:pt x="130810" y="22860"/>
                    <a:pt x="130810" y="22860"/>
                  </a:cubicBezTo>
                </a:path>
              </a:pathLst>
            </a:custGeom>
            <a:solidFill>
              <a:srgbClr val="FFFFFF"/>
            </a:solidFill>
            <a:ln cap="sq">
              <a:noFill/>
              <a:prstDash val="solid"/>
              <a:miter/>
            </a:ln>
          </p:spPr>
          <p:txBody>
            <a:bodyPr/>
            <a:lstStyle/>
            <a:p>
              <a:endParaRPr lang="de-DE"/>
            </a:p>
          </p:txBody>
        </p:sp>
      </p:grpSp>
      <p:grpSp>
        <p:nvGrpSpPr>
          <p:cNvPr id="21" name="Group 21"/>
          <p:cNvGrpSpPr/>
          <p:nvPr/>
        </p:nvGrpSpPr>
        <p:grpSpPr>
          <a:xfrm>
            <a:off x="1957388" y="9396412"/>
            <a:ext cx="189548" cy="184785"/>
            <a:chOff x="0" y="0"/>
            <a:chExt cx="252730" cy="246380"/>
          </a:xfrm>
        </p:grpSpPr>
        <p:sp>
          <p:nvSpPr>
            <p:cNvPr id="22" name="Freeform 22"/>
            <p:cNvSpPr/>
            <p:nvPr/>
          </p:nvSpPr>
          <p:spPr>
            <a:xfrm>
              <a:off x="49530" y="50800"/>
              <a:ext cx="149860" cy="153670"/>
            </a:xfrm>
            <a:custGeom>
              <a:avLst/>
              <a:gdLst/>
              <a:ahLst/>
              <a:cxnLst/>
              <a:rect l="l" t="t" r="r" b="b"/>
              <a:pathLst>
                <a:path w="149860" h="153670">
                  <a:moveTo>
                    <a:pt x="149860" y="53340"/>
                  </a:moveTo>
                  <a:cubicBezTo>
                    <a:pt x="146050" y="106680"/>
                    <a:pt x="127000" y="135890"/>
                    <a:pt x="107950" y="144780"/>
                  </a:cubicBezTo>
                  <a:cubicBezTo>
                    <a:pt x="88900" y="153670"/>
                    <a:pt x="54610" y="148590"/>
                    <a:pt x="38100" y="140970"/>
                  </a:cubicBezTo>
                  <a:cubicBezTo>
                    <a:pt x="25400" y="134620"/>
                    <a:pt x="17780" y="124460"/>
                    <a:pt x="11430" y="114300"/>
                  </a:cubicBezTo>
                  <a:cubicBezTo>
                    <a:pt x="5080" y="104140"/>
                    <a:pt x="0" y="92710"/>
                    <a:pt x="1270" y="80010"/>
                  </a:cubicBezTo>
                  <a:cubicBezTo>
                    <a:pt x="2540" y="62230"/>
                    <a:pt x="16510" y="27940"/>
                    <a:pt x="30480" y="15240"/>
                  </a:cubicBezTo>
                  <a:cubicBezTo>
                    <a:pt x="39370" y="6350"/>
                    <a:pt x="49530" y="1270"/>
                    <a:pt x="63500" y="0"/>
                  </a:cubicBezTo>
                  <a:cubicBezTo>
                    <a:pt x="81280" y="0"/>
                    <a:pt x="130810" y="21590"/>
                    <a:pt x="130810" y="21590"/>
                  </a:cubicBezTo>
                </a:path>
              </a:pathLst>
            </a:custGeom>
            <a:solidFill>
              <a:srgbClr val="FFFFFF"/>
            </a:solidFill>
            <a:ln cap="sq">
              <a:noFill/>
              <a:prstDash val="solid"/>
              <a:miter/>
            </a:ln>
          </p:spPr>
          <p:txBody>
            <a:bodyPr/>
            <a:lstStyle/>
            <a:p>
              <a:endParaRPr lang="de-DE"/>
            </a:p>
          </p:txBody>
        </p:sp>
      </p:grpSp>
      <p:grpSp>
        <p:nvGrpSpPr>
          <p:cNvPr id="23" name="Group 23"/>
          <p:cNvGrpSpPr/>
          <p:nvPr/>
        </p:nvGrpSpPr>
        <p:grpSpPr>
          <a:xfrm>
            <a:off x="1957388" y="9378315"/>
            <a:ext cx="189548" cy="184785"/>
            <a:chOff x="0" y="0"/>
            <a:chExt cx="252730" cy="246380"/>
          </a:xfrm>
        </p:grpSpPr>
        <p:sp>
          <p:nvSpPr>
            <p:cNvPr id="24" name="Freeform 24"/>
            <p:cNvSpPr/>
            <p:nvPr/>
          </p:nvSpPr>
          <p:spPr>
            <a:xfrm>
              <a:off x="49530" y="49530"/>
              <a:ext cx="149860" cy="153670"/>
            </a:xfrm>
            <a:custGeom>
              <a:avLst/>
              <a:gdLst/>
              <a:ahLst/>
              <a:cxnLst/>
              <a:rect l="l" t="t" r="r" b="b"/>
              <a:pathLst>
                <a:path w="149860" h="153670">
                  <a:moveTo>
                    <a:pt x="149860" y="53340"/>
                  </a:moveTo>
                  <a:cubicBezTo>
                    <a:pt x="146050" y="107950"/>
                    <a:pt x="127000" y="137160"/>
                    <a:pt x="107950" y="146050"/>
                  </a:cubicBezTo>
                  <a:cubicBezTo>
                    <a:pt x="88900" y="153670"/>
                    <a:pt x="54610" y="148590"/>
                    <a:pt x="38100" y="140970"/>
                  </a:cubicBezTo>
                  <a:cubicBezTo>
                    <a:pt x="25400" y="135890"/>
                    <a:pt x="17780" y="125730"/>
                    <a:pt x="11430" y="115570"/>
                  </a:cubicBezTo>
                  <a:cubicBezTo>
                    <a:pt x="5080" y="105410"/>
                    <a:pt x="0" y="93980"/>
                    <a:pt x="1270" y="81280"/>
                  </a:cubicBezTo>
                  <a:cubicBezTo>
                    <a:pt x="2540" y="62230"/>
                    <a:pt x="16510" y="29210"/>
                    <a:pt x="30480" y="16510"/>
                  </a:cubicBezTo>
                  <a:cubicBezTo>
                    <a:pt x="39370" y="6350"/>
                    <a:pt x="49530" y="2540"/>
                    <a:pt x="63500" y="1270"/>
                  </a:cubicBezTo>
                  <a:cubicBezTo>
                    <a:pt x="81280" y="0"/>
                    <a:pt x="130810" y="22860"/>
                    <a:pt x="130810" y="22860"/>
                  </a:cubicBezTo>
                </a:path>
              </a:pathLst>
            </a:custGeom>
            <a:solidFill>
              <a:srgbClr val="FFFFFF"/>
            </a:solidFill>
            <a:ln cap="sq">
              <a:noFill/>
              <a:prstDash val="solid"/>
              <a:miter/>
            </a:ln>
          </p:spPr>
          <p:txBody>
            <a:bodyPr/>
            <a:lstStyle/>
            <a:p>
              <a:endParaRPr lang="de-DE"/>
            </a:p>
          </p:txBody>
        </p:sp>
      </p:grpSp>
      <p:grpSp>
        <p:nvGrpSpPr>
          <p:cNvPr id="25" name="Group 25"/>
          <p:cNvGrpSpPr/>
          <p:nvPr/>
        </p:nvGrpSpPr>
        <p:grpSpPr>
          <a:xfrm>
            <a:off x="2840355" y="8966835"/>
            <a:ext cx="193358" cy="194310"/>
            <a:chOff x="0" y="0"/>
            <a:chExt cx="257810" cy="259080"/>
          </a:xfrm>
        </p:grpSpPr>
        <p:sp>
          <p:nvSpPr>
            <p:cNvPr id="26" name="Freeform 26"/>
            <p:cNvSpPr/>
            <p:nvPr/>
          </p:nvSpPr>
          <p:spPr>
            <a:xfrm>
              <a:off x="46990" y="46990"/>
              <a:ext cx="162560" cy="161290"/>
            </a:xfrm>
            <a:custGeom>
              <a:avLst/>
              <a:gdLst/>
              <a:ahLst/>
              <a:cxnLst/>
              <a:rect l="l" t="t" r="r" b="b"/>
              <a:pathLst>
                <a:path w="162560" h="161290">
                  <a:moveTo>
                    <a:pt x="25400" y="132080"/>
                  </a:moveTo>
                  <a:cubicBezTo>
                    <a:pt x="7620" y="43180"/>
                    <a:pt x="29210" y="16510"/>
                    <a:pt x="48260" y="8890"/>
                  </a:cubicBezTo>
                  <a:cubicBezTo>
                    <a:pt x="68580" y="0"/>
                    <a:pt x="102870" y="2540"/>
                    <a:pt x="119380" y="13970"/>
                  </a:cubicBezTo>
                  <a:cubicBezTo>
                    <a:pt x="137160" y="25400"/>
                    <a:pt x="154940" y="55880"/>
                    <a:pt x="154940" y="76200"/>
                  </a:cubicBezTo>
                  <a:cubicBezTo>
                    <a:pt x="156210" y="97790"/>
                    <a:pt x="140970" y="128270"/>
                    <a:pt x="123190" y="140970"/>
                  </a:cubicBezTo>
                  <a:cubicBezTo>
                    <a:pt x="106680" y="152400"/>
                    <a:pt x="72390" y="157480"/>
                    <a:pt x="52070" y="149860"/>
                  </a:cubicBezTo>
                  <a:cubicBezTo>
                    <a:pt x="33020" y="142240"/>
                    <a:pt x="10160" y="116840"/>
                    <a:pt x="5080" y="96520"/>
                  </a:cubicBezTo>
                  <a:cubicBezTo>
                    <a:pt x="0" y="76200"/>
                    <a:pt x="10160" y="43180"/>
                    <a:pt x="21590" y="27940"/>
                  </a:cubicBezTo>
                  <a:cubicBezTo>
                    <a:pt x="31750" y="15240"/>
                    <a:pt x="48260" y="5080"/>
                    <a:pt x="64770" y="3810"/>
                  </a:cubicBezTo>
                  <a:cubicBezTo>
                    <a:pt x="83820" y="1270"/>
                    <a:pt x="116840" y="11430"/>
                    <a:pt x="133350" y="24130"/>
                  </a:cubicBezTo>
                  <a:cubicBezTo>
                    <a:pt x="147320" y="35560"/>
                    <a:pt x="157480" y="54610"/>
                    <a:pt x="160020" y="72390"/>
                  </a:cubicBezTo>
                  <a:cubicBezTo>
                    <a:pt x="162560" y="88900"/>
                    <a:pt x="158750" y="110490"/>
                    <a:pt x="148590" y="124460"/>
                  </a:cubicBezTo>
                  <a:cubicBezTo>
                    <a:pt x="135890" y="140970"/>
                    <a:pt x="106680" y="158750"/>
                    <a:pt x="86360" y="160020"/>
                  </a:cubicBezTo>
                  <a:cubicBezTo>
                    <a:pt x="68580" y="161290"/>
                    <a:pt x="34290" y="142240"/>
                    <a:pt x="34290" y="142240"/>
                  </a:cubicBezTo>
                </a:path>
              </a:pathLst>
            </a:custGeom>
            <a:solidFill>
              <a:srgbClr val="FFFFFF"/>
            </a:solidFill>
            <a:ln cap="sq">
              <a:noFill/>
              <a:prstDash val="solid"/>
              <a:miter/>
            </a:ln>
          </p:spPr>
          <p:txBody>
            <a:bodyPr/>
            <a:lstStyle/>
            <a:p>
              <a:endParaRPr lang="de-DE"/>
            </a:p>
          </p:txBody>
        </p:sp>
      </p:grpSp>
      <p:grpSp>
        <p:nvGrpSpPr>
          <p:cNvPr id="27" name="Group 27"/>
          <p:cNvGrpSpPr/>
          <p:nvPr/>
        </p:nvGrpSpPr>
        <p:grpSpPr>
          <a:xfrm>
            <a:off x="2798445" y="8955405"/>
            <a:ext cx="189548" cy="189548"/>
            <a:chOff x="0" y="0"/>
            <a:chExt cx="252730" cy="252730"/>
          </a:xfrm>
        </p:grpSpPr>
        <p:sp>
          <p:nvSpPr>
            <p:cNvPr id="28" name="Freeform 28"/>
            <p:cNvSpPr/>
            <p:nvPr/>
          </p:nvSpPr>
          <p:spPr>
            <a:xfrm>
              <a:off x="50800" y="49530"/>
              <a:ext cx="149860" cy="154940"/>
            </a:xfrm>
            <a:custGeom>
              <a:avLst/>
              <a:gdLst/>
              <a:ahLst/>
              <a:cxnLst/>
              <a:rect l="l" t="t" r="r" b="b"/>
              <a:pathLst>
                <a:path w="149860" h="154940">
                  <a:moveTo>
                    <a:pt x="149860" y="53340"/>
                  </a:moveTo>
                  <a:cubicBezTo>
                    <a:pt x="146050" y="107950"/>
                    <a:pt x="123190" y="135890"/>
                    <a:pt x="107950" y="146050"/>
                  </a:cubicBezTo>
                  <a:cubicBezTo>
                    <a:pt x="96520" y="152400"/>
                    <a:pt x="85090" y="154940"/>
                    <a:pt x="72390" y="152400"/>
                  </a:cubicBezTo>
                  <a:cubicBezTo>
                    <a:pt x="53340" y="148590"/>
                    <a:pt x="22860" y="130810"/>
                    <a:pt x="11430" y="115570"/>
                  </a:cubicBezTo>
                  <a:cubicBezTo>
                    <a:pt x="3810" y="105410"/>
                    <a:pt x="0" y="93980"/>
                    <a:pt x="0" y="81280"/>
                  </a:cubicBezTo>
                  <a:cubicBezTo>
                    <a:pt x="1270" y="62230"/>
                    <a:pt x="16510" y="29210"/>
                    <a:pt x="29210" y="16510"/>
                  </a:cubicBezTo>
                  <a:cubicBezTo>
                    <a:pt x="39370" y="7620"/>
                    <a:pt x="49530" y="2540"/>
                    <a:pt x="63500" y="1270"/>
                  </a:cubicBezTo>
                  <a:cubicBezTo>
                    <a:pt x="81280" y="0"/>
                    <a:pt x="130810" y="22860"/>
                    <a:pt x="130810" y="22860"/>
                  </a:cubicBezTo>
                </a:path>
              </a:pathLst>
            </a:custGeom>
            <a:solidFill>
              <a:srgbClr val="FFFFFF"/>
            </a:solidFill>
            <a:ln cap="sq">
              <a:noFill/>
              <a:prstDash val="solid"/>
              <a:miter/>
            </a:ln>
          </p:spPr>
          <p:txBody>
            <a:bodyPr/>
            <a:lstStyle/>
            <a:p>
              <a:endParaRPr lang="de-DE"/>
            </a:p>
          </p:txBody>
        </p:sp>
      </p:grpSp>
      <p:grpSp>
        <p:nvGrpSpPr>
          <p:cNvPr id="29" name="Group 29"/>
          <p:cNvGrpSpPr/>
          <p:nvPr/>
        </p:nvGrpSpPr>
        <p:grpSpPr>
          <a:xfrm>
            <a:off x="2796540" y="8947785"/>
            <a:ext cx="191452" cy="193358"/>
            <a:chOff x="0" y="0"/>
            <a:chExt cx="255270" cy="257810"/>
          </a:xfrm>
        </p:grpSpPr>
        <p:sp>
          <p:nvSpPr>
            <p:cNvPr id="30" name="Freeform 30"/>
            <p:cNvSpPr/>
            <p:nvPr/>
          </p:nvSpPr>
          <p:spPr>
            <a:xfrm>
              <a:off x="46990" y="46990"/>
              <a:ext cx="161290" cy="162560"/>
            </a:xfrm>
            <a:custGeom>
              <a:avLst/>
              <a:gdLst/>
              <a:ahLst/>
              <a:cxnLst/>
              <a:rect l="l" t="t" r="r" b="b"/>
              <a:pathLst>
                <a:path w="161290" h="162560">
                  <a:moveTo>
                    <a:pt x="29210" y="25400"/>
                  </a:moveTo>
                  <a:cubicBezTo>
                    <a:pt x="118110" y="8890"/>
                    <a:pt x="144780" y="29210"/>
                    <a:pt x="152400" y="49530"/>
                  </a:cubicBezTo>
                  <a:cubicBezTo>
                    <a:pt x="161290" y="68580"/>
                    <a:pt x="158750" y="102870"/>
                    <a:pt x="147320" y="120650"/>
                  </a:cubicBezTo>
                  <a:cubicBezTo>
                    <a:pt x="135890" y="138430"/>
                    <a:pt x="105410" y="154940"/>
                    <a:pt x="85090" y="154940"/>
                  </a:cubicBezTo>
                  <a:cubicBezTo>
                    <a:pt x="63500" y="156210"/>
                    <a:pt x="33020" y="140970"/>
                    <a:pt x="21590" y="123190"/>
                  </a:cubicBezTo>
                  <a:cubicBezTo>
                    <a:pt x="8890" y="106680"/>
                    <a:pt x="3810" y="72390"/>
                    <a:pt x="11430" y="53340"/>
                  </a:cubicBezTo>
                  <a:cubicBezTo>
                    <a:pt x="19050" y="33020"/>
                    <a:pt x="44450" y="10160"/>
                    <a:pt x="64770" y="5080"/>
                  </a:cubicBezTo>
                  <a:cubicBezTo>
                    <a:pt x="85090" y="0"/>
                    <a:pt x="118110" y="10160"/>
                    <a:pt x="133350" y="22860"/>
                  </a:cubicBezTo>
                  <a:cubicBezTo>
                    <a:pt x="147320" y="33020"/>
                    <a:pt x="156210" y="48260"/>
                    <a:pt x="157480" y="64770"/>
                  </a:cubicBezTo>
                  <a:cubicBezTo>
                    <a:pt x="160020" y="85090"/>
                    <a:pt x="149860" y="116840"/>
                    <a:pt x="137160" y="133350"/>
                  </a:cubicBezTo>
                  <a:cubicBezTo>
                    <a:pt x="125730" y="147320"/>
                    <a:pt x="106680" y="157480"/>
                    <a:pt x="90170" y="160020"/>
                  </a:cubicBezTo>
                  <a:cubicBezTo>
                    <a:pt x="72390" y="162560"/>
                    <a:pt x="50800" y="157480"/>
                    <a:pt x="36830" y="148590"/>
                  </a:cubicBezTo>
                  <a:cubicBezTo>
                    <a:pt x="22860" y="139700"/>
                    <a:pt x="7620" y="121920"/>
                    <a:pt x="3810" y="105410"/>
                  </a:cubicBezTo>
                  <a:cubicBezTo>
                    <a:pt x="0" y="85090"/>
                    <a:pt x="19050" y="35560"/>
                    <a:pt x="19050" y="35560"/>
                  </a:cubicBezTo>
                </a:path>
              </a:pathLst>
            </a:custGeom>
            <a:solidFill>
              <a:srgbClr val="FFFFFF"/>
            </a:solidFill>
            <a:ln cap="sq">
              <a:noFill/>
              <a:prstDash val="solid"/>
              <a:miter/>
            </a:ln>
          </p:spPr>
          <p:txBody>
            <a:bodyPr/>
            <a:lstStyle/>
            <a:p>
              <a:endParaRPr lang="de-DE"/>
            </a:p>
          </p:txBody>
        </p:sp>
      </p:grpSp>
      <p:grpSp>
        <p:nvGrpSpPr>
          <p:cNvPr id="31" name="Group 31"/>
          <p:cNvGrpSpPr/>
          <p:nvPr/>
        </p:nvGrpSpPr>
        <p:grpSpPr>
          <a:xfrm>
            <a:off x="2811780" y="8941118"/>
            <a:ext cx="191452" cy="193358"/>
            <a:chOff x="0" y="0"/>
            <a:chExt cx="255270" cy="257810"/>
          </a:xfrm>
        </p:grpSpPr>
        <p:sp>
          <p:nvSpPr>
            <p:cNvPr id="32" name="Freeform 32"/>
            <p:cNvSpPr/>
            <p:nvPr/>
          </p:nvSpPr>
          <p:spPr>
            <a:xfrm>
              <a:off x="46990" y="45720"/>
              <a:ext cx="161290" cy="162560"/>
            </a:xfrm>
            <a:custGeom>
              <a:avLst/>
              <a:gdLst/>
              <a:ahLst/>
              <a:cxnLst/>
              <a:rect l="l" t="t" r="r" b="b"/>
              <a:pathLst>
                <a:path w="161290" h="162560">
                  <a:moveTo>
                    <a:pt x="27940" y="25400"/>
                  </a:moveTo>
                  <a:cubicBezTo>
                    <a:pt x="116840" y="8890"/>
                    <a:pt x="143510" y="30480"/>
                    <a:pt x="152400" y="49530"/>
                  </a:cubicBezTo>
                  <a:cubicBezTo>
                    <a:pt x="161290" y="68580"/>
                    <a:pt x="157480" y="102870"/>
                    <a:pt x="146050" y="120650"/>
                  </a:cubicBezTo>
                  <a:cubicBezTo>
                    <a:pt x="135890" y="138430"/>
                    <a:pt x="105410" y="154940"/>
                    <a:pt x="83820" y="156210"/>
                  </a:cubicBezTo>
                  <a:cubicBezTo>
                    <a:pt x="63500" y="156210"/>
                    <a:pt x="33020" y="140970"/>
                    <a:pt x="20320" y="124460"/>
                  </a:cubicBezTo>
                  <a:cubicBezTo>
                    <a:pt x="7620" y="106680"/>
                    <a:pt x="3810" y="72390"/>
                    <a:pt x="11430" y="53340"/>
                  </a:cubicBezTo>
                  <a:cubicBezTo>
                    <a:pt x="17780" y="33020"/>
                    <a:pt x="43180" y="10160"/>
                    <a:pt x="63500" y="5080"/>
                  </a:cubicBezTo>
                  <a:cubicBezTo>
                    <a:pt x="83820" y="0"/>
                    <a:pt x="118110" y="11430"/>
                    <a:pt x="133350" y="22860"/>
                  </a:cubicBezTo>
                  <a:cubicBezTo>
                    <a:pt x="146050" y="33020"/>
                    <a:pt x="154940" y="49530"/>
                    <a:pt x="157480" y="64770"/>
                  </a:cubicBezTo>
                  <a:cubicBezTo>
                    <a:pt x="158750" y="85090"/>
                    <a:pt x="148590" y="116840"/>
                    <a:pt x="135890" y="133350"/>
                  </a:cubicBezTo>
                  <a:cubicBezTo>
                    <a:pt x="124460" y="147320"/>
                    <a:pt x="105410" y="157480"/>
                    <a:pt x="88900" y="160020"/>
                  </a:cubicBezTo>
                  <a:cubicBezTo>
                    <a:pt x="72390" y="162560"/>
                    <a:pt x="50800" y="157480"/>
                    <a:pt x="35560" y="148590"/>
                  </a:cubicBezTo>
                  <a:cubicBezTo>
                    <a:pt x="21590" y="139700"/>
                    <a:pt x="7620" y="121920"/>
                    <a:pt x="3810" y="105410"/>
                  </a:cubicBezTo>
                  <a:cubicBezTo>
                    <a:pt x="0" y="85090"/>
                    <a:pt x="19050" y="35560"/>
                    <a:pt x="19050" y="35560"/>
                  </a:cubicBezTo>
                </a:path>
              </a:pathLst>
            </a:custGeom>
            <a:solidFill>
              <a:srgbClr val="FFFFFF"/>
            </a:solidFill>
            <a:ln cap="sq">
              <a:noFill/>
              <a:prstDash val="solid"/>
              <a:miter/>
            </a:ln>
          </p:spPr>
          <p:txBody>
            <a:bodyPr/>
            <a:lstStyle/>
            <a:p>
              <a:endParaRPr lang="de-DE"/>
            </a:p>
          </p:txBody>
        </p:sp>
      </p:grpSp>
      <p:grpSp>
        <p:nvGrpSpPr>
          <p:cNvPr id="33" name="Group 33"/>
          <p:cNvGrpSpPr/>
          <p:nvPr/>
        </p:nvGrpSpPr>
        <p:grpSpPr>
          <a:xfrm>
            <a:off x="2843212" y="8937307"/>
            <a:ext cx="189548" cy="189548"/>
            <a:chOff x="0" y="0"/>
            <a:chExt cx="252730" cy="252730"/>
          </a:xfrm>
        </p:grpSpPr>
        <p:sp>
          <p:nvSpPr>
            <p:cNvPr id="34" name="Freeform 34"/>
            <p:cNvSpPr/>
            <p:nvPr/>
          </p:nvSpPr>
          <p:spPr>
            <a:xfrm>
              <a:off x="50800" y="49530"/>
              <a:ext cx="148590" cy="153670"/>
            </a:xfrm>
            <a:custGeom>
              <a:avLst/>
              <a:gdLst/>
              <a:ahLst/>
              <a:cxnLst/>
              <a:rect l="l" t="t" r="r" b="b"/>
              <a:pathLst>
                <a:path w="148590" h="153670">
                  <a:moveTo>
                    <a:pt x="148590" y="53340"/>
                  </a:moveTo>
                  <a:cubicBezTo>
                    <a:pt x="146050" y="106680"/>
                    <a:pt x="123190" y="135890"/>
                    <a:pt x="107950" y="144780"/>
                  </a:cubicBezTo>
                  <a:cubicBezTo>
                    <a:pt x="96520" y="152400"/>
                    <a:pt x="85090" y="153670"/>
                    <a:pt x="71120" y="152400"/>
                  </a:cubicBezTo>
                  <a:cubicBezTo>
                    <a:pt x="53340" y="148590"/>
                    <a:pt x="22860" y="129540"/>
                    <a:pt x="11430" y="115570"/>
                  </a:cubicBezTo>
                  <a:cubicBezTo>
                    <a:pt x="2540" y="105410"/>
                    <a:pt x="0" y="93980"/>
                    <a:pt x="0" y="80010"/>
                  </a:cubicBezTo>
                  <a:cubicBezTo>
                    <a:pt x="1270" y="62230"/>
                    <a:pt x="16510" y="29210"/>
                    <a:pt x="29210" y="15240"/>
                  </a:cubicBezTo>
                  <a:cubicBezTo>
                    <a:pt x="38100" y="6350"/>
                    <a:pt x="49530" y="1270"/>
                    <a:pt x="62230" y="1270"/>
                  </a:cubicBezTo>
                  <a:cubicBezTo>
                    <a:pt x="81280" y="0"/>
                    <a:pt x="129540" y="21590"/>
                    <a:pt x="129540" y="21590"/>
                  </a:cubicBezTo>
                </a:path>
              </a:pathLst>
            </a:custGeom>
            <a:solidFill>
              <a:srgbClr val="FFFFFF"/>
            </a:solidFill>
            <a:ln cap="sq">
              <a:noFill/>
              <a:prstDash val="solid"/>
              <a:miter/>
            </a:ln>
          </p:spPr>
          <p:txBody>
            <a:bodyPr/>
            <a:lstStyle/>
            <a:p>
              <a:endParaRPr lang="de-DE"/>
            </a:p>
          </p:txBody>
        </p:sp>
      </p:grpSp>
      <p:grpSp>
        <p:nvGrpSpPr>
          <p:cNvPr id="35" name="Group 35"/>
          <p:cNvGrpSpPr/>
          <p:nvPr/>
        </p:nvGrpSpPr>
        <p:grpSpPr>
          <a:xfrm>
            <a:off x="2795588" y="8914448"/>
            <a:ext cx="189548" cy="189548"/>
            <a:chOff x="0" y="0"/>
            <a:chExt cx="252730" cy="252730"/>
          </a:xfrm>
        </p:grpSpPr>
        <p:sp>
          <p:nvSpPr>
            <p:cNvPr id="36" name="Freeform 36"/>
            <p:cNvSpPr/>
            <p:nvPr/>
          </p:nvSpPr>
          <p:spPr>
            <a:xfrm>
              <a:off x="49530" y="49530"/>
              <a:ext cx="149860" cy="154940"/>
            </a:xfrm>
            <a:custGeom>
              <a:avLst/>
              <a:gdLst/>
              <a:ahLst/>
              <a:cxnLst/>
              <a:rect l="l" t="t" r="r" b="b"/>
              <a:pathLst>
                <a:path w="149860" h="154940">
                  <a:moveTo>
                    <a:pt x="149860" y="54610"/>
                  </a:moveTo>
                  <a:cubicBezTo>
                    <a:pt x="146050" y="107950"/>
                    <a:pt x="123190" y="137160"/>
                    <a:pt x="107950" y="146050"/>
                  </a:cubicBezTo>
                  <a:cubicBezTo>
                    <a:pt x="96520" y="152400"/>
                    <a:pt x="85090" y="154940"/>
                    <a:pt x="72390" y="152400"/>
                  </a:cubicBezTo>
                  <a:cubicBezTo>
                    <a:pt x="54610" y="149860"/>
                    <a:pt x="22860" y="130810"/>
                    <a:pt x="11430" y="115570"/>
                  </a:cubicBezTo>
                  <a:cubicBezTo>
                    <a:pt x="3810" y="105410"/>
                    <a:pt x="0" y="93980"/>
                    <a:pt x="1270" y="81280"/>
                  </a:cubicBezTo>
                  <a:cubicBezTo>
                    <a:pt x="1270" y="62230"/>
                    <a:pt x="16510" y="29210"/>
                    <a:pt x="29210" y="16510"/>
                  </a:cubicBezTo>
                  <a:cubicBezTo>
                    <a:pt x="39370" y="7620"/>
                    <a:pt x="49530" y="2540"/>
                    <a:pt x="63500" y="1270"/>
                  </a:cubicBezTo>
                  <a:cubicBezTo>
                    <a:pt x="81280" y="0"/>
                    <a:pt x="130810" y="22860"/>
                    <a:pt x="130810" y="22860"/>
                  </a:cubicBezTo>
                </a:path>
              </a:pathLst>
            </a:custGeom>
            <a:solidFill>
              <a:srgbClr val="FFFFFF"/>
            </a:solidFill>
            <a:ln cap="sq">
              <a:noFill/>
              <a:prstDash val="solid"/>
              <a:miter/>
            </a:ln>
          </p:spPr>
          <p:txBody>
            <a:bodyPr/>
            <a:lstStyle/>
            <a:p>
              <a:endParaRPr lang="de-DE"/>
            </a:p>
          </p:txBody>
        </p:sp>
      </p:grpSp>
      <p:grpSp>
        <p:nvGrpSpPr>
          <p:cNvPr id="37" name="Group 37"/>
          <p:cNvGrpSpPr/>
          <p:nvPr/>
        </p:nvGrpSpPr>
        <p:grpSpPr>
          <a:xfrm>
            <a:off x="2780348" y="8917305"/>
            <a:ext cx="191452" cy="199072"/>
            <a:chOff x="0" y="0"/>
            <a:chExt cx="255270" cy="265430"/>
          </a:xfrm>
        </p:grpSpPr>
        <p:sp>
          <p:nvSpPr>
            <p:cNvPr id="38" name="Freeform 38"/>
            <p:cNvSpPr/>
            <p:nvPr/>
          </p:nvSpPr>
          <p:spPr>
            <a:xfrm>
              <a:off x="48260" y="50800"/>
              <a:ext cx="157480" cy="165100"/>
            </a:xfrm>
            <a:custGeom>
              <a:avLst/>
              <a:gdLst/>
              <a:ahLst/>
              <a:cxnLst/>
              <a:rect l="l" t="t" r="r" b="b"/>
              <a:pathLst>
                <a:path w="157480" h="165100">
                  <a:moveTo>
                    <a:pt x="154940" y="86360"/>
                  </a:moveTo>
                  <a:cubicBezTo>
                    <a:pt x="109220" y="160020"/>
                    <a:pt x="90170" y="165100"/>
                    <a:pt x="74930" y="162560"/>
                  </a:cubicBezTo>
                  <a:cubicBezTo>
                    <a:pt x="54610" y="160020"/>
                    <a:pt x="24130" y="143510"/>
                    <a:pt x="12700" y="125730"/>
                  </a:cubicBezTo>
                  <a:cubicBezTo>
                    <a:pt x="2540" y="107950"/>
                    <a:pt x="0" y="73660"/>
                    <a:pt x="8890" y="54610"/>
                  </a:cubicBezTo>
                  <a:cubicBezTo>
                    <a:pt x="17780" y="35560"/>
                    <a:pt x="45720" y="13970"/>
                    <a:pt x="66040" y="11430"/>
                  </a:cubicBezTo>
                  <a:cubicBezTo>
                    <a:pt x="86360" y="7620"/>
                    <a:pt x="119380" y="19050"/>
                    <a:pt x="133350" y="34290"/>
                  </a:cubicBezTo>
                  <a:cubicBezTo>
                    <a:pt x="148590" y="49530"/>
                    <a:pt x="157480" y="82550"/>
                    <a:pt x="152400" y="102870"/>
                  </a:cubicBezTo>
                  <a:cubicBezTo>
                    <a:pt x="148590" y="123190"/>
                    <a:pt x="125730" y="149860"/>
                    <a:pt x="106680" y="157480"/>
                  </a:cubicBezTo>
                  <a:cubicBezTo>
                    <a:pt x="87630" y="165100"/>
                    <a:pt x="53340" y="158750"/>
                    <a:pt x="35560" y="149860"/>
                  </a:cubicBezTo>
                  <a:cubicBezTo>
                    <a:pt x="21590" y="140970"/>
                    <a:pt x="11430" y="124460"/>
                    <a:pt x="6350" y="110490"/>
                  </a:cubicBezTo>
                  <a:cubicBezTo>
                    <a:pt x="1270" y="97790"/>
                    <a:pt x="0" y="82550"/>
                    <a:pt x="2540" y="67310"/>
                  </a:cubicBezTo>
                  <a:cubicBezTo>
                    <a:pt x="5080" y="52070"/>
                    <a:pt x="13970" y="30480"/>
                    <a:pt x="26670" y="19050"/>
                  </a:cubicBezTo>
                  <a:cubicBezTo>
                    <a:pt x="39370" y="7620"/>
                    <a:pt x="60960" y="0"/>
                    <a:pt x="77470" y="0"/>
                  </a:cubicBezTo>
                  <a:cubicBezTo>
                    <a:pt x="95250" y="0"/>
                    <a:pt x="116840" y="7620"/>
                    <a:pt x="129540" y="19050"/>
                  </a:cubicBezTo>
                  <a:cubicBezTo>
                    <a:pt x="142240" y="29210"/>
                    <a:pt x="154940" y="66040"/>
                    <a:pt x="154940" y="66040"/>
                  </a:cubicBezTo>
                </a:path>
              </a:pathLst>
            </a:custGeom>
            <a:solidFill>
              <a:srgbClr val="FFFFFF"/>
            </a:solidFill>
            <a:ln cap="sq">
              <a:noFill/>
              <a:prstDash val="solid"/>
              <a:miter/>
            </a:ln>
          </p:spPr>
          <p:txBody>
            <a:bodyPr/>
            <a:lstStyle/>
            <a:p>
              <a:endParaRPr lang="de-DE"/>
            </a:p>
          </p:txBody>
        </p:sp>
      </p:grpSp>
      <p:grpSp>
        <p:nvGrpSpPr>
          <p:cNvPr id="39" name="Group 39"/>
          <p:cNvGrpSpPr/>
          <p:nvPr/>
        </p:nvGrpSpPr>
        <p:grpSpPr>
          <a:xfrm>
            <a:off x="2772728" y="8962072"/>
            <a:ext cx="191452" cy="194310"/>
            <a:chOff x="0" y="0"/>
            <a:chExt cx="255270" cy="259080"/>
          </a:xfrm>
        </p:grpSpPr>
        <p:sp>
          <p:nvSpPr>
            <p:cNvPr id="40" name="Freeform 40"/>
            <p:cNvSpPr/>
            <p:nvPr/>
          </p:nvSpPr>
          <p:spPr>
            <a:xfrm>
              <a:off x="48260" y="50800"/>
              <a:ext cx="156210" cy="160020"/>
            </a:xfrm>
            <a:custGeom>
              <a:avLst/>
              <a:gdLst/>
              <a:ahLst/>
              <a:cxnLst/>
              <a:rect l="l" t="t" r="r" b="b"/>
              <a:pathLst>
                <a:path w="156210" h="160020">
                  <a:moveTo>
                    <a:pt x="154940" y="81280"/>
                  </a:moveTo>
                  <a:cubicBezTo>
                    <a:pt x="104140" y="156210"/>
                    <a:pt x="69850" y="160020"/>
                    <a:pt x="50800" y="152400"/>
                  </a:cubicBezTo>
                  <a:cubicBezTo>
                    <a:pt x="30480" y="143510"/>
                    <a:pt x="8890" y="118110"/>
                    <a:pt x="3810" y="97790"/>
                  </a:cubicBezTo>
                  <a:cubicBezTo>
                    <a:pt x="0" y="77470"/>
                    <a:pt x="8890" y="44450"/>
                    <a:pt x="24130" y="29210"/>
                  </a:cubicBezTo>
                  <a:cubicBezTo>
                    <a:pt x="38100" y="13970"/>
                    <a:pt x="69850" y="2540"/>
                    <a:pt x="91440" y="6350"/>
                  </a:cubicBezTo>
                  <a:cubicBezTo>
                    <a:pt x="111760" y="8890"/>
                    <a:pt x="139700" y="30480"/>
                    <a:pt x="148590" y="49530"/>
                  </a:cubicBezTo>
                  <a:cubicBezTo>
                    <a:pt x="156210" y="68580"/>
                    <a:pt x="154940" y="102870"/>
                    <a:pt x="143510" y="120650"/>
                  </a:cubicBezTo>
                  <a:cubicBezTo>
                    <a:pt x="133350" y="138430"/>
                    <a:pt x="102870" y="154940"/>
                    <a:pt x="82550" y="157480"/>
                  </a:cubicBezTo>
                  <a:cubicBezTo>
                    <a:pt x="67310" y="158750"/>
                    <a:pt x="48260" y="154940"/>
                    <a:pt x="35560" y="144780"/>
                  </a:cubicBezTo>
                  <a:cubicBezTo>
                    <a:pt x="20320" y="132080"/>
                    <a:pt x="5080" y="101600"/>
                    <a:pt x="2540" y="81280"/>
                  </a:cubicBezTo>
                  <a:cubicBezTo>
                    <a:pt x="1270" y="63500"/>
                    <a:pt x="6350" y="41910"/>
                    <a:pt x="19050" y="29210"/>
                  </a:cubicBezTo>
                  <a:cubicBezTo>
                    <a:pt x="31750" y="13970"/>
                    <a:pt x="63500" y="0"/>
                    <a:pt x="82550" y="0"/>
                  </a:cubicBezTo>
                  <a:cubicBezTo>
                    <a:pt x="100330" y="0"/>
                    <a:pt x="120650" y="10160"/>
                    <a:pt x="132080" y="21590"/>
                  </a:cubicBezTo>
                  <a:cubicBezTo>
                    <a:pt x="144780" y="34290"/>
                    <a:pt x="154940" y="71120"/>
                    <a:pt x="154940" y="71120"/>
                  </a:cubicBezTo>
                </a:path>
              </a:pathLst>
            </a:custGeom>
            <a:solidFill>
              <a:srgbClr val="FFFFFF"/>
            </a:solidFill>
            <a:ln cap="sq">
              <a:noFill/>
              <a:prstDash val="solid"/>
              <a:miter/>
            </a:ln>
          </p:spPr>
          <p:txBody>
            <a:bodyPr/>
            <a:lstStyle/>
            <a:p>
              <a:endParaRPr lang="de-DE"/>
            </a:p>
          </p:txBody>
        </p:sp>
      </p:grpSp>
      <p:grpSp>
        <p:nvGrpSpPr>
          <p:cNvPr id="41" name="Group 41"/>
          <p:cNvGrpSpPr/>
          <p:nvPr/>
        </p:nvGrpSpPr>
        <p:grpSpPr>
          <a:xfrm>
            <a:off x="2859405" y="8931593"/>
            <a:ext cx="189548" cy="189548"/>
            <a:chOff x="0" y="0"/>
            <a:chExt cx="252730" cy="252730"/>
          </a:xfrm>
        </p:grpSpPr>
        <p:sp>
          <p:nvSpPr>
            <p:cNvPr id="42" name="Freeform 42"/>
            <p:cNvSpPr/>
            <p:nvPr/>
          </p:nvSpPr>
          <p:spPr>
            <a:xfrm>
              <a:off x="49530" y="49530"/>
              <a:ext cx="149860" cy="154940"/>
            </a:xfrm>
            <a:custGeom>
              <a:avLst/>
              <a:gdLst/>
              <a:ahLst/>
              <a:cxnLst/>
              <a:rect l="l" t="t" r="r" b="b"/>
              <a:pathLst>
                <a:path w="149860" h="154940">
                  <a:moveTo>
                    <a:pt x="149860" y="53340"/>
                  </a:moveTo>
                  <a:cubicBezTo>
                    <a:pt x="146050" y="107950"/>
                    <a:pt x="124460" y="135890"/>
                    <a:pt x="107950" y="146050"/>
                  </a:cubicBezTo>
                  <a:cubicBezTo>
                    <a:pt x="96520" y="152400"/>
                    <a:pt x="85090" y="154940"/>
                    <a:pt x="72390" y="152400"/>
                  </a:cubicBezTo>
                  <a:cubicBezTo>
                    <a:pt x="54610" y="148590"/>
                    <a:pt x="22860" y="130810"/>
                    <a:pt x="11430" y="115570"/>
                  </a:cubicBezTo>
                  <a:cubicBezTo>
                    <a:pt x="3810" y="105410"/>
                    <a:pt x="0" y="93980"/>
                    <a:pt x="1270" y="81280"/>
                  </a:cubicBezTo>
                  <a:cubicBezTo>
                    <a:pt x="2540" y="62230"/>
                    <a:pt x="16510" y="29210"/>
                    <a:pt x="30480" y="16510"/>
                  </a:cubicBezTo>
                  <a:cubicBezTo>
                    <a:pt x="39370" y="7620"/>
                    <a:pt x="49530" y="2540"/>
                    <a:pt x="63500" y="1270"/>
                  </a:cubicBezTo>
                  <a:cubicBezTo>
                    <a:pt x="81280" y="0"/>
                    <a:pt x="130810" y="22860"/>
                    <a:pt x="130810" y="22860"/>
                  </a:cubicBezTo>
                </a:path>
              </a:pathLst>
            </a:custGeom>
            <a:solidFill>
              <a:srgbClr val="FFFFFF"/>
            </a:solidFill>
            <a:ln cap="sq">
              <a:noFill/>
              <a:prstDash val="solid"/>
              <a:miter/>
            </a:ln>
          </p:spPr>
          <p:txBody>
            <a:bodyPr/>
            <a:lstStyle/>
            <a:p>
              <a:endParaRPr lang="de-DE"/>
            </a:p>
          </p:txBody>
        </p:sp>
      </p:grpSp>
      <p:grpSp>
        <p:nvGrpSpPr>
          <p:cNvPr id="43" name="Group 43"/>
          <p:cNvGrpSpPr/>
          <p:nvPr/>
        </p:nvGrpSpPr>
        <p:grpSpPr>
          <a:xfrm>
            <a:off x="2852738" y="8999220"/>
            <a:ext cx="189548" cy="189548"/>
            <a:chOff x="0" y="0"/>
            <a:chExt cx="252730" cy="252730"/>
          </a:xfrm>
        </p:grpSpPr>
        <p:sp>
          <p:nvSpPr>
            <p:cNvPr id="44" name="Freeform 44"/>
            <p:cNvSpPr/>
            <p:nvPr/>
          </p:nvSpPr>
          <p:spPr>
            <a:xfrm>
              <a:off x="49530" y="49530"/>
              <a:ext cx="149860" cy="154940"/>
            </a:xfrm>
            <a:custGeom>
              <a:avLst/>
              <a:gdLst/>
              <a:ahLst/>
              <a:cxnLst/>
              <a:rect l="l" t="t" r="r" b="b"/>
              <a:pathLst>
                <a:path w="149860" h="154940">
                  <a:moveTo>
                    <a:pt x="149860" y="53340"/>
                  </a:moveTo>
                  <a:cubicBezTo>
                    <a:pt x="146050" y="107950"/>
                    <a:pt x="124460" y="135890"/>
                    <a:pt x="107950" y="146050"/>
                  </a:cubicBezTo>
                  <a:cubicBezTo>
                    <a:pt x="96520" y="152400"/>
                    <a:pt x="85090" y="154940"/>
                    <a:pt x="72390" y="152400"/>
                  </a:cubicBezTo>
                  <a:cubicBezTo>
                    <a:pt x="54610" y="149860"/>
                    <a:pt x="22860" y="130810"/>
                    <a:pt x="11430" y="115570"/>
                  </a:cubicBezTo>
                  <a:cubicBezTo>
                    <a:pt x="3810" y="105410"/>
                    <a:pt x="0" y="93980"/>
                    <a:pt x="1270" y="81280"/>
                  </a:cubicBezTo>
                  <a:cubicBezTo>
                    <a:pt x="2540" y="62230"/>
                    <a:pt x="16510" y="29210"/>
                    <a:pt x="30480" y="16510"/>
                  </a:cubicBezTo>
                  <a:cubicBezTo>
                    <a:pt x="39370" y="7620"/>
                    <a:pt x="50800" y="2540"/>
                    <a:pt x="63500" y="1270"/>
                  </a:cubicBezTo>
                  <a:cubicBezTo>
                    <a:pt x="81280" y="0"/>
                    <a:pt x="130810" y="22860"/>
                    <a:pt x="130810" y="22860"/>
                  </a:cubicBezTo>
                </a:path>
              </a:pathLst>
            </a:custGeom>
            <a:solidFill>
              <a:srgbClr val="FFFFFF"/>
            </a:solidFill>
            <a:ln cap="sq">
              <a:noFill/>
              <a:prstDash val="solid"/>
              <a:miter/>
            </a:ln>
          </p:spPr>
          <p:txBody>
            <a:bodyPr/>
            <a:lstStyle/>
            <a:p>
              <a:endParaRPr lang="de-DE"/>
            </a:p>
          </p:txBody>
        </p:sp>
      </p:grpSp>
      <p:grpSp>
        <p:nvGrpSpPr>
          <p:cNvPr id="45" name="Group 45"/>
          <p:cNvGrpSpPr/>
          <p:nvPr/>
        </p:nvGrpSpPr>
        <p:grpSpPr>
          <a:xfrm>
            <a:off x="2870835" y="8972550"/>
            <a:ext cx="189548" cy="189548"/>
            <a:chOff x="0" y="0"/>
            <a:chExt cx="252730" cy="252730"/>
          </a:xfrm>
        </p:grpSpPr>
        <p:sp>
          <p:nvSpPr>
            <p:cNvPr id="46" name="Freeform 46"/>
            <p:cNvSpPr/>
            <p:nvPr/>
          </p:nvSpPr>
          <p:spPr>
            <a:xfrm>
              <a:off x="49530" y="50800"/>
              <a:ext cx="149860" cy="153670"/>
            </a:xfrm>
            <a:custGeom>
              <a:avLst/>
              <a:gdLst/>
              <a:ahLst/>
              <a:cxnLst/>
              <a:rect l="l" t="t" r="r" b="b"/>
              <a:pathLst>
                <a:path w="149860" h="153670">
                  <a:moveTo>
                    <a:pt x="149860" y="53340"/>
                  </a:moveTo>
                  <a:cubicBezTo>
                    <a:pt x="147320" y="106680"/>
                    <a:pt x="124460" y="135890"/>
                    <a:pt x="107950" y="144780"/>
                  </a:cubicBezTo>
                  <a:cubicBezTo>
                    <a:pt x="97790" y="152400"/>
                    <a:pt x="85090" y="153670"/>
                    <a:pt x="72390" y="151130"/>
                  </a:cubicBezTo>
                  <a:cubicBezTo>
                    <a:pt x="54610" y="148590"/>
                    <a:pt x="22860" y="129540"/>
                    <a:pt x="11430" y="115570"/>
                  </a:cubicBezTo>
                  <a:cubicBezTo>
                    <a:pt x="3810" y="104140"/>
                    <a:pt x="0" y="93980"/>
                    <a:pt x="1270" y="80010"/>
                  </a:cubicBezTo>
                  <a:cubicBezTo>
                    <a:pt x="2540" y="62230"/>
                    <a:pt x="17780" y="29210"/>
                    <a:pt x="30480" y="15240"/>
                  </a:cubicBezTo>
                  <a:cubicBezTo>
                    <a:pt x="39370" y="6350"/>
                    <a:pt x="50800" y="1270"/>
                    <a:pt x="63500" y="0"/>
                  </a:cubicBezTo>
                  <a:cubicBezTo>
                    <a:pt x="82550" y="0"/>
                    <a:pt x="130810" y="21590"/>
                    <a:pt x="130810" y="21590"/>
                  </a:cubicBezTo>
                </a:path>
              </a:pathLst>
            </a:custGeom>
            <a:solidFill>
              <a:srgbClr val="FFFFFF"/>
            </a:solidFill>
            <a:ln cap="sq">
              <a:noFill/>
              <a:prstDash val="solid"/>
              <a:miter/>
            </a:ln>
          </p:spPr>
          <p:txBody>
            <a:bodyPr/>
            <a:lstStyle/>
            <a:p>
              <a:endParaRPr lang="de-DE"/>
            </a:p>
          </p:txBody>
        </p:sp>
      </p:grpSp>
      <p:grpSp>
        <p:nvGrpSpPr>
          <p:cNvPr id="47" name="Group 47"/>
          <p:cNvGrpSpPr/>
          <p:nvPr/>
        </p:nvGrpSpPr>
        <p:grpSpPr>
          <a:xfrm>
            <a:off x="2767965" y="9147810"/>
            <a:ext cx="189548" cy="189548"/>
            <a:chOff x="0" y="0"/>
            <a:chExt cx="252730" cy="252730"/>
          </a:xfrm>
        </p:grpSpPr>
        <p:sp>
          <p:nvSpPr>
            <p:cNvPr id="48" name="Freeform 48"/>
            <p:cNvSpPr/>
            <p:nvPr/>
          </p:nvSpPr>
          <p:spPr>
            <a:xfrm>
              <a:off x="50800" y="50800"/>
              <a:ext cx="149860" cy="153670"/>
            </a:xfrm>
            <a:custGeom>
              <a:avLst/>
              <a:gdLst/>
              <a:ahLst/>
              <a:cxnLst/>
              <a:rect l="l" t="t" r="r" b="b"/>
              <a:pathLst>
                <a:path w="149860" h="153670">
                  <a:moveTo>
                    <a:pt x="149860" y="53340"/>
                  </a:moveTo>
                  <a:cubicBezTo>
                    <a:pt x="146050" y="106680"/>
                    <a:pt x="123190" y="135890"/>
                    <a:pt x="107950" y="144780"/>
                  </a:cubicBezTo>
                  <a:cubicBezTo>
                    <a:pt x="96520" y="152400"/>
                    <a:pt x="85090" y="153670"/>
                    <a:pt x="72390" y="151130"/>
                  </a:cubicBezTo>
                  <a:cubicBezTo>
                    <a:pt x="53340" y="148590"/>
                    <a:pt x="22860" y="129540"/>
                    <a:pt x="11430" y="114300"/>
                  </a:cubicBezTo>
                  <a:cubicBezTo>
                    <a:pt x="2540" y="104140"/>
                    <a:pt x="0" y="92710"/>
                    <a:pt x="0" y="80010"/>
                  </a:cubicBezTo>
                  <a:cubicBezTo>
                    <a:pt x="1270" y="62230"/>
                    <a:pt x="16510" y="27940"/>
                    <a:pt x="29210" y="15240"/>
                  </a:cubicBezTo>
                  <a:cubicBezTo>
                    <a:pt x="39370" y="6350"/>
                    <a:pt x="49530" y="1270"/>
                    <a:pt x="62230" y="0"/>
                  </a:cubicBezTo>
                  <a:cubicBezTo>
                    <a:pt x="81280" y="0"/>
                    <a:pt x="130810" y="21590"/>
                    <a:pt x="130810" y="21590"/>
                  </a:cubicBezTo>
                </a:path>
              </a:pathLst>
            </a:custGeom>
            <a:solidFill>
              <a:srgbClr val="FFFFFF"/>
            </a:solidFill>
            <a:ln cap="sq">
              <a:noFill/>
              <a:prstDash val="solid"/>
              <a:miter/>
            </a:ln>
          </p:spPr>
          <p:txBody>
            <a:bodyPr/>
            <a:lstStyle/>
            <a:p>
              <a:endParaRPr lang="de-DE"/>
            </a:p>
          </p:txBody>
        </p:sp>
      </p:grpSp>
      <p:grpSp>
        <p:nvGrpSpPr>
          <p:cNvPr id="49" name="Group 49"/>
          <p:cNvGrpSpPr/>
          <p:nvPr/>
        </p:nvGrpSpPr>
        <p:grpSpPr>
          <a:xfrm>
            <a:off x="2779395" y="9143048"/>
            <a:ext cx="189548" cy="189548"/>
            <a:chOff x="0" y="0"/>
            <a:chExt cx="252730" cy="252730"/>
          </a:xfrm>
        </p:grpSpPr>
        <p:sp>
          <p:nvSpPr>
            <p:cNvPr id="50" name="Freeform 50"/>
            <p:cNvSpPr/>
            <p:nvPr/>
          </p:nvSpPr>
          <p:spPr>
            <a:xfrm>
              <a:off x="50800" y="49530"/>
              <a:ext cx="149860" cy="154940"/>
            </a:xfrm>
            <a:custGeom>
              <a:avLst/>
              <a:gdLst/>
              <a:ahLst/>
              <a:cxnLst/>
              <a:rect l="l" t="t" r="r" b="b"/>
              <a:pathLst>
                <a:path w="149860" h="154940">
                  <a:moveTo>
                    <a:pt x="149860" y="53340"/>
                  </a:moveTo>
                  <a:cubicBezTo>
                    <a:pt x="146050" y="107950"/>
                    <a:pt x="123190" y="135890"/>
                    <a:pt x="107950" y="146050"/>
                  </a:cubicBezTo>
                  <a:cubicBezTo>
                    <a:pt x="96520" y="152400"/>
                    <a:pt x="85090" y="154940"/>
                    <a:pt x="72390" y="152400"/>
                  </a:cubicBezTo>
                  <a:cubicBezTo>
                    <a:pt x="53340" y="149860"/>
                    <a:pt x="22860" y="130810"/>
                    <a:pt x="11430" y="115570"/>
                  </a:cubicBezTo>
                  <a:cubicBezTo>
                    <a:pt x="3810" y="105410"/>
                    <a:pt x="0" y="93980"/>
                    <a:pt x="0" y="81280"/>
                  </a:cubicBezTo>
                  <a:cubicBezTo>
                    <a:pt x="1270" y="62230"/>
                    <a:pt x="16510" y="29210"/>
                    <a:pt x="29210" y="16510"/>
                  </a:cubicBezTo>
                  <a:cubicBezTo>
                    <a:pt x="39370" y="7620"/>
                    <a:pt x="49530" y="2540"/>
                    <a:pt x="63500" y="1270"/>
                  </a:cubicBezTo>
                  <a:cubicBezTo>
                    <a:pt x="81280" y="0"/>
                    <a:pt x="130810" y="22860"/>
                    <a:pt x="130810" y="22860"/>
                  </a:cubicBezTo>
                </a:path>
              </a:pathLst>
            </a:custGeom>
            <a:solidFill>
              <a:srgbClr val="FFFFFF"/>
            </a:solidFill>
            <a:ln cap="sq">
              <a:noFill/>
              <a:prstDash val="solid"/>
              <a:miter/>
            </a:ln>
          </p:spPr>
          <p:txBody>
            <a:bodyPr/>
            <a:lstStyle/>
            <a:p>
              <a:endParaRPr lang="de-DE"/>
            </a:p>
          </p:txBody>
        </p:sp>
      </p:grpSp>
      <p:grpSp>
        <p:nvGrpSpPr>
          <p:cNvPr id="51" name="Group 51"/>
          <p:cNvGrpSpPr/>
          <p:nvPr/>
        </p:nvGrpSpPr>
        <p:grpSpPr>
          <a:xfrm>
            <a:off x="2779395" y="9149715"/>
            <a:ext cx="189548" cy="189548"/>
            <a:chOff x="0" y="0"/>
            <a:chExt cx="252730" cy="252730"/>
          </a:xfrm>
        </p:grpSpPr>
        <p:sp>
          <p:nvSpPr>
            <p:cNvPr id="52" name="Freeform 52"/>
            <p:cNvSpPr/>
            <p:nvPr/>
          </p:nvSpPr>
          <p:spPr>
            <a:xfrm>
              <a:off x="50800" y="49530"/>
              <a:ext cx="149860" cy="154940"/>
            </a:xfrm>
            <a:custGeom>
              <a:avLst/>
              <a:gdLst/>
              <a:ahLst/>
              <a:cxnLst/>
              <a:rect l="l" t="t" r="r" b="b"/>
              <a:pathLst>
                <a:path w="149860" h="154940">
                  <a:moveTo>
                    <a:pt x="149860" y="53340"/>
                  </a:moveTo>
                  <a:cubicBezTo>
                    <a:pt x="146050" y="107950"/>
                    <a:pt x="123190" y="135890"/>
                    <a:pt x="107950" y="146050"/>
                  </a:cubicBezTo>
                  <a:cubicBezTo>
                    <a:pt x="96520" y="152400"/>
                    <a:pt x="85090" y="154940"/>
                    <a:pt x="72390" y="152400"/>
                  </a:cubicBezTo>
                  <a:cubicBezTo>
                    <a:pt x="53340" y="148590"/>
                    <a:pt x="22860" y="130810"/>
                    <a:pt x="11430" y="115570"/>
                  </a:cubicBezTo>
                  <a:cubicBezTo>
                    <a:pt x="3810" y="105410"/>
                    <a:pt x="0" y="93980"/>
                    <a:pt x="0" y="81280"/>
                  </a:cubicBezTo>
                  <a:cubicBezTo>
                    <a:pt x="1270" y="62230"/>
                    <a:pt x="16510" y="29210"/>
                    <a:pt x="29210" y="16510"/>
                  </a:cubicBezTo>
                  <a:cubicBezTo>
                    <a:pt x="39370" y="7620"/>
                    <a:pt x="49530" y="2540"/>
                    <a:pt x="63500" y="1270"/>
                  </a:cubicBezTo>
                  <a:cubicBezTo>
                    <a:pt x="81280" y="0"/>
                    <a:pt x="130810" y="22860"/>
                    <a:pt x="130810" y="22860"/>
                  </a:cubicBezTo>
                </a:path>
              </a:pathLst>
            </a:custGeom>
            <a:solidFill>
              <a:srgbClr val="FFFFFF"/>
            </a:solidFill>
            <a:ln cap="sq">
              <a:noFill/>
              <a:prstDash val="solid"/>
              <a:miter/>
            </a:ln>
          </p:spPr>
          <p:txBody>
            <a:bodyPr/>
            <a:lstStyle/>
            <a:p>
              <a:endParaRPr lang="de-DE"/>
            </a:p>
          </p:txBody>
        </p:sp>
      </p:grpSp>
      <p:grpSp>
        <p:nvGrpSpPr>
          <p:cNvPr id="53" name="Group 53"/>
          <p:cNvGrpSpPr/>
          <p:nvPr/>
        </p:nvGrpSpPr>
        <p:grpSpPr>
          <a:xfrm>
            <a:off x="3224212" y="9058275"/>
            <a:ext cx="171450" cy="166688"/>
            <a:chOff x="0" y="0"/>
            <a:chExt cx="228600" cy="222250"/>
          </a:xfrm>
        </p:grpSpPr>
        <p:sp>
          <p:nvSpPr>
            <p:cNvPr id="54" name="Freeform 54"/>
            <p:cNvSpPr/>
            <p:nvPr/>
          </p:nvSpPr>
          <p:spPr>
            <a:xfrm>
              <a:off x="49530" y="49530"/>
              <a:ext cx="124460" cy="129540"/>
            </a:xfrm>
            <a:custGeom>
              <a:avLst/>
              <a:gdLst/>
              <a:ahLst/>
              <a:cxnLst/>
              <a:rect l="l" t="t" r="r" b="b"/>
              <a:pathLst>
                <a:path w="124460" h="129540">
                  <a:moveTo>
                    <a:pt x="124460" y="44450"/>
                  </a:moveTo>
                  <a:cubicBezTo>
                    <a:pt x="121920" y="90170"/>
                    <a:pt x="106680" y="114300"/>
                    <a:pt x="90170" y="121920"/>
                  </a:cubicBezTo>
                  <a:cubicBezTo>
                    <a:pt x="74930" y="129540"/>
                    <a:pt x="45720" y="124460"/>
                    <a:pt x="31750" y="118110"/>
                  </a:cubicBezTo>
                  <a:cubicBezTo>
                    <a:pt x="21590" y="114300"/>
                    <a:pt x="15240" y="105410"/>
                    <a:pt x="10160" y="96520"/>
                  </a:cubicBezTo>
                  <a:cubicBezTo>
                    <a:pt x="5080" y="88900"/>
                    <a:pt x="0" y="78740"/>
                    <a:pt x="1270" y="67310"/>
                  </a:cubicBezTo>
                  <a:cubicBezTo>
                    <a:pt x="2540" y="52070"/>
                    <a:pt x="13970" y="25400"/>
                    <a:pt x="25400" y="13970"/>
                  </a:cubicBezTo>
                  <a:cubicBezTo>
                    <a:pt x="33020" y="6350"/>
                    <a:pt x="41910" y="2540"/>
                    <a:pt x="53340" y="1270"/>
                  </a:cubicBezTo>
                  <a:cubicBezTo>
                    <a:pt x="68580" y="0"/>
                    <a:pt x="109220" y="19050"/>
                    <a:pt x="109220" y="19050"/>
                  </a:cubicBezTo>
                </a:path>
              </a:pathLst>
            </a:custGeom>
            <a:solidFill>
              <a:srgbClr val="FFFFFF"/>
            </a:solidFill>
            <a:ln cap="sq">
              <a:noFill/>
              <a:prstDash val="solid"/>
              <a:miter/>
            </a:ln>
          </p:spPr>
          <p:txBody>
            <a:bodyPr/>
            <a:lstStyle/>
            <a:p>
              <a:endParaRPr lang="de-DE"/>
            </a:p>
          </p:txBody>
        </p:sp>
      </p:grpSp>
      <p:grpSp>
        <p:nvGrpSpPr>
          <p:cNvPr id="55" name="Group 55"/>
          <p:cNvGrpSpPr/>
          <p:nvPr/>
        </p:nvGrpSpPr>
        <p:grpSpPr>
          <a:xfrm>
            <a:off x="2788920" y="9168765"/>
            <a:ext cx="171450" cy="166688"/>
            <a:chOff x="0" y="0"/>
            <a:chExt cx="228600" cy="222250"/>
          </a:xfrm>
        </p:grpSpPr>
        <p:sp>
          <p:nvSpPr>
            <p:cNvPr id="56" name="Freeform 56"/>
            <p:cNvSpPr/>
            <p:nvPr/>
          </p:nvSpPr>
          <p:spPr>
            <a:xfrm>
              <a:off x="50800" y="50800"/>
              <a:ext cx="124460" cy="128270"/>
            </a:xfrm>
            <a:custGeom>
              <a:avLst/>
              <a:gdLst/>
              <a:ahLst/>
              <a:cxnLst/>
              <a:rect l="l" t="t" r="r" b="b"/>
              <a:pathLst>
                <a:path w="124460" h="128270">
                  <a:moveTo>
                    <a:pt x="124460" y="44450"/>
                  </a:moveTo>
                  <a:cubicBezTo>
                    <a:pt x="121920" y="88900"/>
                    <a:pt x="105410" y="114300"/>
                    <a:pt x="90170" y="120650"/>
                  </a:cubicBezTo>
                  <a:cubicBezTo>
                    <a:pt x="73660" y="128270"/>
                    <a:pt x="45720" y="123190"/>
                    <a:pt x="31750" y="116840"/>
                  </a:cubicBezTo>
                  <a:cubicBezTo>
                    <a:pt x="21590" y="113030"/>
                    <a:pt x="15240" y="104140"/>
                    <a:pt x="10160" y="95250"/>
                  </a:cubicBezTo>
                  <a:cubicBezTo>
                    <a:pt x="5080" y="87630"/>
                    <a:pt x="0" y="77470"/>
                    <a:pt x="0" y="67310"/>
                  </a:cubicBezTo>
                  <a:cubicBezTo>
                    <a:pt x="1270" y="52070"/>
                    <a:pt x="13970" y="24130"/>
                    <a:pt x="25400" y="12700"/>
                  </a:cubicBezTo>
                  <a:cubicBezTo>
                    <a:pt x="33020" y="5080"/>
                    <a:pt x="41910" y="1270"/>
                    <a:pt x="52070" y="0"/>
                  </a:cubicBezTo>
                  <a:cubicBezTo>
                    <a:pt x="67310" y="0"/>
                    <a:pt x="109220" y="17780"/>
                    <a:pt x="109220" y="17780"/>
                  </a:cubicBezTo>
                </a:path>
              </a:pathLst>
            </a:custGeom>
            <a:solidFill>
              <a:srgbClr val="FFFFFF"/>
            </a:solidFill>
            <a:ln cap="sq">
              <a:noFill/>
              <a:prstDash val="solid"/>
              <a:miter/>
            </a:ln>
          </p:spPr>
          <p:txBody>
            <a:bodyPr/>
            <a:lstStyle/>
            <a:p>
              <a:endParaRPr lang="de-DE"/>
            </a:p>
          </p:txBody>
        </p:sp>
      </p:grpSp>
      <p:grpSp>
        <p:nvGrpSpPr>
          <p:cNvPr id="57" name="Group 57"/>
          <p:cNvGrpSpPr/>
          <p:nvPr/>
        </p:nvGrpSpPr>
        <p:grpSpPr>
          <a:xfrm>
            <a:off x="2801302" y="9179243"/>
            <a:ext cx="171450" cy="166688"/>
            <a:chOff x="0" y="0"/>
            <a:chExt cx="228600" cy="222250"/>
          </a:xfrm>
        </p:grpSpPr>
        <p:sp>
          <p:nvSpPr>
            <p:cNvPr id="58" name="Freeform 58"/>
            <p:cNvSpPr/>
            <p:nvPr/>
          </p:nvSpPr>
          <p:spPr>
            <a:xfrm>
              <a:off x="49530" y="49530"/>
              <a:ext cx="124460" cy="128270"/>
            </a:xfrm>
            <a:custGeom>
              <a:avLst/>
              <a:gdLst/>
              <a:ahLst/>
              <a:cxnLst/>
              <a:rect l="l" t="t" r="r" b="b"/>
              <a:pathLst>
                <a:path w="124460" h="128270">
                  <a:moveTo>
                    <a:pt x="124460" y="44450"/>
                  </a:moveTo>
                  <a:cubicBezTo>
                    <a:pt x="121920" y="90170"/>
                    <a:pt x="106680" y="114300"/>
                    <a:pt x="90170" y="121920"/>
                  </a:cubicBezTo>
                  <a:cubicBezTo>
                    <a:pt x="74930" y="128270"/>
                    <a:pt x="45720" y="124460"/>
                    <a:pt x="31750" y="118110"/>
                  </a:cubicBezTo>
                  <a:cubicBezTo>
                    <a:pt x="21590" y="113030"/>
                    <a:pt x="15240" y="104140"/>
                    <a:pt x="10160" y="96520"/>
                  </a:cubicBezTo>
                  <a:cubicBezTo>
                    <a:pt x="5080" y="87630"/>
                    <a:pt x="0" y="78740"/>
                    <a:pt x="1270" y="67310"/>
                  </a:cubicBezTo>
                  <a:cubicBezTo>
                    <a:pt x="1270" y="52070"/>
                    <a:pt x="13970" y="24130"/>
                    <a:pt x="25400" y="13970"/>
                  </a:cubicBezTo>
                  <a:cubicBezTo>
                    <a:pt x="33020" y="5080"/>
                    <a:pt x="41910" y="1270"/>
                    <a:pt x="53340" y="1270"/>
                  </a:cubicBezTo>
                  <a:cubicBezTo>
                    <a:pt x="68580" y="0"/>
                    <a:pt x="109220" y="19050"/>
                    <a:pt x="109220" y="19050"/>
                  </a:cubicBezTo>
                </a:path>
              </a:pathLst>
            </a:custGeom>
            <a:solidFill>
              <a:srgbClr val="FFFFFF"/>
            </a:solidFill>
            <a:ln cap="sq">
              <a:noFill/>
              <a:prstDash val="solid"/>
              <a:miter/>
            </a:ln>
          </p:spPr>
          <p:txBody>
            <a:bodyPr/>
            <a:lstStyle/>
            <a:p>
              <a:endParaRPr lang="de-DE"/>
            </a:p>
          </p:txBody>
        </p:sp>
      </p:grpSp>
      <p:grpSp>
        <p:nvGrpSpPr>
          <p:cNvPr id="59" name="Group 59"/>
          <p:cNvGrpSpPr/>
          <p:nvPr/>
        </p:nvGrpSpPr>
        <p:grpSpPr>
          <a:xfrm>
            <a:off x="2799398" y="9379268"/>
            <a:ext cx="171450" cy="166688"/>
            <a:chOff x="0" y="0"/>
            <a:chExt cx="228600" cy="222250"/>
          </a:xfrm>
        </p:grpSpPr>
        <p:sp>
          <p:nvSpPr>
            <p:cNvPr id="60" name="Freeform 60"/>
            <p:cNvSpPr/>
            <p:nvPr/>
          </p:nvSpPr>
          <p:spPr>
            <a:xfrm>
              <a:off x="49530" y="49530"/>
              <a:ext cx="125730" cy="128270"/>
            </a:xfrm>
            <a:custGeom>
              <a:avLst/>
              <a:gdLst/>
              <a:ahLst/>
              <a:cxnLst/>
              <a:rect l="l" t="t" r="r" b="b"/>
              <a:pathLst>
                <a:path w="125730" h="128270">
                  <a:moveTo>
                    <a:pt x="125730" y="44450"/>
                  </a:moveTo>
                  <a:cubicBezTo>
                    <a:pt x="121920" y="90170"/>
                    <a:pt x="106680" y="114300"/>
                    <a:pt x="90170" y="121920"/>
                  </a:cubicBezTo>
                  <a:cubicBezTo>
                    <a:pt x="74930" y="128270"/>
                    <a:pt x="45720" y="124460"/>
                    <a:pt x="31750" y="118110"/>
                  </a:cubicBezTo>
                  <a:cubicBezTo>
                    <a:pt x="21590" y="113030"/>
                    <a:pt x="15240" y="104140"/>
                    <a:pt x="10160" y="96520"/>
                  </a:cubicBezTo>
                  <a:cubicBezTo>
                    <a:pt x="5080" y="87630"/>
                    <a:pt x="0" y="78740"/>
                    <a:pt x="1270" y="67310"/>
                  </a:cubicBezTo>
                  <a:cubicBezTo>
                    <a:pt x="2540" y="52070"/>
                    <a:pt x="13970" y="24130"/>
                    <a:pt x="25400" y="13970"/>
                  </a:cubicBezTo>
                  <a:cubicBezTo>
                    <a:pt x="33020" y="5080"/>
                    <a:pt x="41910" y="1270"/>
                    <a:pt x="53340" y="1270"/>
                  </a:cubicBezTo>
                  <a:cubicBezTo>
                    <a:pt x="68580" y="0"/>
                    <a:pt x="109220" y="19050"/>
                    <a:pt x="109220" y="19050"/>
                  </a:cubicBezTo>
                </a:path>
              </a:pathLst>
            </a:custGeom>
            <a:solidFill>
              <a:srgbClr val="FFFFFF"/>
            </a:solidFill>
            <a:ln cap="sq">
              <a:noFill/>
              <a:prstDash val="solid"/>
              <a:miter/>
            </a:ln>
          </p:spPr>
          <p:txBody>
            <a:bodyPr/>
            <a:lstStyle/>
            <a:p>
              <a:endParaRPr lang="de-DE"/>
            </a:p>
          </p:txBody>
        </p:sp>
      </p:grpSp>
      <p:grpSp>
        <p:nvGrpSpPr>
          <p:cNvPr id="61" name="Group 61"/>
          <p:cNvGrpSpPr/>
          <p:nvPr/>
        </p:nvGrpSpPr>
        <p:grpSpPr>
          <a:xfrm>
            <a:off x="2779395" y="9374505"/>
            <a:ext cx="171450" cy="166688"/>
            <a:chOff x="0" y="0"/>
            <a:chExt cx="228600" cy="222250"/>
          </a:xfrm>
        </p:grpSpPr>
        <p:sp>
          <p:nvSpPr>
            <p:cNvPr id="62" name="Freeform 62"/>
            <p:cNvSpPr/>
            <p:nvPr/>
          </p:nvSpPr>
          <p:spPr>
            <a:xfrm>
              <a:off x="50800" y="49530"/>
              <a:ext cx="124460" cy="128270"/>
            </a:xfrm>
            <a:custGeom>
              <a:avLst/>
              <a:gdLst/>
              <a:ahLst/>
              <a:cxnLst/>
              <a:rect l="l" t="t" r="r" b="b"/>
              <a:pathLst>
                <a:path w="124460" h="128270">
                  <a:moveTo>
                    <a:pt x="124460" y="44450"/>
                  </a:moveTo>
                  <a:cubicBezTo>
                    <a:pt x="121920" y="88900"/>
                    <a:pt x="105410" y="114300"/>
                    <a:pt x="88900" y="120650"/>
                  </a:cubicBezTo>
                  <a:cubicBezTo>
                    <a:pt x="73660" y="128270"/>
                    <a:pt x="44450" y="124460"/>
                    <a:pt x="30480" y="118110"/>
                  </a:cubicBezTo>
                  <a:cubicBezTo>
                    <a:pt x="20320" y="113030"/>
                    <a:pt x="13970" y="104140"/>
                    <a:pt x="8890" y="96520"/>
                  </a:cubicBezTo>
                  <a:cubicBezTo>
                    <a:pt x="3810" y="87630"/>
                    <a:pt x="0" y="77470"/>
                    <a:pt x="0" y="67310"/>
                  </a:cubicBezTo>
                  <a:cubicBezTo>
                    <a:pt x="1270" y="52070"/>
                    <a:pt x="13970" y="24130"/>
                    <a:pt x="24130" y="12700"/>
                  </a:cubicBezTo>
                  <a:cubicBezTo>
                    <a:pt x="31750" y="5080"/>
                    <a:pt x="40640" y="1270"/>
                    <a:pt x="52070" y="1270"/>
                  </a:cubicBezTo>
                  <a:cubicBezTo>
                    <a:pt x="67310" y="0"/>
                    <a:pt x="107950" y="17780"/>
                    <a:pt x="107950" y="17780"/>
                  </a:cubicBezTo>
                </a:path>
              </a:pathLst>
            </a:custGeom>
            <a:solidFill>
              <a:srgbClr val="FFFFFF"/>
            </a:solidFill>
            <a:ln cap="sq">
              <a:noFill/>
              <a:prstDash val="solid"/>
              <a:miter/>
            </a:ln>
          </p:spPr>
          <p:txBody>
            <a:bodyPr/>
            <a:lstStyle/>
            <a:p>
              <a:endParaRPr lang="de-DE"/>
            </a:p>
          </p:txBody>
        </p:sp>
      </p:grpSp>
      <p:grpSp>
        <p:nvGrpSpPr>
          <p:cNvPr id="63" name="Group 63"/>
          <p:cNvGrpSpPr/>
          <p:nvPr/>
        </p:nvGrpSpPr>
        <p:grpSpPr>
          <a:xfrm>
            <a:off x="2772728" y="9393555"/>
            <a:ext cx="171450" cy="166688"/>
            <a:chOff x="0" y="0"/>
            <a:chExt cx="228600" cy="222250"/>
          </a:xfrm>
        </p:grpSpPr>
        <p:sp>
          <p:nvSpPr>
            <p:cNvPr id="64" name="Freeform 64"/>
            <p:cNvSpPr/>
            <p:nvPr/>
          </p:nvSpPr>
          <p:spPr>
            <a:xfrm>
              <a:off x="50800" y="50800"/>
              <a:ext cx="124460" cy="128270"/>
            </a:xfrm>
            <a:custGeom>
              <a:avLst/>
              <a:gdLst/>
              <a:ahLst/>
              <a:cxnLst/>
              <a:rect l="l" t="t" r="r" b="b"/>
              <a:pathLst>
                <a:path w="124460" h="128270">
                  <a:moveTo>
                    <a:pt x="124460" y="44450"/>
                  </a:moveTo>
                  <a:cubicBezTo>
                    <a:pt x="121920" y="88900"/>
                    <a:pt x="105410" y="114300"/>
                    <a:pt x="90170" y="120650"/>
                  </a:cubicBezTo>
                  <a:cubicBezTo>
                    <a:pt x="73660" y="128270"/>
                    <a:pt x="44450" y="123190"/>
                    <a:pt x="30480" y="116840"/>
                  </a:cubicBezTo>
                  <a:cubicBezTo>
                    <a:pt x="20320" y="113030"/>
                    <a:pt x="13970" y="104140"/>
                    <a:pt x="8890" y="95250"/>
                  </a:cubicBezTo>
                  <a:cubicBezTo>
                    <a:pt x="3810" y="87630"/>
                    <a:pt x="0" y="77470"/>
                    <a:pt x="0" y="67310"/>
                  </a:cubicBezTo>
                  <a:cubicBezTo>
                    <a:pt x="1270" y="52070"/>
                    <a:pt x="13970" y="24130"/>
                    <a:pt x="24130" y="12700"/>
                  </a:cubicBezTo>
                  <a:cubicBezTo>
                    <a:pt x="31750" y="5080"/>
                    <a:pt x="40640" y="1270"/>
                    <a:pt x="52070" y="0"/>
                  </a:cubicBezTo>
                  <a:cubicBezTo>
                    <a:pt x="67310" y="0"/>
                    <a:pt x="107950" y="17780"/>
                    <a:pt x="107950" y="17780"/>
                  </a:cubicBezTo>
                </a:path>
              </a:pathLst>
            </a:custGeom>
            <a:solidFill>
              <a:srgbClr val="FFFFFF"/>
            </a:solidFill>
            <a:ln cap="sq">
              <a:noFill/>
              <a:prstDash val="solid"/>
              <a:miter/>
            </a:ln>
          </p:spPr>
          <p:txBody>
            <a:bodyPr/>
            <a:lstStyle/>
            <a:p>
              <a:endParaRPr lang="de-DE"/>
            </a:p>
          </p:txBody>
        </p:sp>
      </p:grpSp>
      <p:grpSp>
        <p:nvGrpSpPr>
          <p:cNvPr id="65" name="Group 65"/>
          <p:cNvGrpSpPr/>
          <p:nvPr/>
        </p:nvGrpSpPr>
        <p:grpSpPr>
          <a:xfrm>
            <a:off x="2781300" y="9418320"/>
            <a:ext cx="173355" cy="172402"/>
            <a:chOff x="0" y="0"/>
            <a:chExt cx="231140" cy="229870"/>
          </a:xfrm>
        </p:grpSpPr>
        <p:sp>
          <p:nvSpPr>
            <p:cNvPr id="66" name="Freeform 66"/>
            <p:cNvSpPr/>
            <p:nvPr/>
          </p:nvSpPr>
          <p:spPr>
            <a:xfrm>
              <a:off x="49530" y="48260"/>
              <a:ext cx="132080" cy="130810"/>
            </a:xfrm>
            <a:custGeom>
              <a:avLst/>
              <a:gdLst/>
              <a:ahLst/>
              <a:cxnLst/>
              <a:rect l="l" t="t" r="r" b="b"/>
              <a:pathLst>
                <a:path w="132080" h="130810">
                  <a:moveTo>
                    <a:pt x="66040" y="2540"/>
                  </a:moveTo>
                  <a:cubicBezTo>
                    <a:pt x="129540" y="44450"/>
                    <a:pt x="132080" y="72390"/>
                    <a:pt x="125730" y="88900"/>
                  </a:cubicBezTo>
                  <a:cubicBezTo>
                    <a:pt x="119380" y="105410"/>
                    <a:pt x="97790" y="123190"/>
                    <a:pt x="80010" y="127000"/>
                  </a:cubicBezTo>
                  <a:cubicBezTo>
                    <a:pt x="63500" y="130810"/>
                    <a:pt x="35560" y="123190"/>
                    <a:pt x="22860" y="111760"/>
                  </a:cubicBezTo>
                  <a:cubicBezTo>
                    <a:pt x="10160" y="99060"/>
                    <a:pt x="1270" y="72390"/>
                    <a:pt x="3810" y="55880"/>
                  </a:cubicBezTo>
                  <a:cubicBezTo>
                    <a:pt x="6350" y="38100"/>
                    <a:pt x="24130" y="15240"/>
                    <a:pt x="39370" y="7620"/>
                  </a:cubicBezTo>
                  <a:cubicBezTo>
                    <a:pt x="55880" y="0"/>
                    <a:pt x="83820" y="2540"/>
                    <a:pt x="99060" y="11430"/>
                  </a:cubicBezTo>
                  <a:cubicBezTo>
                    <a:pt x="114300" y="20320"/>
                    <a:pt x="128270" y="45720"/>
                    <a:pt x="129540" y="62230"/>
                  </a:cubicBezTo>
                  <a:cubicBezTo>
                    <a:pt x="132080" y="76200"/>
                    <a:pt x="128270" y="90170"/>
                    <a:pt x="119380" y="101600"/>
                  </a:cubicBezTo>
                  <a:cubicBezTo>
                    <a:pt x="109220" y="114300"/>
                    <a:pt x="83820" y="128270"/>
                    <a:pt x="66040" y="129540"/>
                  </a:cubicBezTo>
                  <a:cubicBezTo>
                    <a:pt x="52070" y="130810"/>
                    <a:pt x="34290" y="123190"/>
                    <a:pt x="24130" y="114300"/>
                  </a:cubicBezTo>
                  <a:cubicBezTo>
                    <a:pt x="12700" y="105410"/>
                    <a:pt x="2540" y="90170"/>
                    <a:pt x="1270" y="74930"/>
                  </a:cubicBezTo>
                  <a:cubicBezTo>
                    <a:pt x="0" y="58420"/>
                    <a:pt x="8890" y="31750"/>
                    <a:pt x="20320" y="19050"/>
                  </a:cubicBezTo>
                  <a:cubicBezTo>
                    <a:pt x="30480" y="8890"/>
                    <a:pt x="62230" y="2540"/>
                    <a:pt x="62230" y="2540"/>
                  </a:cubicBezTo>
                </a:path>
              </a:pathLst>
            </a:custGeom>
            <a:solidFill>
              <a:srgbClr val="FFFFFF"/>
            </a:solidFill>
            <a:ln cap="sq">
              <a:noFill/>
              <a:prstDash val="solid"/>
              <a:miter/>
            </a:ln>
          </p:spPr>
          <p:txBody>
            <a:bodyPr/>
            <a:lstStyle/>
            <a:p>
              <a:endParaRPr lang="de-DE"/>
            </a:p>
          </p:txBody>
        </p:sp>
      </p:grpSp>
      <p:grpSp>
        <p:nvGrpSpPr>
          <p:cNvPr id="67" name="Group 67"/>
          <p:cNvGrpSpPr/>
          <p:nvPr/>
        </p:nvGrpSpPr>
        <p:grpSpPr>
          <a:xfrm>
            <a:off x="2806065" y="9430702"/>
            <a:ext cx="171450" cy="166688"/>
            <a:chOff x="0" y="0"/>
            <a:chExt cx="228600" cy="222250"/>
          </a:xfrm>
        </p:grpSpPr>
        <p:sp>
          <p:nvSpPr>
            <p:cNvPr id="68" name="Freeform 68"/>
            <p:cNvSpPr/>
            <p:nvPr/>
          </p:nvSpPr>
          <p:spPr>
            <a:xfrm>
              <a:off x="49530" y="49530"/>
              <a:ext cx="124460" cy="128270"/>
            </a:xfrm>
            <a:custGeom>
              <a:avLst/>
              <a:gdLst/>
              <a:ahLst/>
              <a:cxnLst/>
              <a:rect l="l" t="t" r="r" b="b"/>
              <a:pathLst>
                <a:path w="124460" h="128270">
                  <a:moveTo>
                    <a:pt x="124460" y="44450"/>
                  </a:moveTo>
                  <a:cubicBezTo>
                    <a:pt x="121920" y="88900"/>
                    <a:pt x="106680" y="114300"/>
                    <a:pt x="90170" y="120650"/>
                  </a:cubicBezTo>
                  <a:cubicBezTo>
                    <a:pt x="74930" y="128270"/>
                    <a:pt x="45720" y="124460"/>
                    <a:pt x="31750" y="118110"/>
                  </a:cubicBezTo>
                  <a:cubicBezTo>
                    <a:pt x="21590" y="113030"/>
                    <a:pt x="15240" y="104140"/>
                    <a:pt x="10160" y="96520"/>
                  </a:cubicBezTo>
                  <a:cubicBezTo>
                    <a:pt x="5080" y="87630"/>
                    <a:pt x="0" y="77470"/>
                    <a:pt x="1270" y="67310"/>
                  </a:cubicBezTo>
                  <a:cubicBezTo>
                    <a:pt x="2540" y="52070"/>
                    <a:pt x="13970" y="24130"/>
                    <a:pt x="25400" y="12700"/>
                  </a:cubicBezTo>
                  <a:cubicBezTo>
                    <a:pt x="33020" y="5080"/>
                    <a:pt x="41910" y="1270"/>
                    <a:pt x="53340" y="1270"/>
                  </a:cubicBezTo>
                  <a:cubicBezTo>
                    <a:pt x="68580" y="0"/>
                    <a:pt x="109220" y="17780"/>
                    <a:pt x="109220" y="17780"/>
                  </a:cubicBezTo>
                </a:path>
              </a:pathLst>
            </a:custGeom>
            <a:solidFill>
              <a:srgbClr val="FFFFFF"/>
            </a:solidFill>
            <a:ln cap="sq">
              <a:noFill/>
              <a:prstDash val="solid"/>
              <a:miter/>
            </a:ln>
          </p:spPr>
          <p:txBody>
            <a:bodyPr/>
            <a:lstStyle/>
            <a:p>
              <a:endParaRPr lang="de-DE"/>
            </a:p>
          </p:txBody>
        </p:sp>
      </p:grpSp>
      <p:grpSp>
        <p:nvGrpSpPr>
          <p:cNvPr id="69" name="Group 69"/>
          <p:cNvGrpSpPr/>
          <p:nvPr/>
        </p:nvGrpSpPr>
        <p:grpSpPr>
          <a:xfrm>
            <a:off x="2774633" y="9585960"/>
            <a:ext cx="171450" cy="166688"/>
            <a:chOff x="0" y="0"/>
            <a:chExt cx="228600" cy="222250"/>
          </a:xfrm>
        </p:grpSpPr>
        <p:sp>
          <p:nvSpPr>
            <p:cNvPr id="70" name="Freeform 70"/>
            <p:cNvSpPr/>
            <p:nvPr/>
          </p:nvSpPr>
          <p:spPr>
            <a:xfrm>
              <a:off x="49530" y="49530"/>
              <a:ext cx="124460" cy="128270"/>
            </a:xfrm>
            <a:custGeom>
              <a:avLst/>
              <a:gdLst/>
              <a:ahLst/>
              <a:cxnLst/>
              <a:rect l="l" t="t" r="r" b="b"/>
              <a:pathLst>
                <a:path w="124460" h="128270">
                  <a:moveTo>
                    <a:pt x="124460" y="44450"/>
                  </a:moveTo>
                  <a:cubicBezTo>
                    <a:pt x="121920" y="88900"/>
                    <a:pt x="106680" y="114300"/>
                    <a:pt x="90170" y="120650"/>
                  </a:cubicBezTo>
                  <a:cubicBezTo>
                    <a:pt x="74930" y="128270"/>
                    <a:pt x="45720" y="124460"/>
                    <a:pt x="31750" y="118110"/>
                  </a:cubicBezTo>
                  <a:cubicBezTo>
                    <a:pt x="21590" y="113030"/>
                    <a:pt x="15240" y="104140"/>
                    <a:pt x="10160" y="96520"/>
                  </a:cubicBezTo>
                  <a:cubicBezTo>
                    <a:pt x="5080" y="87630"/>
                    <a:pt x="0" y="78740"/>
                    <a:pt x="1270" y="67310"/>
                  </a:cubicBezTo>
                  <a:cubicBezTo>
                    <a:pt x="2540" y="52070"/>
                    <a:pt x="13970" y="24130"/>
                    <a:pt x="25400" y="12700"/>
                  </a:cubicBezTo>
                  <a:cubicBezTo>
                    <a:pt x="33020" y="5080"/>
                    <a:pt x="41910" y="1270"/>
                    <a:pt x="53340" y="1270"/>
                  </a:cubicBezTo>
                  <a:cubicBezTo>
                    <a:pt x="68580" y="0"/>
                    <a:pt x="109220" y="19050"/>
                    <a:pt x="109220" y="19050"/>
                  </a:cubicBezTo>
                </a:path>
              </a:pathLst>
            </a:custGeom>
            <a:solidFill>
              <a:srgbClr val="FFFFFF"/>
            </a:solidFill>
            <a:ln cap="sq">
              <a:noFill/>
              <a:prstDash val="solid"/>
              <a:miter/>
            </a:ln>
          </p:spPr>
          <p:txBody>
            <a:bodyPr/>
            <a:lstStyle/>
            <a:p>
              <a:endParaRPr lang="de-DE"/>
            </a:p>
          </p:txBody>
        </p:sp>
      </p:grpSp>
      <p:grpSp>
        <p:nvGrpSpPr>
          <p:cNvPr id="71" name="Group 71"/>
          <p:cNvGrpSpPr/>
          <p:nvPr/>
        </p:nvGrpSpPr>
        <p:grpSpPr>
          <a:xfrm>
            <a:off x="2783205" y="9592628"/>
            <a:ext cx="171450" cy="166688"/>
            <a:chOff x="0" y="0"/>
            <a:chExt cx="228600" cy="222250"/>
          </a:xfrm>
        </p:grpSpPr>
        <p:sp>
          <p:nvSpPr>
            <p:cNvPr id="72" name="Freeform 72"/>
            <p:cNvSpPr/>
            <p:nvPr/>
          </p:nvSpPr>
          <p:spPr>
            <a:xfrm>
              <a:off x="49530" y="49530"/>
              <a:ext cx="124460" cy="128270"/>
            </a:xfrm>
            <a:custGeom>
              <a:avLst/>
              <a:gdLst/>
              <a:ahLst/>
              <a:cxnLst/>
              <a:rect l="l" t="t" r="r" b="b"/>
              <a:pathLst>
                <a:path w="124460" h="128270">
                  <a:moveTo>
                    <a:pt x="124460" y="44450"/>
                  </a:moveTo>
                  <a:cubicBezTo>
                    <a:pt x="121920" y="88900"/>
                    <a:pt x="105410" y="114300"/>
                    <a:pt x="90170" y="120650"/>
                  </a:cubicBezTo>
                  <a:cubicBezTo>
                    <a:pt x="73660" y="128270"/>
                    <a:pt x="45720" y="124460"/>
                    <a:pt x="31750" y="118110"/>
                  </a:cubicBezTo>
                  <a:cubicBezTo>
                    <a:pt x="21590" y="113030"/>
                    <a:pt x="15240" y="104140"/>
                    <a:pt x="10160" y="96520"/>
                  </a:cubicBezTo>
                  <a:cubicBezTo>
                    <a:pt x="5080" y="87630"/>
                    <a:pt x="0" y="77470"/>
                    <a:pt x="1270" y="67310"/>
                  </a:cubicBezTo>
                  <a:cubicBezTo>
                    <a:pt x="1270" y="52070"/>
                    <a:pt x="13970" y="24130"/>
                    <a:pt x="25400" y="12700"/>
                  </a:cubicBezTo>
                  <a:cubicBezTo>
                    <a:pt x="33020" y="5080"/>
                    <a:pt x="41910" y="1270"/>
                    <a:pt x="52070" y="1270"/>
                  </a:cubicBezTo>
                  <a:cubicBezTo>
                    <a:pt x="68580" y="0"/>
                    <a:pt x="109220" y="17780"/>
                    <a:pt x="109220" y="17780"/>
                  </a:cubicBezTo>
                </a:path>
              </a:pathLst>
            </a:custGeom>
            <a:solidFill>
              <a:srgbClr val="FFFFFF"/>
            </a:solidFill>
            <a:ln cap="sq">
              <a:noFill/>
              <a:prstDash val="solid"/>
              <a:miter/>
            </a:ln>
          </p:spPr>
          <p:txBody>
            <a:bodyPr/>
            <a:lstStyle/>
            <a:p>
              <a:endParaRPr lang="de-DE"/>
            </a:p>
          </p:txBody>
        </p:sp>
      </p:grpSp>
      <p:grpSp>
        <p:nvGrpSpPr>
          <p:cNvPr id="73" name="Group 73"/>
          <p:cNvGrpSpPr/>
          <p:nvPr/>
        </p:nvGrpSpPr>
        <p:grpSpPr>
          <a:xfrm>
            <a:off x="2788920" y="9593580"/>
            <a:ext cx="171450" cy="166688"/>
            <a:chOff x="0" y="0"/>
            <a:chExt cx="228600" cy="222250"/>
          </a:xfrm>
        </p:grpSpPr>
        <p:sp>
          <p:nvSpPr>
            <p:cNvPr id="74" name="Freeform 74"/>
            <p:cNvSpPr/>
            <p:nvPr/>
          </p:nvSpPr>
          <p:spPr>
            <a:xfrm>
              <a:off x="50800" y="50800"/>
              <a:ext cx="124460" cy="128270"/>
            </a:xfrm>
            <a:custGeom>
              <a:avLst/>
              <a:gdLst/>
              <a:ahLst/>
              <a:cxnLst/>
              <a:rect l="l" t="t" r="r" b="b"/>
              <a:pathLst>
                <a:path w="124460" h="128270">
                  <a:moveTo>
                    <a:pt x="124460" y="44450"/>
                  </a:moveTo>
                  <a:cubicBezTo>
                    <a:pt x="121920" y="88900"/>
                    <a:pt x="105410" y="113030"/>
                    <a:pt x="90170" y="120650"/>
                  </a:cubicBezTo>
                  <a:cubicBezTo>
                    <a:pt x="73660" y="128270"/>
                    <a:pt x="45720" y="123190"/>
                    <a:pt x="31750" y="116840"/>
                  </a:cubicBezTo>
                  <a:cubicBezTo>
                    <a:pt x="21590" y="113030"/>
                    <a:pt x="15240" y="104140"/>
                    <a:pt x="10160" y="95250"/>
                  </a:cubicBezTo>
                  <a:cubicBezTo>
                    <a:pt x="5080" y="87630"/>
                    <a:pt x="0" y="77470"/>
                    <a:pt x="0" y="67310"/>
                  </a:cubicBezTo>
                  <a:cubicBezTo>
                    <a:pt x="1270" y="50800"/>
                    <a:pt x="13970" y="24130"/>
                    <a:pt x="25400" y="12700"/>
                  </a:cubicBezTo>
                  <a:cubicBezTo>
                    <a:pt x="33020" y="5080"/>
                    <a:pt x="41910" y="1270"/>
                    <a:pt x="52070" y="0"/>
                  </a:cubicBezTo>
                  <a:cubicBezTo>
                    <a:pt x="67310" y="0"/>
                    <a:pt x="109220" y="17780"/>
                    <a:pt x="109220" y="17780"/>
                  </a:cubicBezTo>
                </a:path>
              </a:pathLst>
            </a:custGeom>
            <a:solidFill>
              <a:srgbClr val="FFFFFF"/>
            </a:solidFill>
            <a:ln cap="sq">
              <a:noFill/>
              <a:prstDash val="solid"/>
              <a:miter/>
            </a:ln>
          </p:spPr>
          <p:txBody>
            <a:bodyPr/>
            <a:lstStyle/>
            <a:p>
              <a:endParaRPr lang="de-DE"/>
            </a:p>
          </p:txBody>
        </p:sp>
      </p:grpSp>
      <p:grpSp>
        <p:nvGrpSpPr>
          <p:cNvPr id="75" name="Group 75"/>
          <p:cNvGrpSpPr/>
          <p:nvPr/>
        </p:nvGrpSpPr>
        <p:grpSpPr>
          <a:xfrm>
            <a:off x="2797492" y="9595485"/>
            <a:ext cx="171450" cy="166688"/>
            <a:chOff x="0" y="0"/>
            <a:chExt cx="228600" cy="222250"/>
          </a:xfrm>
        </p:grpSpPr>
        <p:sp>
          <p:nvSpPr>
            <p:cNvPr id="76" name="Freeform 76"/>
            <p:cNvSpPr/>
            <p:nvPr/>
          </p:nvSpPr>
          <p:spPr>
            <a:xfrm>
              <a:off x="50800" y="49530"/>
              <a:ext cx="124460" cy="128270"/>
            </a:xfrm>
            <a:custGeom>
              <a:avLst/>
              <a:gdLst/>
              <a:ahLst/>
              <a:cxnLst/>
              <a:rect l="l" t="t" r="r" b="b"/>
              <a:pathLst>
                <a:path w="124460" h="128270">
                  <a:moveTo>
                    <a:pt x="124460" y="44450"/>
                  </a:moveTo>
                  <a:cubicBezTo>
                    <a:pt x="121920" y="90170"/>
                    <a:pt x="105410" y="114300"/>
                    <a:pt x="90170" y="121920"/>
                  </a:cubicBezTo>
                  <a:cubicBezTo>
                    <a:pt x="73660" y="128270"/>
                    <a:pt x="44450" y="124460"/>
                    <a:pt x="30480" y="118110"/>
                  </a:cubicBezTo>
                  <a:cubicBezTo>
                    <a:pt x="20320" y="113030"/>
                    <a:pt x="13970" y="105410"/>
                    <a:pt x="8890" y="96520"/>
                  </a:cubicBezTo>
                  <a:cubicBezTo>
                    <a:pt x="3810" y="87630"/>
                    <a:pt x="0" y="78740"/>
                    <a:pt x="0" y="67310"/>
                  </a:cubicBezTo>
                  <a:cubicBezTo>
                    <a:pt x="1270" y="52070"/>
                    <a:pt x="13970" y="24130"/>
                    <a:pt x="24130" y="13970"/>
                  </a:cubicBezTo>
                  <a:cubicBezTo>
                    <a:pt x="31750" y="6350"/>
                    <a:pt x="40640" y="2540"/>
                    <a:pt x="52070" y="1270"/>
                  </a:cubicBezTo>
                  <a:cubicBezTo>
                    <a:pt x="67310" y="0"/>
                    <a:pt x="107950" y="19050"/>
                    <a:pt x="107950" y="19050"/>
                  </a:cubicBezTo>
                </a:path>
              </a:pathLst>
            </a:custGeom>
            <a:solidFill>
              <a:srgbClr val="FFFFFF"/>
            </a:solidFill>
            <a:ln cap="sq">
              <a:noFill/>
              <a:prstDash val="solid"/>
              <a:miter/>
            </a:ln>
          </p:spPr>
          <p:txBody>
            <a:bodyPr/>
            <a:lstStyle/>
            <a:p>
              <a:endParaRPr lang="de-DE"/>
            </a:p>
          </p:txBody>
        </p:sp>
      </p:grpSp>
      <p:grpSp>
        <p:nvGrpSpPr>
          <p:cNvPr id="77" name="Group 77"/>
          <p:cNvGrpSpPr/>
          <p:nvPr/>
        </p:nvGrpSpPr>
        <p:grpSpPr>
          <a:xfrm>
            <a:off x="2802255" y="9593580"/>
            <a:ext cx="171450" cy="166688"/>
            <a:chOff x="0" y="0"/>
            <a:chExt cx="228600" cy="222250"/>
          </a:xfrm>
        </p:grpSpPr>
        <p:sp>
          <p:nvSpPr>
            <p:cNvPr id="78" name="Freeform 78"/>
            <p:cNvSpPr/>
            <p:nvPr/>
          </p:nvSpPr>
          <p:spPr>
            <a:xfrm>
              <a:off x="50800" y="50800"/>
              <a:ext cx="124460" cy="128270"/>
            </a:xfrm>
            <a:custGeom>
              <a:avLst/>
              <a:gdLst/>
              <a:ahLst/>
              <a:cxnLst/>
              <a:rect l="l" t="t" r="r" b="b"/>
              <a:pathLst>
                <a:path w="124460" h="128270">
                  <a:moveTo>
                    <a:pt x="124460" y="44450"/>
                  </a:moveTo>
                  <a:cubicBezTo>
                    <a:pt x="121920" y="88900"/>
                    <a:pt x="105410" y="113030"/>
                    <a:pt x="90170" y="120650"/>
                  </a:cubicBezTo>
                  <a:cubicBezTo>
                    <a:pt x="73660" y="128270"/>
                    <a:pt x="44450" y="123190"/>
                    <a:pt x="30480" y="116840"/>
                  </a:cubicBezTo>
                  <a:cubicBezTo>
                    <a:pt x="20320" y="113030"/>
                    <a:pt x="13970" y="104140"/>
                    <a:pt x="8890" y="95250"/>
                  </a:cubicBezTo>
                  <a:cubicBezTo>
                    <a:pt x="3810" y="87630"/>
                    <a:pt x="0" y="77470"/>
                    <a:pt x="0" y="67310"/>
                  </a:cubicBezTo>
                  <a:cubicBezTo>
                    <a:pt x="1270" y="50800"/>
                    <a:pt x="13970" y="24130"/>
                    <a:pt x="24130" y="12700"/>
                  </a:cubicBezTo>
                  <a:cubicBezTo>
                    <a:pt x="33020" y="5080"/>
                    <a:pt x="41910" y="1270"/>
                    <a:pt x="52070" y="0"/>
                  </a:cubicBezTo>
                  <a:cubicBezTo>
                    <a:pt x="67310" y="0"/>
                    <a:pt x="109220" y="17780"/>
                    <a:pt x="109220" y="17780"/>
                  </a:cubicBezTo>
                </a:path>
              </a:pathLst>
            </a:custGeom>
            <a:solidFill>
              <a:srgbClr val="FFFFFF"/>
            </a:solidFill>
            <a:ln cap="sq">
              <a:noFill/>
              <a:prstDash val="solid"/>
              <a:miter/>
            </a:ln>
          </p:spPr>
          <p:txBody>
            <a:bodyPr/>
            <a:lstStyle/>
            <a:p>
              <a:endParaRPr lang="de-DE"/>
            </a:p>
          </p:txBody>
        </p:sp>
      </p:grpSp>
      <p:grpSp>
        <p:nvGrpSpPr>
          <p:cNvPr id="79" name="Group 79"/>
          <p:cNvGrpSpPr/>
          <p:nvPr/>
        </p:nvGrpSpPr>
        <p:grpSpPr>
          <a:xfrm>
            <a:off x="3615690" y="8899207"/>
            <a:ext cx="296228" cy="322897"/>
            <a:chOff x="0" y="0"/>
            <a:chExt cx="394970" cy="430530"/>
          </a:xfrm>
        </p:grpSpPr>
        <p:sp>
          <p:nvSpPr>
            <p:cNvPr id="80" name="Freeform 80"/>
            <p:cNvSpPr/>
            <p:nvPr/>
          </p:nvSpPr>
          <p:spPr>
            <a:xfrm>
              <a:off x="46990" y="48260"/>
              <a:ext cx="302260" cy="334010"/>
            </a:xfrm>
            <a:custGeom>
              <a:avLst/>
              <a:gdLst/>
              <a:ahLst/>
              <a:cxnLst/>
              <a:rect l="l" t="t" r="r" b="b"/>
              <a:pathLst>
                <a:path w="302260" h="334010">
                  <a:moveTo>
                    <a:pt x="130810" y="92710"/>
                  </a:moveTo>
                  <a:cubicBezTo>
                    <a:pt x="215900" y="181610"/>
                    <a:pt x="226060" y="199390"/>
                    <a:pt x="226060" y="215900"/>
                  </a:cubicBezTo>
                  <a:cubicBezTo>
                    <a:pt x="226060" y="231140"/>
                    <a:pt x="217170" y="247650"/>
                    <a:pt x="209550" y="257810"/>
                  </a:cubicBezTo>
                  <a:cubicBezTo>
                    <a:pt x="203200" y="266700"/>
                    <a:pt x="193040" y="271780"/>
                    <a:pt x="184150" y="274320"/>
                  </a:cubicBezTo>
                  <a:cubicBezTo>
                    <a:pt x="175260" y="278130"/>
                    <a:pt x="163830" y="280670"/>
                    <a:pt x="153670" y="278130"/>
                  </a:cubicBezTo>
                  <a:cubicBezTo>
                    <a:pt x="140970" y="275590"/>
                    <a:pt x="123190" y="269240"/>
                    <a:pt x="114300" y="256540"/>
                  </a:cubicBezTo>
                  <a:cubicBezTo>
                    <a:pt x="101600" y="237490"/>
                    <a:pt x="104140" y="189230"/>
                    <a:pt x="107950" y="158750"/>
                  </a:cubicBezTo>
                  <a:cubicBezTo>
                    <a:pt x="113030" y="130810"/>
                    <a:pt x="127000" y="96520"/>
                    <a:pt x="137160" y="78740"/>
                  </a:cubicBezTo>
                  <a:cubicBezTo>
                    <a:pt x="143510" y="67310"/>
                    <a:pt x="147320" y="59690"/>
                    <a:pt x="154940" y="53340"/>
                  </a:cubicBezTo>
                  <a:cubicBezTo>
                    <a:pt x="165100" y="45720"/>
                    <a:pt x="184150" y="38100"/>
                    <a:pt x="198120" y="38100"/>
                  </a:cubicBezTo>
                  <a:cubicBezTo>
                    <a:pt x="212090" y="38100"/>
                    <a:pt x="229870" y="46990"/>
                    <a:pt x="238760" y="54610"/>
                  </a:cubicBezTo>
                  <a:cubicBezTo>
                    <a:pt x="247650" y="62230"/>
                    <a:pt x="252730" y="69850"/>
                    <a:pt x="256540" y="80010"/>
                  </a:cubicBezTo>
                  <a:cubicBezTo>
                    <a:pt x="260350" y="92710"/>
                    <a:pt x="250190" y="110490"/>
                    <a:pt x="255270" y="125730"/>
                  </a:cubicBezTo>
                  <a:cubicBezTo>
                    <a:pt x="261620" y="143510"/>
                    <a:pt x="292100" y="161290"/>
                    <a:pt x="295910" y="181610"/>
                  </a:cubicBezTo>
                  <a:cubicBezTo>
                    <a:pt x="299720" y="200660"/>
                    <a:pt x="290830" y="229870"/>
                    <a:pt x="280670" y="245110"/>
                  </a:cubicBezTo>
                  <a:cubicBezTo>
                    <a:pt x="270510" y="256540"/>
                    <a:pt x="252730" y="262890"/>
                    <a:pt x="240030" y="265430"/>
                  </a:cubicBezTo>
                  <a:cubicBezTo>
                    <a:pt x="229870" y="267970"/>
                    <a:pt x="219710" y="266700"/>
                    <a:pt x="209550" y="261620"/>
                  </a:cubicBezTo>
                  <a:cubicBezTo>
                    <a:pt x="196850" y="255270"/>
                    <a:pt x="179070" y="238760"/>
                    <a:pt x="171450" y="217170"/>
                  </a:cubicBezTo>
                  <a:cubicBezTo>
                    <a:pt x="157480" y="181610"/>
                    <a:pt x="160020" y="85090"/>
                    <a:pt x="171450" y="49530"/>
                  </a:cubicBezTo>
                  <a:cubicBezTo>
                    <a:pt x="176530" y="31750"/>
                    <a:pt x="185420" y="20320"/>
                    <a:pt x="196850" y="12700"/>
                  </a:cubicBezTo>
                  <a:cubicBezTo>
                    <a:pt x="208280" y="5080"/>
                    <a:pt x="226060" y="0"/>
                    <a:pt x="240030" y="2540"/>
                  </a:cubicBezTo>
                  <a:cubicBezTo>
                    <a:pt x="254000" y="3810"/>
                    <a:pt x="270510" y="12700"/>
                    <a:pt x="280670" y="22860"/>
                  </a:cubicBezTo>
                  <a:cubicBezTo>
                    <a:pt x="289560" y="33020"/>
                    <a:pt x="294640" y="45720"/>
                    <a:pt x="295910" y="64770"/>
                  </a:cubicBezTo>
                  <a:cubicBezTo>
                    <a:pt x="299720" y="106680"/>
                    <a:pt x="280670" y="217170"/>
                    <a:pt x="255270" y="262890"/>
                  </a:cubicBezTo>
                  <a:cubicBezTo>
                    <a:pt x="237490" y="294640"/>
                    <a:pt x="209550" y="325120"/>
                    <a:pt x="184150" y="330200"/>
                  </a:cubicBezTo>
                  <a:cubicBezTo>
                    <a:pt x="163830" y="334010"/>
                    <a:pt x="142240" y="320040"/>
                    <a:pt x="120650" y="306070"/>
                  </a:cubicBezTo>
                  <a:cubicBezTo>
                    <a:pt x="86360" y="284480"/>
                    <a:pt x="22860" y="193040"/>
                    <a:pt x="11430" y="196850"/>
                  </a:cubicBezTo>
                  <a:cubicBezTo>
                    <a:pt x="7620" y="199390"/>
                    <a:pt x="10160" y="218440"/>
                    <a:pt x="8890" y="218440"/>
                  </a:cubicBezTo>
                  <a:cubicBezTo>
                    <a:pt x="7620" y="219710"/>
                    <a:pt x="3810" y="210820"/>
                    <a:pt x="3810" y="204470"/>
                  </a:cubicBezTo>
                  <a:cubicBezTo>
                    <a:pt x="2540" y="191770"/>
                    <a:pt x="6350" y="160020"/>
                    <a:pt x="17780" y="147320"/>
                  </a:cubicBezTo>
                  <a:cubicBezTo>
                    <a:pt x="29210" y="134620"/>
                    <a:pt x="54610" y="124460"/>
                    <a:pt x="72390" y="125730"/>
                  </a:cubicBezTo>
                  <a:cubicBezTo>
                    <a:pt x="90170" y="128270"/>
                    <a:pt x="113030" y="143510"/>
                    <a:pt x="120650" y="158750"/>
                  </a:cubicBezTo>
                  <a:cubicBezTo>
                    <a:pt x="129540" y="173990"/>
                    <a:pt x="128270" y="201930"/>
                    <a:pt x="121920" y="217170"/>
                  </a:cubicBezTo>
                  <a:cubicBezTo>
                    <a:pt x="116840" y="229870"/>
                    <a:pt x="105410" y="240030"/>
                    <a:pt x="93980" y="246380"/>
                  </a:cubicBezTo>
                  <a:cubicBezTo>
                    <a:pt x="82550" y="251460"/>
                    <a:pt x="66040" y="255270"/>
                    <a:pt x="53340" y="251460"/>
                  </a:cubicBezTo>
                  <a:cubicBezTo>
                    <a:pt x="36830" y="247650"/>
                    <a:pt x="13970" y="229870"/>
                    <a:pt x="6350" y="214630"/>
                  </a:cubicBezTo>
                  <a:cubicBezTo>
                    <a:pt x="0" y="198120"/>
                    <a:pt x="2540" y="170180"/>
                    <a:pt x="11430" y="154940"/>
                  </a:cubicBezTo>
                  <a:cubicBezTo>
                    <a:pt x="20320" y="139700"/>
                    <a:pt x="45720" y="125730"/>
                    <a:pt x="63500" y="125730"/>
                  </a:cubicBezTo>
                  <a:cubicBezTo>
                    <a:pt x="81280" y="125730"/>
                    <a:pt x="106680" y="137160"/>
                    <a:pt x="116840" y="152400"/>
                  </a:cubicBezTo>
                  <a:cubicBezTo>
                    <a:pt x="127000" y="166370"/>
                    <a:pt x="130810" y="194310"/>
                    <a:pt x="124460" y="210820"/>
                  </a:cubicBezTo>
                  <a:cubicBezTo>
                    <a:pt x="118110" y="227330"/>
                    <a:pt x="97790" y="246380"/>
                    <a:pt x="80010" y="250190"/>
                  </a:cubicBezTo>
                  <a:cubicBezTo>
                    <a:pt x="63500" y="255270"/>
                    <a:pt x="35560" y="248920"/>
                    <a:pt x="22860" y="236220"/>
                  </a:cubicBezTo>
                  <a:cubicBezTo>
                    <a:pt x="8890" y="223520"/>
                    <a:pt x="2540" y="190500"/>
                    <a:pt x="3810" y="173990"/>
                  </a:cubicBezTo>
                  <a:cubicBezTo>
                    <a:pt x="3810" y="162560"/>
                    <a:pt x="10160" y="154940"/>
                    <a:pt x="17780" y="147320"/>
                  </a:cubicBezTo>
                  <a:cubicBezTo>
                    <a:pt x="26670" y="138430"/>
                    <a:pt x="40640" y="127000"/>
                    <a:pt x="57150" y="125730"/>
                  </a:cubicBezTo>
                  <a:cubicBezTo>
                    <a:pt x="81280" y="124460"/>
                    <a:pt x="120650" y="143510"/>
                    <a:pt x="147320" y="158750"/>
                  </a:cubicBezTo>
                  <a:cubicBezTo>
                    <a:pt x="172720" y="173990"/>
                    <a:pt x="215900" y="210820"/>
                    <a:pt x="212090" y="218440"/>
                  </a:cubicBezTo>
                  <a:cubicBezTo>
                    <a:pt x="208280" y="226060"/>
                    <a:pt x="147320" y="227330"/>
                    <a:pt x="135890" y="209550"/>
                  </a:cubicBezTo>
                  <a:cubicBezTo>
                    <a:pt x="118110" y="184150"/>
                    <a:pt x="157480" y="68580"/>
                    <a:pt x="176530" y="35560"/>
                  </a:cubicBezTo>
                  <a:cubicBezTo>
                    <a:pt x="186690" y="19050"/>
                    <a:pt x="198120" y="11430"/>
                    <a:pt x="209550" y="5080"/>
                  </a:cubicBezTo>
                  <a:cubicBezTo>
                    <a:pt x="219710" y="1270"/>
                    <a:pt x="229870" y="0"/>
                    <a:pt x="240030" y="2540"/>
                  </a:cubicBezTo>
                  <a:cubicBezTo>
                    <a:pt x="252730" y="3810"/>
                    <a:pt x="270510" y="13970"/>
                    <a:pt x="280670" y="22860"/>
                  </a:cubicBezTo>
                  <a:cubicBezTo>
                    <a:pt x="287020" y="30480"/>
                    <a:pt x="290830" y="36830"/>
                    <a:pt x="294640" y="49530"/>
                  </a:cubicBezTo>
                  <a:cubicBezTo>
                    <a:pt x="302260" y="78740"/>
                    <a:pt x="302260" y="167640"/>
                    <a:pt x="295910" y="201930"/>
                  </a:cubicBezTo>
                  <a:cubicBezTo>
                    <a:pt x="292100" y="220980"/>
                    <a:pt x="290830" y="233680"/>
                    <a:pt x="280670" y="245110"/>
                  </a:cubicBezTo>
                  <a:cubicBezTo>
                    <a:pt x="267970" y="256540"/>
                    <a:pt x="242570" y="267970"/>
                    <a:pt x="224790" y="265430"/>
                  </a:cubicBezTo>
                  <a:cubicBezTo>
                    <a:pt x="208280" y="262890"/>
                    <a:pt x="189230" y="251460"/>
                    <a:pt x="176530" y="232410"/>
                  </a:cubicBezTo>
                  <a:cubicBezTo>
                    <a:pt x="154940" y="201930"/>
                    <a:pt x="132080" y="106680"/>
                    <a:pt x="137160" y="78740"/>
                  </a:cubicBezTo>
                  <a:cubicBezTo>
                    <a:pt x="139700" y="66040"/>
                    <a:pt x="146050" y="59690"/>
                    <a:pt x="154940" y="53340"/>
                  </a:cubicBezTo>
                  <a:cubicBezTo>
                    <a:pt x="165100" y="45720"/>
                    <a:pt x="184150" y="38100"/>
                    <a:pt x="198120" y="38100"/>
                  </a:cubicBezTo>
                  <a:cubicBezTo>
                    <a:pt x="212090" y="38100"/>
                    <a:pt x="228600" y="45720"/>
                    <a:pt x="238760" y="54610"/>
                  </a:cubicBezTo>
                  <a:cubicBezTo>
                    <a:pt x="250190" y="64770"/>
                    <a:pt x="259080" y="78740"/>
                    <a:pt x="259080" y="95250"/>
                  </a:cubicBezTo>
                  <a:cubicBezTo>
                    <a:pt x="260350" y="119380"/>
                    <a:pt x="223520" y="161290"/>
                    <a:pt x="219710" y="186690"/>
                  </a:cubicBezTo>
                  <a:cubicBezTo>
                    <a:pt x="215900" y="203200"/>
                    <a:pt x="228600" y="217170"/>
                    <a:pt x="223520" y="231140"/>
                  </a:cubicBezTo>
                  <a:cubicBezTo>
                    <a:pt x="218440" y="247650"/>
                    <a:pt x="199390" y="267970"/>
                    <a:pt x="184150" y="274320"/>
                  </a:cubicBezTo>
                  <a:cubicBezTo>
                    <a:pt x="170180" y="280670"/>
                    <a:pt x="151130" y="278130"/>
                    <a:pt x="139700" y="274320"/>
                  </a:cubicBezTo>
                  <a:cubicBezTo>
                    <a:pt x="129540" y="270510"/>
                    <a:pt x="124460" y="265430"/>
                    <a:pt x="114300" y="256540"/>
                  </a:cubicBezTo>
                  <a:cubicBezTo>
                    <a:pt x="96520" y="241300"/>
                    <a:pt x="55880" y="205740"/>
                    <a:pt x="41910" y="182880"/>
                  </a:cubicBezTo>
                  <a:cubicBezTo>
                    <a:pt x="33020" y="167640"/>
                    <a:pt x="27940" y="152400"/>
                    <a:pt x="27940" y="139700"/>
                  </a:cubicBezTo>
                  <a:cubicBezTo>
                    <a:pt x="27940" y="128270"/>
                    <a:pt x="30480" y="119380"/>
                    <a:pt x="36830" y="110490"/>
                  </a:cubicBezTo>
                  <a:cubicBezTo>
                    <a:pt x="44450" y="99060"/>
                    <a:pt x="58420" y="86360"/>
                    <a:pt x="72390" y="82550"/>
                  </a:cubicBezTo>
                  <a:cubicBezTo>
                    <a:pt x="88900" y="78740"/>
                    <a:pt x="130810" y="92710"/>
                    <a:pt x="130810" y="92710"/>
                  </a:cubicBezTo>
                </a:path>
              </a:pathLst>
            </a:custGeom>
            <a:solidFill>
              <a:srgbClr val="FFFFFF"/>
            </a:solidFill>
            <a:ln cap="sq">
              <a:noFill/>
              <a:prstDash val="solid"/>
              <a:miter/>
            </a:ln>
          </p:spPr>
          <p:txBody>
            <a:bodyPr/>
            <a:lstStyle/>
            <a:p>
              <a:endParaRPr lang="de-DE"/>
            </a:p>
          </p:txBody>
        </p:sp>
      </p:grpSp>
      <p:grpSp>
        <p:nvGrpSpPr>
          <p:cNvPr id="81" name="Group 81"/>
          <p:cNvGrpSpPr/>
          <p:nvPr/>
        </p:nvGrpSpPr>
        <p:grpSpPr>
          <a:xfrm>
            <a:off x="3617595" y="9099232"/>
            <a:ext cx="200025" cy="245745"/>
            <a:chOff x="0" y="0"/>
            <a:chExt cx="266700" cy="327660"/>
          </a:xfrm>
        </p:grpSpPr>
        <p:sp>
          <p:nvSpPr>
            <p:cNvPr id="82" name="Freeform 82"/>
            <p:cNvSpPr/>
            <p:nvPr/>
          </p:nvSpPr>
          <p:spPr>
            <a:xfrm>
              <a:off x="43180" y="46990"/>
              <a:ext cx="187960" cy="231140"/>
            </a:xfrm>
            <a:custGeom>
              <a:avLst/>
              <a:gdLst/>
              <a:ahLst/>
              <a:cxnLst/>
              <a:rect l="l" t="t" r="r" b="b"/>
              <a:pathLst>
                <a:path w="187960" h="231140">
                  <a:moveTo>
                    <a:pt x="142240" y="99060"/>
                  </a:moveTo>
                  <a:cubicBezTo>
                    <a:pt x="138430" y="130810"/>
                    <a:pt x="69850" y="146050"/>
                    <a:pt x="54610" y="134620"/>
                  </a:cubicBezTo>
                  <a:cubicBezTo>
                    <a:pt x="40640" y="125730"/>
                    <a:pt x="38100" y="76200"/>
                    <a:pt x="46990" y="69850"/>
                  </a:cubicBezTo>
                  <a:cubicBezTo>
                    <a:pt x="57150" y="62230"/>
                    <a:pt x="111760" y="90170"/>
                    <a:pt x="124460" y="107950"/>
                  </a:cubicBezTo>
                  <a:cubicBezTo>
                    <a:pt x="135890" y="123190"/>
                    <a:pt x="137160" y="148590"/>
                    <a:pt x="132080" y="166370"/>
                  </a:cubicBezTo>
                  <a:cubicBezTo>
                    <a:pt x="127000" y="182880"/>
                    <a:pt x="107950" y="203200"/>
                    <a:pt x="92710" y="209550"/>
                  </a:cubicBezTo>
                  <a:cubicBezTo>
                    <a:pt x="80010" y="215900"/>
                    <a:pt x="60960" y="215900"/>
                    <a:pt x="48260" y="209550"/>
                  </a:cubicBezTo>
                  <a:cubicBezTo>
                    <a:pt x="33020" y="201930"/>
                    <a:pt x="15240" y="185420"/>
                    <a:pt x="8890" y="165100"/>
                  </a:cubicBezTo>
                  <a:cubicBezTo>
                    <a:pt x="0" y="134620"/>
                    <a:pt x="13970" y="68580"/>
                    <a:pt x="26670" y="43180"/>
                  </a:cubicBezTo>
                  <a:cubicBezTo>
                    <a:pt x="33020" y="27940"/>
                    <a:pt x="43180" y="19050"/>
                    <a:pt x="53340" y="12700"/>
                  </a:cubicBezTo>
                  <a:cubicBezTo>
                    <a:pt x="64770" y="7620"/>
                    <a:pt x="80010" y="3810"/>
                    <a:pt x="93980" y="6350"/>
                  </a:cubicBezTo>
                  <a:cubicBezTo>
                    <a:pt x="110490" y="10160"/>
                    <a:pt x="133350" y="27940"/>
                    <a:pt x="140970" y="41910"/>
                  </a:cubicBezTo>
                  <a:cubicBezTo>
                    <a:pt x="148590" y="53340"/>
                    <a:pt x="149860" y="69850"/>
                    <a:pt x="146050" y="82550"/>
                  </a:cubicBezTo>
                  <a:cubicBezTo>
                    <a:pt x="140970" y="97790"/>
                    <a:pt x="124460" y="121920"/>
                    <a:pt x="107950" y="128270"/>
                  </a:cubicBezTo>
                  <a:cubicBezTo>
                    <a:pt x="91440" y="134620"/>
                    <a:pt x="63500" y="132080"/>
                    <a:pt x="48260" y="121920"/>
                  </a:cubicBezTo>
                  <a:cubicBezTo>
                    <a:pt x="34290" y="111760"/>
                    <a:pt x="20320" y="87630"/>
                    <a:pt x="20320" y="69850"/>
                  </a:cubicBezTo>
                  <a:cubicBezTo>
                    <a:pt x="20320" y="52070"/>
                    <a:pt x="35560" y="26670"/>
                    <a:pt x="48260" y="16510"/>
                  </a:cubicBezTo>
                  <a:cubicBezTo>
                    <a:pt x="58420" y="7620"/>
                    <a:pt x="73660" y="5080"/>
                    <a:pt x="87630" y="5080"/>
                  </a:cubicBezTo>
                  <a:cubicBezTo>
                    <a:pt x="100330" y="6350"/>
                    <a:pt x="115570" y="11430"/>
                    <a:pt x="124460" y="20320"/>
                  </a:cubicBezTo>
                  <a:cubicBezTo>
                    <a:pt x="135890" y="31750"/>
                    <a:pt x="144780" y="54610"/>
                    <a:pt x="147320" y="76200"/>
                  </a:cubicBezTo>
                  <a:cubicBezTo>
                    <a:pt x="149860" y="101600"/>
                    <a:pt x="142240" y="143510"/>
                    <a:pt x="132080" y="166370"/>
                  </a:cubicBezTo>
                  <a:cubicBezTo>
                    <a:pt x="125730" y="181610"/>
                    <a:pt x="116840" y="194310"/>
                    <a:pt x="106680" y="203200"/>
                  </a:cubicBezTo>
                  <a:cubicBezTo>
                    <a:pt x="97790" y="209550"/>
                    <a:pt x="88900" y="213360"/>
                    <a:pt x="77470" y="213360"/>
                  </a:cubicBezTo>
                  <a:cubicBezTo>
                    <a:pt x="62230" y="213360"/>
                    <a:pt x="34290" y="203200"/>
                    <a:pt x="22860" y="191770"/>
                  </a:cubicBezTo>
                  <a:cubicBezTo>
                    <a:pt x="12700" y="181610"/>
                    <a:pt x="8890" y="166370"/>
                    <a:pt x="7620" y="149860"/>
                  </a:cubicBezTo>
                  <a:cubicBezTo>
                    <a:pt x="6350" y="123190"/>
                    <a:pt x="19050" y="77470"/>
                    <a:pt x="33020" y="52070"/>
                  </a:cubicBezTo>
                  <a:cubicBezTo>
                    <a:pt x="45720" y="30480"/>
                    <a:pt x="62230" y="6350"/>
                    <a:pt x="81280" y="3810"/>
                  </a:cubicBezTo>
                  <a:cubicBezTo>
                    <a:pt x="106680" y="0"/>
                    <a:pt x="157480" y="25400"/>
                    <a:pt x="171450" y="50800"/>
                  </a:cubicBezTo>
                  <a:cubicBezTo>
                    <a:pt x="187960" y="81280"/>
                    <a:pt x="176530" y="149860"/>
                    <a:pt x="158750" y="180340"/>
                  </a:cubicBezTo>
                  <a:cubicBezTo>
                    <a:pt x="144780" y="204470"/>
                    <a:pt x="113030" y="231140"/>
                    <a:pt x="91440" y="228600"/>
                  </a:cubicBezTo>
                  <a:cubicBezTo>
                    <a:pt x="66040" y="224790"/>
                    <a:pt x="30480" y="168910"/>
                    <a:pt x="21590" y="143510"/>
                  </a:cubicBezTo>
                  <a:cubicBezTo>
                    <a:pt x="13970" y="125730"/>
                    <a:pt x="12700" y="107950"/>
                    <a:pt x="19050" y="92710"/>
                  </a:cubicBezTo>
                  <a:cubicBezTo>
                    <a:pt x="25400" y="76200"/>
                    <a:pt x="44450" y="55880"/>
                    <a:pt x="60960" y="50800"/>
                  </a:cubicBezTo>
                  <a:cubicBezTo>
                    <a:pt x="73660" y="45720"/>
                    <a:pt x="92710" y="45720"/>
                    <a:pt x="105410" y="53340"/>
                  </a:cubicBezTo>
                  <a:cubicBezTo>
                    <a:pt x="120650" y="60960"/>
                    <a:pt x="142240" y="99060"/>
                    <a:pt x="142240" y="99060"/>
                  </a:cubicBezTo>
                </a:path>
              </a:pathLst>
            </a:custGeom>
            <a:solidFill>
              <a:srgbClr val="FFFFFF"/>
            </a:solidFill>
            <a:ln cap="sq">
              <a:noFill/>
              <a:prstDash val="solid"/>
              <a:miter/>
            </a:ln>
          </p:spPr>
          <p:txBody>
            <a:bodyPr/>
            <a:lstStyle/>
            <a:p>
              <a:endParaRPr lang="de-DE"/>
            </a:p>
          </p:txBody>
        </p:sp>
      </p:grpSp>
      <p:grpSp>
        <p:nvGrpSpPr>
          <p:cNvPr id="83" name="Group 83"/>
          <p:cNvGrpSpPr/>
          <p:nvPr/>
        </p:nvGrpSpPr>
        <p:grpSpPr>
          <a:xfrm>
            <a:off x="3640455" y="9351645"/>
            <a:ext cx="259080" cy="245745"/>
            <a:chOff x="0" y="0"/>
            <a:chExt cx="345440" cy="327660"/>
          </a:xfrm>
        </p:grpSpPr>
        <p:sp>
          <p:nvSpPr>
            <p:cNvPr id="84" name="Freeform 84"/>
            <p:cNvSpPr/>
            <p:nvPr/>
          </p:nvSpPr>
          <p:spPr>
            <a:xfrm>
              <a:off x="44450" y="46990"/>
              <a:ext cx="252730" cy="231140"/>
            </a:xfrm>
            <a:custGeom>
              <a:avLst/>
              <a:gdLst/>
              <a:ahLst/>
              <a:cxnLst/>
              <a:rect l="l" t="t" r="r" b="b"/>
              <a:pathLst>
                <a:path w="252730" h="231140">
                  <a:moveTo>
                    <a:pt x="133350" y="78740"/>
                  </a:moveTo>
                  <a:cubicBezTo>
                    <a:pt x="125730" y="182880"/>
                    <a:pt x="118110" y="195580"/>
                    <a:pt x="105410" y="203200"/>
                  </a:cubicBezTo>
                  <a:cubicBezTo>
                    <a:pt x="91440" y="212090"/>
                    <a:pt x="63500" y="217170"/>
                    <a:pt x="46990" y="210820"/>
                  </a:cubicBezTo>
                  <a:cubicBezTo>
                    <a:pt x="30480" y="204470"/>
                    <a:pt x="11430" y="185420"/>
                    <a:pt x="7620" y="166370"/>
                  </a:cubicBezTo>
                  <a:cubicBezTo>
                    <a:pt x="3810" y="140970"/>
                    <a:pt x="30480" y="88900"/>
                    <a:pt x="49530" y="63500"/>
                  </a:cubicBezTo>
                  <a:cubicBezTo>
                    <a:pt x="64770" y="43180"/>
                    <a:pt x="86360" y="21590"/>
                    <a:pt x="106680" y="21590"/>
                  </a:cubicBezTo>
                  <a:cubicBezTo>
                    <a:pt x="133350" y="20320"/>
                    <a:pt x="179070" y="60960"/>
                    <a:pt x="196850" y="85090"/>
                  </a:cubicBezTo>
                  <a:cubicBezTo>
                    <a:pt x="210820" y="101600"/>
                    <a:pt x="219710" y="121920"/>
                    <a:pt x="219710" y="139700"/>
                  </a:cubicBezTo>
                  <a:cubicBezTo>
                    <a:pt x="219710" y="158750"/>
                    <a:pt x="212090" y="184150"/>
                    <a:pt x="199390" y="195580"/>
                  </a:cubicBezTo>
                  <a:cubicBezTo>
                    <a:pt x="186690" y="207010"/>
                    <a:pt x="160020" y="214630"/>
                    <a:pt x="142240" y="210820"/>
                  </a:cubicBezTo>
                  <a:cubicBezTo>
                    <a:pt x="125730" y="207010"/>
                    <a:pt x="106680" y="191770"/>
                    <a:pt x="97790" y="172720"/>
                  </a:cubicBezTo>
                  <a:cubicBezTo>
                    <a:pt x="83820" y="142240"/>
                    <a:pt x="88900" y="62230"/>
                    <a:pt x="101600" y="34290"/>
                  </a:cubicBezTo>
                  <a:cubicBezTo>
                    <a:pt x="109220" y="17780"/>
                    <a:pt x="121920" y="8890"/>
                    <a:pt x="135890" y="3810"/>
                  </a:cubicBezTo>
                  <a:cubicBezTo>
                    <a:pt x="148590" y="0"/>
                    <a:pt x="167640" y="0"/>
                    <a:pt x="180340" y="3810"/>
                  </a:cubicBezTo>
                  <a:cubicBezTo>
                    <a:pt x="193040" y="8890"/>
                    <a:pt x="204470" y="19050"/>
                    <a:pt x="214630" y="34290"/>
                  </a:cubicBezTo>
                  <a:cubicBezTo>
                    <a:pt x="229870" y="59690"/>
                    <a:pt x="250190" y="124460"/>
                    <a:pt x="248920" y="157480"/>
                  </a:cubicBezTo>
                  <a:cubicBezTo>
                    <a:pt x="248920" y="179070"/>
                    <a:pt x="241300" y="200660"/>
                    <a:pt x="229870" y="213360"/>
                  </a:cubicBezTo>
                  <a:cubicBezTo>
                    <a:pt x="219710" y="223520"/>
                    <a:pt x="201930" y="229870"/>
                    <a:pt x="187960" y="229870"/>
                  </a:cubicBezTo>
                  <a:cubicBezTo>
                    <a:pt x="173990" y="229870"/>
                    <a:pt x="156210" y="222250"/>
                    <a:pt x="146050" y="214630"/>
                  </a:cubicBezTo>
                  <a:cubicBezTo>
                    <a:pt x="137160" y="208280"/>
                    <a:pt x="132080" y="203200"/>
                    <a:pt x="127000" y="190500"/>
                  </a:cubicBezTo>
                  <a:cubicBezTo>
                    <a:pt x="118110" y="163830"/>
                    <a:pt x="107950" y="86360"/>
                    <a:pt x="118110" y="54610"/>
                  </a:cubicBezTo>
                  <a:cubicBezTo>
                    <a:pt x="125730" y="33020"/>
                    <a:pt x="142240" y="16510"/>
                    <a:pt x="158750" y="10160"/>
                  </a:cubicBezTo>
                  <a:cubicBezTo>
                    <a:pt x="175260" y="3810"/>
                    <a:pt x="203200" y="7620"/>
                    <a:pt x="217170" y="17780"/>
                  </a:cubicBezTo>
                  <a:cubicBezTo>
                    <a:pt x="231140" y="27940"/>
                    <a:pt x="242570" y="54610"/>
                    <a:pt x="243840" y="71120"/>
                  </a:cubicBezTo>
                  <a:cubicBezTo>
                    <a:pt x="243840" y="85090"/>
                    <a:pt x="237490" y="99060"/>
                    <a:pt x="229870" y="109220"/>
                  </a:cubicBezTo>
                  <a:cubicBezTo>
                    <a:pt x="220980" y="119380"/>
                    <a:pt x="208280" y="129540"/>
                    <a:pt x="195580" y="130810"/>
                  </a:cubicBezTo>
                  <a:cubicBezTo>
                    <a:pt x="179070" y="134620"/>
                    <a:pt x="151130" y="128270"/>
                    <a:pt x="137160" y="116840"/>
                  </a:cubicBezTo>
                  <a:cubicBezTo>
                    <a:pt x="124460" y="105410"/>
                    <a:pt x="116840" y="77470"/>
                    <a:pt x="116840" y="60960"/>
                  </a:cubicBezTo>
                  <a:cubicBezTo>
                    <a:pt x="118110" y="46990"/>
                    <a:pt x="125730" y="34290"/>
                    <a:pt x="134620" y="24130"/>
                  </a:cubicBezTo>
                  <a:cubicBezTo>
                    <a:pt x="144780" y="15240"/>
                    <a:pt x="158750" y="8890"/>
                    <a:pt x="171450" y="6350"/>
                  </a:cubicBezTo>
                  <a:cubicBezTo>
                    <a:pt x="184150" y="5080"/>
                    <a:pt x="200660" y="7620"/>
                    <a:pt x="210820" y="13970"/>
                  </a:cubicBezTo>
                  <a:cubicBezTo>
                    <a:pt x="222250" y="20320"/>
                    <a:pt x="232410" y="29210"/>
                    <a:pt x="238760" y="44450"/>
                  </a:cubicBezTo>
                  <a:cubicBezTo>
                    <a:pt x="250190" y="71120"/>
                    <a:pt x="252730" y="144780"/>
                    <a:pt x="248920" y="172720"/>
                  </a:cubicBezTo>
                  <a:cubicBezTo>
                    <a:pt x="247650" y="185420"/>
                    <a:pt x="246380" y="193040"/>
                    <a:pt x="240030" y="200660"/>
                  </a:cubicBezTo>
                  <a:cubicBezTo>
                    <a:pt x="232410" y="212090"/>
                    <a:pt x="215900" y="223520"/>
                    <a:pt x="203200" y="227330"/>
                  </a:cubicBezTo>
                  <a:cubicBezTo>
                    <a:pt x="193040" y="231140"/>
                    <a:pt x="182880" y="231140"/>
                    <a:pt x="172720" y="228600"/>
                  </a:cubicBezTo>
                  <a:cubicBezTo>
                    <a:pt x="160020" y="224790"/>
                    <a:pt x="146050" y="218440"/>
                    <a:pt x="134620" y="204470"/>
                  </a:cubicBezTo>
                  <a:cubicBezTo>
                    <a:pt x="115570" y="177800"/>
                    <a:pt x="95250" y="92710"/>
                    <a:pt x="93980" y="63500"/>
                  </a:cubicBezTo>
                  <a:cubicBezTo>
                    <a:pt x="93980" y="50800"/>
                    <a:pt x="96520" y="43180"/>
                    <a:pt x="101600" y="34290"/>
                  </a:cubicBezTo>
                  <a:cubicBezTo>
                    <a:pt x="107950" y="22860"/>
                    <a:pt x="121920" y="8890"/>
                    <a:pt x="135890" y="3810"/>
                  </a:cubicBezTo>
                  <a:cubicBezTo>
                    <a:pt x="151130" y="0"/>
                    <a:pt x="180340" y="2540"/>
                    <a:pt x="194310" y="11430"/>
                  </a:cubicBezTo>
                  <a:cubicBezTo>
                    <a:pt x="207010" y="19050"/>
                    <a:pt x="214630" y="31750"/>
                    <a:pt x="219710" y="48260"/>
                  </a:cubicBezTo>
                  <a:cubicBezTo>
                    <a:pt x="227330" y="73660"/>
                    <a:pt x="226060" y="128270"/>
                    <a:pt x="219710" y="154940"/>
                  </a:cubicBezTo>
                  <a:cubicBezTo>
                    <a:pt x="215900" y="172720"/>
                    <a:pt x="208280" y="186690"/>
                    <a:pt x="199390" y="195580"/>
                  </a:cubicBezTo>
                  <a:cubicBezTo>
                    <a:pt x="191770" y="203200"/>
                    <a:pt x="182880" y="207010"/>
                    <a:pt x="172720" y="209550"/>
                  </a:cubicBezTo>
                  <a:cubicBezTo>
                    <a:pt x="163830" y="212090"/>
                    <a:pt x="152400" y="213360"/>
                    <a:pt x="142240" y="210820"/>
                  </a:cubicBezTo>
                  <a:cubicBezTo>
                    <a:pt x="129540" y="207010"/>
                    <a:pt x="111760" y="193040"/>
                    <a:pt x="105410" y="185420"/>
                  </a:cubicBezTo>
                  <a:cubicBezTo>
                    <a:pt x="100330" y="180340"/>
                    <a:pt x="96520" y="176530"/>
                    <a:pt x="97790" y="172720"/>
                  </a:cubicBezTo>
                  <a:cubicBezTo>
                    <a:pt x="100330" y="165100"/>
                    <a:pt x="130810" y="148590"/>
                    <a:pt x="133350" y="151130"/>
                  </a:cubicBezTo>
                  <a:cubicBezTo>
                    <a:pt x="137160" y="154940"/>
                    <a:pt x="116840" y="193040"/>
                    <a:pt x="105410" y="203200"/>
                  </a:cubicBezTo>
                  <a:cubicBezTo>
                    <a:pt x="97790" y="210820"/>
                    <a:pt x="87630" y="213360"/>
                    <a:pt x="77470" y="214630"/>
                  </a:cubicBezTo>
                  <a:cubicBezTo>
                    <a:pt x="64770" y="215900"/>
                    <a:pt x="45720" y="212090"/>
                    <a:pt x="34290" y="203200"/>
                  </a:cubicBezTo>
                  <a:cubicBezTo>
                    <a:pt x="22860" y="195580"/>
                    <a:pt x="13970" y="182880"/>
                    <a:pt x="7620" y="166370"/>
                  </a:cubicBezTo>
                  <a:cubicBezTo>
                    <a:pt x="1270" y="144780"/>
                    <a:pt x="0" y="102870"/>
                    <a:pt x="6350" y="78740"/>
                  </a:cubicBezTo>
                  <a:cubicBezTo>
                    <a:pt x="11430" y="58420"/>
                    <a:pt x="20320" y="36830"/>
                    <a:pt x="34290" y="26670"/>
                  </a:cubicBezTo>
                  <a:cubicBezTo>
                    <a:pt x="45720" y="17780"/>
                    <a:pt x="63500" y="13970"/>
                    <a:pt x="77470" y="15240"/>
                  </a:cubicBezTo>
                  <a:cubicBezTo>
                    <a:pt x="91440" y="17780"/>
                    <a:pt x="107950" y="25400"/>
                    <a:pt x="116840" y="36830"/>
                  </a:cubicBezTo>
                  <a:cubicBezTo>
                    <a:pt x="127000" y="46990"/>
                    <a:pt x="133350" y="78740"/>
                    <a:pt x="133350" y="78740"/>
                  </a:cubicBezTo>
                </a:path>
              </a:pathLst>
            </a:custGeom>
            <a:solidFill>
              <a:srgbClr val="FFFFFF"/>
            </a:solidFill>
            <a:ln cap="sq">
              <a:noFill/>
              <a:prstDash val="solid"/>
              <a:miter/>
            </a:ln>
          </p:spPr>
          <p:txBody>
            <a:bodyPr/>
            <a:lstStyle/>
            <a:p>
              <a:endParaRPr lang="de-DE"/>
            </a:p>
          </p:txBody>
        </p:sp>
      </p:grpSp>
      <p:grpSp>
        <p:nvGrpSpPr>
          <p:cNvPr id="85" name="Group 85"/>
          <p:cNvGrpSpPr/>
          <p:nvPr/>
        </p:nvGrpSpPr>
        <p:grpSpPr>
          <a:xfrm>
            <a:off x="3626167" y="9533572"/>
            <a:ext cx="191452" cy="238125"/>
            <a:chOff x="0" y="0"/>
            <a:chExt cx="255270" cy="317500"/>
          </a:xfrm>
        </p:grpSpPr>
        <p:sp>
          <p:nvSpPr>
            <p:cNvPr id="86" name="Freeform 86"/>
            <p:cNvSpPr/>
            <p:nvPr/>
          </p:nvSpPr>
          <p:spPr>
            <a:xfrm>
              <a:off x="45720" y="48260"/>
              <a:ext cx="161290" cy="220980"/>
            </a:xfrm>
            <a:custGeom>
              <a:avLst/>
              <a:gdLst/>
              <a:ahLst/>
              <a:cxnLst/>
              <a:rect l="l" t="t" r="r" b="b"/>
              <a:pathLst>
                <a:path w="161290" h="220980">
                  <a:moveTo>
                    <a:pt x="130810" y="69850"/>
                  </a:moveTo>
                  <a:cubicBezTo>
                    <a:pt x="138430" y="173990"/>
                    <a:pt x="129540" y="196850"/>
                    <a:pt x="115570" y="207010"/>
                  </a:cubicBezTo>
                  <a:cubicBezTo>
                    <a:pt x="101600" y="217170"/>
                    <a:pt x="73660" y="220980"/>
                    <a:pt x="57150" y="214630"/>
                  </a:cubicBezTo>
                  <a:cubicBezTo>
                    <a:pt x="40640" y="208280"/>
                    <a:pt x="21590" y="189230"/>
                    <a:pt x="17780" y="170180"/>
                  </a:cubicBezTo>
                  <a:cubicBezTo>
                    <a:pt x="12700" y="149860"/>
                    <a:pt x="36830" y="116840"/>
                    <a:pt x="38100" y="95250"/>
                  </a:cubicBezTo>
                  <a:cubicBezTo>
                    <a:pt x="39370" y="80010"/>
                    <a:pt x="29210" y="68580"/>
                    <a:pt x="31750" y="55880"/>
                  </a:cubicBezTo>
                  <a:cubicBezTo>
                    <a:pt x="34290" y="43180"/>
                    <a:pt x="41910" y="29210"/>
                    <a:pt x="50800" y="20320"/>
                  </a:cubicBezTo>
                  <a:cubicBezTo>
                    <a:pt x="59690" y="11430"/>
                    <a:pt x="74930" y="3810"/>
                    <a:pt x="87630" y="2540"/>
                  </a:cubicBezTo>
                  <a:cubicBezTo>
                    <a:pt x="100330" y="1270"/>
                    <a:pt x="115570" y="3810"/>
                    <a:pt x="127000" y="11430"/>
                  </a:cubicBezTo>
                  <a:cubicBezTo>
                    <a:pt x="140970" y="21590"/>
                    <a:pt x="156210" y="45720"/>
                    <a:pt x="157480" y="62230"/>
                  </a:cubicBezTo>
                  <a:cubicBezTo>
                    <a:pt x="158750" y="80010"/>
                    <a:pt x="146050" y="106680"/>
                    <a:pt x="132080" y="116840"/>
                  </a:cubicBezTo>
                  <a:cubicBezTo>
                    <a:pt x="118110" y="127000"/>
                    <a:pt x="90170" y="130810"/>
                    <a:pt x="73660" y="125730"/>
                  </a:cubicBezTo>
                  <a:cubicBezTo>
                    <a:pt x="60960" y="123190"/>
                    <a:pt x="48260" y="113030"/>
                    <a:pt x="41910" y="101600"/>
                  </a:cubicBezTo>
                  <a:cubicBezTo>
                    <a:pt x="33020" y="87630"/>
                    <a:pt x="29210" y="58420"/>
                    <a:pt x="35560" y="41910"/>
                  </a:cubicBezTo>
                  <a:cubicBezTo>
                    <a:pt x="41910" y="26670"/>
                    <a:pt x="64770" y="8890"/>
                    <a:pt x="81280" y="3810"/>
                  </a:cubicBezTo>
                  <a:cubicBezTo>
                    <a:pt x="93980" y="0"/>
                    <a:pt x="109220" y="2540"/>
                    <a:pt x="120650" y="8890"/>
                  </a:cubicBezTo>
                  <a:cubicBezTo>
                    <a:pt x="132080" y="13970"/>
                    <a:pt x="144780" y="21590"/>
                    <a:pt x="149860" y="36830"/>
                  </a:cubicBezTo>
                  <a:cubicBezTo>
                    <a:pt x="161290" y="64770"/>
                    <a:pt x="147320" y="156210"/>
                    <a:pt x="135890" y="184150"/>
                  </a:cubicBezTo>
                  <a:cubicBezTo>
                    <a:pt x="129540" y="195580"/>
                    <a:pt x="124460" y="200660"/>
                    <a:pt x="115570" y="207010"/>
                  </a:cubicBezTo>
                  <a:cubicBezTo>
                    <a:pt x="104140" y="213360"/>
                    <a:pt x="86360" y="219710"/>
                    <a:pt x="72390" y="218440"/>
                  </a:cubicBezTo>
                  <a:cubicBezTo>
                    <a:pt x="58420" y="215900"/>
                    <a:pt x="40640" y="207010"/>
                    <a:pt x="31750" y="198120"/>
                  </a:cubicBezTo>
                  <a:cubicBezTo>
                    <a:pt x="24130" y="190500"/>
                    <a:pt x="21590" y="182880"/>
                    <a:pt x="17780" y="170180"/>
                  </a:cubicBezTo>
                  <a:cubicBezTo>
                    <a:pt x="10160" y="148590"/>
                    <a:pt x="0" y="99060"/>
                    <a:pt x="5080" y="73660"/>
                  </a:cubicBezTo>
                  <a:cubicBezTo>
                    <a:pt x="7620" y="57150"/>
                    <a:pt x="13970" y="43180"/>
                    <a:pt x="24130" y="33020"/>
                  </a:cubicBezTo>
                  <a:cubicBezTo>
                    <a:pt x="34290" y="24130"/>
                    <a:pt x="52070" y="16510"/>
                    <a:pt x="66040" y="16510"/>
                  </a:cubicBezTo>
                  <a:cubicBezTo>
                    <a:pt x="76200" y="15240"/>
                    <a:pt x="86360" y="16510"/>
                    <a:pt x="95250" y="21590"/>
                  </a:cubicBezTo>
                  <a:cubicBezTo>
                    <a:pt x="107950" y="30480"/>
                    <a:pt x="130810" y="69850"/>
                    <a:pt x="130810" y="69850"/>
                  </a:cubicBezTo>
                </a:path>
              </a:pathLst>
            </a:custGeom>
            <a:solidFill>
              <a:srgbClr val="FFFFFF"/>
            </a:solidFill>
            <a:ln cap="sq">
              <a:noFill/>
              <a:prstDash val="solid"/>
              <a:miter/>
            </a:ln>
          </p:spPr>
          <p:txBody>
            <a:bodyPr/>
            <a:lstStyle/>
            <a:p>
              <a:endParaRPr lang="de-DE"/>
            </a:p>
          </p:txBody>
        </p:sp>
      </p:grpSp>
      <p:grpSp>
        <p:nvGrpSpPr>
          <p:cNvPr id="87" name="Group 87"/>
          <p:cNvGrpSpPr/>
          <p:nvPr/>
        </p:nvGrpSpPr>
        <p:grpSpPr>
          <a:xfrm>
            <a:off x="3653790" y="9547860"/>
            <a:ext cx="171450" cy="166688"/>
            <a:chOff x="0" y="0"/>
            <a:chExt cx="228600" cy="222250"/>
          </a:xfrm>
        </p:grpSpPr>
        <p:sp>
          <p:nvSpPr>
            <p:cNvPr id="88" name="Freeform 88"/>
            <p:cNvSpPr/>
            <p:nvPr/>
          </p:nvSpPr>
          <p:spPr>
            <a:xfrm>
              <a:off x="49530" y="49530"/>
              <a:ext cx="125730" cy="128270"/>
            </a:xfrm>
            <a:custGeom>
              <a:avLst/>
              <a:gdLst/>
              <a:ahLst/>
              <a:cxnLst/>
              <a:rect l="l" t="t" r="r" b="b"/>
              <a:pathLst>
                <a:path w="125730" h="128270">
                  <a:moveTo>
                    <a:pt x="125730" y="44450"/>
                  </a:moveTo>
                  <a:cubicBezTo>
                    <a:pt x="121920" y="90170"/>
                    <a:pt x="106680" y="114300"/>
                    <a:pt x="90170" y="121920"/>
                  </a:cubicBezTo>
                  <a:cubicBezTo>
                    <a:pt x="74930" y="128270"/>
                    <a:pt x="45720" y="124460"/>
                    <a:pt x="31750" y="118110"/>
                  </a:cubicBezTo>
                  <a:cubicBezTo>
                    <a:pt x="21590" y="113030"/>
                    <a:pt x="15240" y="104140"/>
                    <a:pt x="10160" y="96520"/>
                  </a:cubicBezTo>
                  <a:cubicBezTo>
                    <a:pt x="5080" y="87630"/>
                    <a:pt x="0" y="78740"/>
                    <a:pt x="1270" y="67310"/>
                  </a:cubicBezTo>
                  <a:cubicBezTo>
                    <a:pt x="2540" y="52070"/>
                    <a:pt x="13970" y="24130"/>
                    <a:pt x="25400" y="13970"/>
                  </a:cubicBezTo>
                  <a:cubicBezTo>
                    <a:pt x="33020" y="5080"/>
                    <a:pt x="41910" y="1270"/>
                    <a:pt x="53340" y="1270"/>
                  </a:cubicBezTo>
                  <a:cubicBezTo>
                    <a:pt x="68580" y="0"/>
                    <a:pt x="109220" y="19050"/>
                    <a:pt x="109220" y="19050"/>
                  </a:cubicBezTo>
                </a:path>
              </a:pathLst>
            </a:custGeom>
            <a:solidFill>
              <a:srgbClr val="FFFFFF"/>
            </a:solidFill>
            <a:ln cap="sq">
              <a:noFill/>
              <a:prstDash val="solid"/>
              <a:miter/>
            </a:ln>
          </p:spPr>
          <p:txBody>
            <a:bodyPr/>
            <a:lstStyle/>
            <a:p>
              <a:endParaRPr lang="de-DE"/>
            </a:p>
          </p:txBody>
        </p:sp>
      </p:grpSp>
      <p:grpSp>
        <p:nvGrpSpPr>
          <p:cNvPr id="89" name="Group 89"/>
          <p:cNvGrpSpPr/>
          <p:nvPr/>
        </p:nvGrpSpPr>
        <p:grpSpPr>
          <a:xfrm>
            <a:off x="4487228" y="8910638"/>
            <a:ext cx="277178" cy="304800"/>
            <a:chOff x="0" y="0"/>
            <a:chExt cx="369570" cy="406400"/>
          </a:xfrm>
        </p:grpSpPr>
        <p:sp>
          <p:nvSpPr>
            <p:cNvPr id="90" name="Freeform 90"/>
            <p:cNvSpPr/>
            <p:nvPr/>
          </p:nvSpPr>
          <p:spPr>
            <a:xfrm>
              <a:off x="50800" y="50800"/>
              <a:ext cx="276860" cy="308610"/>
            </a:xfrm>
            <a:custGeom>
              <a:avLst/>
              <a:gdLst/>
              <a:ahLst/>
              <a:cxnLst/>
              <a:rect l="l" t="t" r="r" b="b"/>
              <a:pathLst>
                <a:path w="276860" h="308610">
                  <a:moveTo>
                    <a:pt x="125730" y="83820"/>
                  </a:moveTo>
                  <a:cubicBezTo>
                    <a:pt x="149860" y="231140"/>
                    <a:pt x="149860" y="245110"/>
                    <a:pt x="142240" y="256540"/>
                  </a:cubicBezTo>
                  <a:cubicBezTo>
                    <a:pt x="132080" y="270510"/>
                    <a:pt x="106680" y="284480"/>
                    <a:pt x="91440" y="287020"/>
                  </a:cubicBezTo>
                  <a:cubicBezTo>
                    <a:pt x="80010" y="288290"/>
                    <a:pt x="71120" y="285750"/>
                    <a:pt x="60960" y="280670"/>
                  </a:cubicBezTo>
                  <a:cubicBezTo>
                    <a:pt x="49530" y="274320"/>
                    <a:pt x="34290" y="262890"/>
                    <a:pt x="29210" y="248920"/>
                  </a:cubicBezTo>
                  <a:cubicBezTo>
                    <a:pt x="24130" y="232410"/>
                    <a:pt x="29210" y="208280"/>
                    <a:pt x="35560" y="184150"/>
                  </a:cubicBezTo>
                  <a:cubicBezTo>
                    <a:pt x="45720" y="148590"/>
                    <a:pt x="64770" y="81280"/>
                    <a:pt x="95250" y="57150"/>
                  </a:cubicBezTo>
                  <a:cubicBezTo>
                    <a:pt x="119380" y="38100"/>
                    <a:pt x="168910" y="27940"/>
                    <a:pt x="190500" y="38100"/>
                  </a:cubicBezTo>
                  <a:cubicBezTo>
                    <a:pt x="209550" y="45720"/>
                    <a:pt x="215900" y="72390"/>
                    <a:pt x="224790" y="96520"/>
                  </a:cubicBezTo>
                  <a:cubicBezTo>
                    <a:pt x="238760" y="132080"/>
                    <a:pt x="254000" y="203200"/>
                    <a:pt x="254000" y="236220"/>
                  </a:cubicBezTo>
                  <a:cubicBezTo>
                    <a:pt x="252730" y="255270"/>
                    <a:pt x="250190" y="267970"/>
                    <a:pt x="242570" y="279400"/>
                  </a:cubicBezTo>
                  <a:cubicBezTo>
                    <a:pt x="234950" y="290830"/>
                    <a:pt x="219710" y="302260"/>
                    <a:pt x="205740" y="304800"/>
                  </a:cubicBezTo>
                  <a:cubicBezTo>
                    <a:pt x="191770" y="308610"/>
                    <a:pt x="172720" y="306070"/>
                    <a:pt x="161290" y="299720"/>
                  </a:cubicBezTo>
                  <a:cubicBezTo>
                    <a:pt x="148590" y="293370"/>
                    <a:pt x="138430" y="284480"/>
                    <a:pt x="130810" y="265430"/>
                  </a:cubicBezTo>
                  <a:cubicBezTo>
                    <a:pt x="115570" y="226060"/>
                    <a:pt x="116840" y="90170"/>
                    <a:pt x="129540" y="48260"/>
                  </a:cubicBezTo>
                  <a:cubicBezTo>
                    <a:pt x="134620" y="29210"/>
                    <a:pt x="144780" y="19050"/>
                    <a:pt x="154940" y="11430"/>
                  </a:cubicBezTo>
                  <a:cubicBezTo>
                    <a:pt x="162560" y="5080"/>
                    <a:pt x="172720" y="1270"/>
                    <a:pt x="182880" y="0"/>
                  </a:cubicBezTo>
                  <a:cubicBezTo>
                    <a:pt x="195580" y="0"/>
                    <a:pt x="214630" y="3810"/>
                    <a:pt x="226060" y="11430"/>
                  </a:cubicBezTo>
                  <a:cubicBezTo>
                    <a:pt x="238760" y="19050"/>
                    <a:pt x="246380" y="30480"/>
                    <a:pt x="252730" y="48260"/>
                  </a:cubicBezTo>
                  <a:cubicBezTo>
                    <a:pt x="265430" y="86360"/>
                    <a:pt x="276860" y="199390"/>
                    <a:pt x="266700" y="236220"/>
                  </a:cubicBezTo>
                  <a:cubicBezTo>
                    <a:pt x="261620" y="252730"/>
                    <a:pt x="252730" y="260350"/>
                    <a:pt x="241300" y="267970"/>
                  </a:cubicBezTo>
                  <a:cubicBezTo>
                    <a:pt x="231140" y="275590"/>
                    <a:pt x="215900" y="279400"/>
                    <a:pt x="203200" y="279400"/>
                  </a:cubicBezTo>
                  <a:cubicBezTo>
                    <a:pt x="190500" y="278130"/>
                    <a:pt x="175260" y="271780"/>
                    <a:pt x="165100" y="264160"/>
                  </a:cubicBezTo>
                  <a:cubicBezTo>
                    <a:pt x="154940" y="255270"/>
                    <a:pt x="146050" y="242570"/>
                    <a:pt x="143510" y="228600"/>
                  </a:cubicBezTo>
                  <a:cubicBezTo>
                    <a:pt x="142240" y="213360"/>
                    <a:pt x="147320" y="184150"/>
                    <a:pt x="160020" y="171450"/>
                  </a:cubicBezTo>
                  <a:cubicBezTo>
                    <a:pt x="171450" y="158750"/>
                    <a:pt x="199390" y="149860"/>
                    <a:pt x="215900" y="152400"/>
                  </a:cubicBezTo>
                  <a:cubicBezTo>
                    <a:pt x="233680" y="154940"/>
                    <a:pt x="255270" y="173990"/>
                    <a:pt x="264160" y="189230"/>
                  </a:cubicBezTo>
                  <a:cubicBezTo>
                    <a:pt x="270510" y="200660"/>
                    <a:pt x="270510" y="215900"/>
                    <a:pt x="267970" y="228600"/>
                  </a:cubicBezTo>
                  <a:cubicBezTo>
                    <a:pt x="265430" y="241300"/>
                    <a:pt x="257810" y="255270"/>
                    <a:pt x="247650" y="264160"/>
                  </a:cubicBezTo>
                  <a:cubicBezTo>
                    <a:pt x="233680" y="273050"/>
                    <a:pt x="205740" y="279400"/>
                    <a:pt x="189230" y="276860"/>
                  </a:cubicBezTo>
                  <a:cubicBezTo>
                    <a:pt x="175260" y="274320"/>
                    <a:pt x="165100" y="267970"/>
                    <a:pt x="154940" y="254000"/>
                  </a:cubicBezTo>
                  <a:cubicBezTo>
                    <a:pt x="134620" y="220980"/>
                    <a:pt x="119380" y="87630"/>
                    <a:pt x="129540" y="48260"/>
                  </a:cubicBezTo>
                  <a:cubicBezTo>
                    <a:pt x="133350" y="29210"/>
                    <a:pt x="144780" y="19050"/>
                    <a:pt x="154940" y="11430"/>
                  </a:cubicBezTo>
                  <a:cubicBezTo>
                    <a:pt x="162560" y="5080"/>
                    <a:pt x="172720" y="1270"/>
                    <a:pt x="182880" y="0"/>
                  </a:cubicBezTo>
                  <a:cubicBezTo>
                    <a:pt x="195580" y="0"/>
                    <a:pt x="214630" y="3810"/>
                    <a:pt x="226060" y="11430"/>
                  </a:cubicBezTo>
                  <a:cubicBezTo>
                    <a:pt x="238760" y="19050"/>
                    <a:pt x="246380" y="29210"/>
                    <a:pt x="252730" y="48260"/>
                  </a:cubicBezTo>
                  <a:cubicBezTo>
                    <a:pt x="264160" y="87630"/>
                    <a:pt x="260350" y="214630"/>
                    <a:pt x="254000" y="251460"/>
                  </a:cubicBezTo>
                  <a:cubicBezTo>
                    <a:pt x="251460" y="265430"/>
                    <a:pt x="248920" y="271780"/>
                    <a:pt x="242570" y="279400"/>
                  </a:cubicBezTo>
                  <a:cubicBezTo>
                    <a:pt x="234950" y="289560"/>
                    <a:pt x="219710" y="302260"/>
                    <a:pt x="205740" y="304800"/>
                  </a:cubicBezTo>
                  <a:cubicBezTo>
                    <a:pt x="189230" y="308610"/>
                    <a:pt x="162560" y="303530"/>
                    <a:pt x="148590" y="290830"/>
                  </a:cubicBezTo>
                  <a:cubicBezTo>
                    <a:pt x="130810" y="275590"/>
                    <a:pt x="121920" y="233680"/>
                    <a:pt x="118110" y="207010"/>
                  </a:cubicBezTo>
                  <a:cubicBezTo>
                    <a:pt x="114300" y="182880"/>
                    <a:pt x="107950" y="146050"/>
                    <a:pt x="120650" y="135890"/>
                  </a:cubicBezTo>
                  <a:cubicBezTo>
                    <a:pt x="133350" y="125730"/>
                    <a:pt x="191770" y="134620"/>
                    <a:pt x="195580" y="144780"/>
                  </a:cubicBezTo>
                  <a:cubicBezTo>
                    <a:pt x="199390" y="154940"/>
                    <a:pt x="152400" y="179070"/>
                    <a:pt x="146050" y="198120"/>
                  </a:cubicBezTo>
                  <a:cubicBezTo>
                    <a:pt x="140970" y="212090"/>
                    <a:pt x="152400" y="228600"/>
                    <a:pt x="148590" y="242570"/>
                  </a:cubicBezTo>
                  <a:cubicBezTo>
                    <a:pt x="143510" y="256540"/>
                    <a:pt x="133350" y="270510"/>
                    <a:pt x="120650" y="278130"/>
                  </a:cubicBezTo>
                  <a:cubicBezTo>
                    <a:pt x="105410" y="285750"/>
                    <a:pt x="77470" y="287020"/>
                    <a:pt x="60960" y="280670"/>
                  </a:cubicBezTo>
                  <a:cubicBezTo>
                    <a:pt x="48260" y="275590"/>
                    <a:pt x="38100" y="265430"/>
                    <a:pt x="29210" y="248920"/>
                  </a:cubicBezTo>
                  <a:cubicBezTo>
                    <a:pt x="13970" y="219710"/>
                    <a:pt x="0" y="138430"/>
                    <a:pt x="0" y="104140"/>
                  </a:cubicBezTo>
                  <a:cubicBezTo>
                    <a:pt x="0" y="85090"/>
                    <a:pt x="1270" y="72390"/>
                    <a:pt x="8890" y="60960"/>
                  </a:cubicBezTo>
                  <a:cubicBezTo>
                    <a:pt x="16510" y="48260"/>
                    <a:pt x="33020" y="38100"/>
                    <a:pt x="44450" y="33020"/>
                  </a:cubicBezTo>
                  <a:cubicBezTo>
                    <a:pt x="54610" y="29210"/>
                    <a:pt x="64770" y="29210"/>
                    <a:pt x="74930" y="31750"/>
                  </a:cubicBezTo>
                  <a:cubicBezTo>
                    <a:pt x="87630" y="35560"/>
                    <a:pt x="105410" y="45720"/>
                    <a:pt x="113030" y="55880"/>
                  </a:cubicBezTo>
                  <a:cubicBezTo>
                    <a:pt x="120650" y="63500"/>
                    <a:pt x="125730" y="83820"/>
                    <a:pt x="125730" y="83820"/>
                  </a:cubicBezTo>
                </a:path>
              </a:pathLst>
            </a:custGeom>
            <a:solidFill>
              <a:srgbClr val="FFFFFF"/>
            </a:solidFill>
            <a:ln cap="sq">
              <a:noFill/>
              <a:prstDash val="solid"/>
              <a:miter/>
            </a:ln>
          </p:spPr>
          <p:txBody>
            <a:bodyPr/>
            <a:lstStyle/>
            <a:p>
              <a:endParaRPr lang="de-DE"/>
            </a:p>
          </p:txBody>
        </p:sp>
      </p:grpSp>
      <p:grpSp>
        <p:nvGrpSpPr>
          <p:cNvPr id="91" name="Group 91"/>
          <p:cNvGrpSpPr/>
          <p:nvPr/>
        </p:nvGrpSpPr>
        <p:grpSpPr>
          <a:xfrm>
            <a:off x="4481512" y="9102090"/>
            <a:ext cx="189548" cy="239078"/>
            <a:chOff x="0" y="0"/>
            <a:chExt cx="252730" cy="318770"/>
          </a:xfrm>
        </p:grpSpPr>
        <p:sp>
          <p:nvSpPr>
            <p:cNvPr id="92" name="Freeform 92"/>
            <p:cNvSpPr/>
            <p:nvPr/>
          </p:nvSpPr>
          <p:spPr>
            <a:xfrm>
              <a:off x="44450" y="48260"/>
              <a:ext cx="163830" cy="222250"/>
            </a:xfrm>
            <a:custGeom>
              <a:avLst/>
              <a:gdLst/>
              <a:ahLst/>
              <a:cxnLst/>
              <a:rect l="l" t="t" r="r" b="b"/>
              <a:pathLst>
                <a:path w="163830" h="222250">
                  <a:moveTo>
                    <a:pt x="133350" y="74930"/>
                  </a:moveTo>
                  <a:cubicBezTo>
                    <a:pt x="121920" y="194310"/>
                    <a:pt x="115570" y="200660"/>
                    <a:pt x="106680" y="205740"/>
                  </a:cubicBezTo>
                  <a:cubicBezTo>
                    <a:pt x="95250" y="212090"/>
                    <a:pt x="74930" y="217170"/>
                    <a:pt x="62230" y="217170"/>
                  </a:cubicBezTo>
                  <a:cubicBezTo>
                    <a:pt x="52070" y="215900"/>
                    <a:pt x="41910" y="212090"/>
                    <a:pt x="34290" y="205740"/>
                  </a:cubicBezTo>
                  <a:cubicBezTo>
                    <a:pt x="24130" y="198120"/>
                    <a:pt x="12700" y="185420"/>
                    <a:pt x="8890" y="168910"/>
                  </a:cubicBezTo>
                  <a:cubicBezTo>
                    <a:pt x="2540" y="143510"/>
                    <a:pt x="10160" y="87630"/>
                    <a:pt x="19050" y="64770"/>
                  </a:cubicBezTo>
                  <a:cubicBezTo>
                    <a:pt x="24130" y="52070"/>
                    <a:pt x="30480" y="45720"/>
                    <a:pt x="39370" y="39370"/>
                  </a:cubicBezTo>
                  <a:cubicBezTo>
                    <a:pt x="49530" y="31750"/>
                    <a:pt x="67310" y="24130"/>
                    <a:pt x="81280" y="24130"/>
                  </a:cubicBezTo>
                  <a:cubicBezTo>
                    <a:pt x="95250" y="25400"/>
                    <a:pt x="113030" y="34290"/>
                    <a:pt x="123190" y="41910"/>
                  </a:cubicBezTo>
                  <a:cubicBezTo>
                    <a:pt x="130810" y="49530"/>
                    <a:pt x="134620" y="55880"/>
                    <a:pt x="139700" y="67310"/>
                  </a:cubicBezTo>
                  <a:cubicBezTo>
                    <a:pt x="148590" y="90170"/>
                    <a:pt x="162560" y="146050"/>
                    <a:pt x="157480" y="171450"/>
                  </a:cubicBezTo>
                  <a:cubicBezTo>
                    <a:pt x="153670" y="187960"/>
                    <a:pt x="143510" y="200660"/>
                    <a:pt x="132080" y="208280"/>
                  </a:cubicBezTo>
                  <a:cubicBezTo>
                    <a:pt x="120650" y="215900"/>
                    <a:pt x="102870" y="222250"/>
                    <a:pt x="88900" y="219710"/>
                  </a:cubicBezTo>
                  <a:cubicBezTo>
                    <a:pt x="72390" y="215900"/>
                    <a:pt x="52070" y="204470"/>
                    <a:pt x="39370" y="185420"/>
                  </a:cubicBezTo>
                  <a:cubicBezTo>
                    <a:pt x="20320" y="157480"/>
                    <a:pt x="5080" y="80010"/>
                    <a:pt x="11430" y="50800"/>
                  </a:cubicBezTo>
                  <a:cubicBezTo>
                    <a:pt x="13970" y="34290"/>
                    <a:pt x="22860" y="24130"/>
                    <a:pt x="33020" y="16510"/>
                  </a:cubicBezTo>
                  <a:cubicBezTo>
                    <a:pt x="43180" y="8890"/>
                    <a:pt x="57150" y="2540"/>
                    <a:pt x="71120" y="2540"/>
                  </a:cubicBezTo>
                  <a:cubicBezTo>
                    <a:pt x="87630" y="3810"/>
                    <a:pt x="114300" y="15240"/>
                    <a:pt x="124460" y="29210"/>
                  </a:cubicBezTo>
                  <a:cubicBezTo>
                    <a:pt x="134620" y="44450"/>
                    <a:pt x="138430" y="72390"/>
                    <a:pt x="132080" y="88900"/>
                  </a:cubicBezTo>
                  <a:cubicBezTo>
                    <a:pt x="125730" y="105410"/>
                    <a:pt x="104140" y="124460"/>
                    <a:pt x="87630" y="128270"/>
                  </a:cubicBezTo>
                  <a:cubicBezTo>
                    <a:pt x="69850" y="132080"/>
                    <a:pt x="43180" y="123190"/>
                    <a:pt x="29210" y="113030"/>
                  </a:cubicBezTo>
                  <a:cubicBezTo>
                    <a:pt x="19050" y="105410"/>
                    <a:pt x="12700" y="90170"/>
                    <a:pt x="10160" y="77470"/>
                  </a:cubicBezTo>
                  <a:cubicBezTo>
                    <a:pt x="7620" y="64770"/>
                    <a:pt x="8890" y="49530"/>
                    <a:pt x="15240" y="38100"/>
                  </a:cubicBezTo>
                  <a:cubicBezTo>
                    <a:pt x="24130" y="24130"/>
                    <a:pt x="48260" y="6350"/>
                    <a:pt x="64770" y="3810"/>
                  </a:cubicBezTo>
                  <a:cubicBezTo>
                    <a:pt x="77470" y="0"/>
                    <a:pt x="92710" y="5080"/>
                    <a:pt x="104140" y="11430"/>
                  </a:cubicBezTo>
                  <a:cubicBezTo>
                    <a:pt x="115570" y="17780"/>
                    <a:pt x="123190" y="26670"/>
                    <a:pt x="130810" y="41910"/>
                  </a:cubicBezTo>
                  <a:cubicBezTo>
                    <a:pt x="144780" y="68580"/>
                    <a:pt x="163830" y="142240"/>
                    <a:pt x="157480" y="171450"/>
                  </a:cubicBezTo>
                  <a:cubicBezTo>
                    <a:pt x="153670" y="187960"/>
                    <a:pt x="143510" y="200660"/>
                    <a:pt x="132080" y="208280"/>
                  </a:cubicBezTo>
                  <a:cubicBezTo>
                    <a:pt x="120650" y="215900"/>
                    <a:pt x="102870" y="222250"/>
                    <a:pt x="88900" y="219710"/>
                  </a:cubicBezTo>
                  <a:cubicBezTo>
                    <a:pt x="72390" y="215900"/>
                    <a:pt x="50800" y="204470"/>
                    <a:pt x="39370" y="185420"/>
                  </a:cubicBezTo>
                  <a:cubicBezTo>
                    <a:pt x="22860" y="160020"/>
                    <a:pt x="10160" y="90170"/>
                    <a:pt x="20320" y="63500"/>
                  </a:cubicBezTo>
                  <a:cubicBezTo>
                    <a:pt x="27940" y="44450"/>
                    <a:pt x="52070" y="30480"/>
                    <a:pt x="66040" y="25400"/>
                  </a:cubicBezTo>
                  <a:cubicBezTo>
                    <a:pt x="77470" y="22860"/>
                    <a:pt x="86360" y="22860"/>
                    <a:pt x="96520" y="26670"/>
                  </a:cubicBezTo>
                  <a:cubicBezTo>
                    <a:pt x="109220" y="31750"/>
                    <a:pt x="125730" y="43180"/>
                    <a:pt x="133350" y="54610"/>
                  </a:cubicBezTo>
                  <a:cubicBezTo>
                    <a:pt x="139700" y="62230"/>
                    <a:pt x="140970" y="69850"/>
                    <a:pt x="142240" y="82550"/>
                  </a:cubicBezTo>
                  <a:cubicBezTo>
                    <a:pt x="144780" y="104140"/>
                    <a:pt x="139700" y="147320"/>
                    <a:pt x="132080" y="168910"/>
                  </a:cubicBezTo>
                  <a:cubicBezTo>
                    <a:pt x="125730" y="184150"/>
                    <a:pt x="116840" y="198120"/>
                    <a:pt x="106680" y="205740"/>
                  </a:cubicBezTo>
                  <a:cubicBezTo>
                    <a:pt x="97790" y="212090"/>
                    <a:pt x="88900" y="215900"/>
                    <a:pt x="77470" y="217170"/>
                  </a:cubicBezTo>
                  <a:cubicBezTo>
                    <a:pt x="64770" y="217170"/>
                    <a:pt x="45720" y="212090"/>
                    <a:pt x="34290" y="205740"/>
                  </a:cubicBezTo>
                  <a:cubicBezTo>
                    <a:pt x="25400" y="200660"/>
                    <a:pt x="19050" y="194310"/>
                    <a:pt x="13970" y="182880"/>
                  </a:cubicBezTo>
                  <a:cubicBezTo>
                    <a:pt x="5080" y="161290"/>
                    <a:pt x="0" y="104140"/>
                    <a:pt x="6350" y="74930"/>
                  </a:cubicBezTo>
                  <a:cubicBezTo>
                    <a:pt x="11430" y="53340"/>
                    <a:pt x="20320" y="33020"/>
                    <a:pt x="34290" y="22860"/>
                  </a:cubicBezTo>
                  <a:cubicBezTo>
                    <a:pt x="45720" y="13970"/>
                    <a:pt x="63500" y="10160"/>
                    <a:pt x="77470" y="11430"/>
                  </a:cubicBezTo>
                  <a:cubicBezTo>
                    <a:pt x="91440" y="13970"/>
                    <a:pt x="107950" y="22860"/>
                    <a:pt x="118110" y="33020"/>
                  </a:cubicBezTo>
                  <a:cubicBezTo>
                    <a:pt x="127000" y="43180"/>
                    <a:pt x="133350" y="74930"/>
                    <a:pt x="133350" y="74930"/>
                  </a:cubicBezTo>
                </a:path>
              </a:pathLst>
            </a:custGeom>
            <a:solidFill>
              <a:srgbClr val="FFFFFF"/>
            </a:solidFill>
            <a:ln cap="sq">
              <a:noFill/>
              <a:prstDash val="solid"/>
              <a:miter/>
            </a:ln>
          </p:spPr>
          <p:txBody>
            <a:bodyPr/>
            <a:lstStyle/>
            <a:p>
              <a:endParaRPr lang="de-DE"/>
            </a:p>
          </p:txBody>
        </p:sp>
      </p:grpSp>
      <p:grpSp>
        <p:nvGrpSpPr>
          <p:cNvPr id="93" name="Group 93"/>
          <p:cNvGrpSpPr/>
          <p:nvPr/>
        </p:nvGrpSpPr>
        <p:grpSpPr>
          <a:xfrm>
            <a:off x="4485322" y="9588818"/>
            <a:ext cx="171450" cy="166688"/>
            <a:chOff x="0" y="0"/>
            <a:chExt cx="228600" cy="222250"/>
          </a:xfrm>
        </p:grpSpPr>
        <p:sp>
          <p:nvSpPr>
            <p:cNvPr id="94" name="Freeform 94"/>
            <p:cNvSpPr/>
            <p:nvPr/>
          </p:nvSpPr>
          <p:spPr>
            <a:xfrm>
              <a:off x="49530" y="49530"/>
              <a:ext cx="124460" cy="129540"/>
            </a:xfrm>
            <a:custGeom>
              <a:avLst/>
              <a:gdLst/>
              <a:ahLst/>
              <a:cxnLst/>
              <a:rect l="l" t="t" r="r" b="b"/>
              <a:pathLst>
                <a:path w="124460" h="129540">
                  <a:moveTo>
                    <a:pt x="124460" y="44450"/>
                  </a:moveTo>
                  <a:cubicBezTo>
                    <a:pt x="121920" y="90170"/>
                    <a:pt x="106680" y="114300"/>
                    <a:pt x="90170" y="121920"/>
                  </a:cubicBezTo>
                  <a:cubicBezTo>
                    <a:pt x="74930" y="129540"/>
                    <a:pt x="45720" y="124460"/>
                    <a:pt x="31750" y="118110"/>
                  </a:cubicBezTo>
                  <a:cubicBezTo>
                    <a:pt x="21590" y="114300"/>
                    <a:pt x="15240" y="105410"/>
                    <a:pt x="10160" y="96520"/>
                  </a:cubicBezTo>
                  <a:cubicBezTo>
                    <a:pt x="5080" y="88900"/>
                    <a:pt x="0" y="78740"/>
                    <a:pt x="1270" y="67310"/>
                  </a:cubicBezTo>
                  <a:cubicBezTo>
                    <a:pt x="2540" y="52070"/>
                    <a:pt x="13970" y="25400"/>
                    <a:pt x="25400" y="13970"/>
                  </a:cubicBezTo>
                  <a:cubicBezTo>
                    <a:pt x="33020" y="6350"/>
                    <a:pt x="41910" y="2540"/>
                    <a:pt x="53340" y="1270"/>
                  </a:cubicBezTo>
                  <a:cubicBezTo>
                    <a:pt x="68580" y="0"/>
                    <a:pt x="109220" y="19050"/>
                    <a:pt x="109220" y="19050"/>
                  </a:cubicBezTo>
                </a:path>
              </a:pathLst>
            </a:custGeom>
            <a:solidFill>
              <a:srgbClr val="FFFFFF"/>
            </a:solidFill>
            <a:ln cap="sq">
              <a:noFill/>
              <a:prstDash val="solid"/>
              <a:miter/>
            </a:ln>
          </p:spPr>
          <p:txBody>
            <a:bodyPr/>
            <a:lstStyle/>
            <a:p>
              <a:endParaRPr lang="de-DE"/>
            </a:p>
          </p:txBody>
        </p:sp>
      </p:grpSp>
      <p:grpSp>
        <p:nvGrpSpPr>
          <p:cNvPr id="95" name="Group 95"/>
          <p:cNvGrpSpPr/>
          <p:nvPr/>
        </p:nvGrpSpPr>
        <p:grpSpPr>
          <a:xfrm>
            <a:off x="4501515" y="9606915"/>
            <a:ext cx="171450" cy="166688"/>
            <a:chOff x="0" y="0"/>
            <a:chExt cx="228600" cy="222250"/>
          </a:xfrm>
        </p:grpSpPr>
        <p:sp>
          <p:nvSpPr>
            <p:cNvPr id="96" name="Freeform 96"/>
            <p:cNvSpPr/>
            <p:nvPr/>
          </p:nvSpPr>
          <p:spPr>
            <a:xfrm>
              <a:off x="50800" y="50800"/>
              <a:ext cx="124460" cy="128270"/>
            </a:xfrm>
            <a:custGeom>
              <a:avLst/>
              <a:gdLst/>
              <a:ahLst/>
              <a:cxnLst/>
              <a:rect l="l" t="t" r="r" b="b"/>
              <a:pathLst>
                <a:path w="124460" h="128270">
                  <a:moveTo>
                    <a:pt x="124460" y="44450"/>
                  </a:moveTo>
                  <a:cubicBezTo>
                    <a:pt x="121920" y="88900"/>
                    <a:pt x="105410" y="113030"/>
                    <a:pt x="90170" y="120650"/>
                  </a:cubicBezTo>
                  <a:cubicBezTo>
                    <a:pt x="73660" y="128270"/>
                    <a:pt x="44450" y="123190"/>
                    <a:pt x="30480" y="116840"/>
                  </a:cubicBezTo>
                  <a:cubicBezTo>
                    <a:pt x="20320" y="113030"/>
                    <a:pt x="13970" y="104140"/>
                    <a:pt x="8890" y="95250"/>
                  </a:cubicBezTo>
                  <a:cubicBezTo>
                    <a:pt x="3810" y="87630"/>
                    <a:pt x="0" y="77470"/>
                    <a:pt x="0" y="66040"/>
                  </a:cubicBezTo>
                  <a:cubicBezTo>
                    <a:pt x="1270" y="50800"/>
                    <a:pt x="13970" y="24130"/>
                    <a:pt x="24130" y="12700"/>
                  </a:cubicBezTo>
                  <a:cubicBezTo>
                    <a:pt x="31750" y="5080"/>
                    <a:pt x="40640" y="1270"/>
                    <a:pt x="52070" y="0"/>
                  </a:cubicBezTo>
                  <a:cubicBezTo>
                    <a:pt x="67310" y="0"/>
                    <a:pt x="107950" y="17780"/>
                    <a:pt x="107950" y="17780"/>
                  </a:cubicBezTo>
                </a:path>
              </a:pathLst>
            </a:custGeom>
            <a:solidFill>
              <a:srgbClr val="FFFFFF"/>
            </a:solidFill>
            <a:ln cap="sq">
              <a:noFill/>
              <a:prstDash val="solid"/>
              <a:miter/>
            </a:ln>
          </p:spPr>
          <p:txBody>
            <a:bodyPr/>
            <a:lstStyle/>
            <a:p>
              <a:endParaRPr lang="de-DE"/>
            </a:p>
          </p:txBody>
        </p:sp>
      </p:grpSp>
      <p:grpSp>
        <p:nvGrpSpPr>
          <p:cNvPr id="97" name="Group 97"/>
          <p:cNvGrpSpPr/>
          <p:nvPr/>
        </p:nvGrpSpPr>
        <p:grpSpPr>
          <a:xfrm>
            <a:off x="4503420" y="9592628"/>
            <a:ext cx="171450" cy="166688"/>
            <a:chOff x="0" y="0"/>
            <a:chExt cx="228600" cy="222250"/>
          </a:xfrm>
        </p:grpSpPr>
        <p:sp>
          <p:nvSpPr>
            <p:cNvPr id="98" name="Freeform 98"/>
            <p:cNvSpPr/>
            <p:nvPr/>
          </p:nvSpPr>
          <p:spPr>
            <a:xfrm>
              <a:off x="49530" y="49530"/>
              <a:ext cx="125730" cy="128270"/>
            </a:xfrm>
            <a:custGeom>
              <a:avLst/>
              <a:gdLst/>
              <a:ahLst/>
              <a:cxnLst/>
              <a:rect l="l" t="t" r="r" b="b"/>
              <a:pathLst>
                <a:path w="125730" h="128270">
                  <a:moveTo>
                    <a:pt x="125730" y="44450"/>
                  </a:moveTo>
                  <a:cubicBezTo>
                    <a:pt x="121920" y="88900"/>
                    <a:pt x="106680" y="114300"/>
                    <a:pt x="90170" y="120650"/>
                  </a:cubicBezTo>
                  <a:cubicBezTo>
                    <a:pt x="74930" y="128270"/>
                    <a:pt x="45720" y="124460"/>
                    <a:pt x="31750" y="118110"/>
                  </a:cubicBezTo>
                  <a:cubicBezTo>
                    <a:pt x="21590" y="113030"/>
                    <a:pt x="15240" y="104140"/>
                    <a:pt x="10160" y="96520"/>
                  </a:cubicBezTo>
                  <a:cubicBezTo>
                    <a:pt x="5080" y="87630"/>
                    <a:pt x="0" y="77470"/>
                    <a:pt x="1270" y="67310"/>
                  </a:cubicBezTo>
                  <a:cubicBezTo>
                    <a:pt x="2540" y="52070"/>
                    <a:pt x="13970" y="24130"/>
                    <a:pt x="25400" y="12700"/>
                  </a:cubicBezTo>
                  <a:cubicBezTo>
                    <a:pt x="33020" y="5080"/>
                    <a:pt x="41910" y="1270"/>
                    <a:pt x="53340" y="1270"/>
                  </a:cubicBezTo>
                  <a:cubicBezTo>
                    <a:pt x="68580" y="0"/>
                    <a:pt x="109220" y="17780"/>
                    <a:pt x="109220" y="17780"/>
                  </a:cubicBezTo>
                </a:path>
              </a:pathLst>
            </a:custGeom>
            <a:solidFill>
              <a:srgbClr val="FFFFFF"/>
            </a:solidFill>
            <a:ln cap="sq">
              <a:noFill/>
              <a:prstDash val="solid"/>
              <a:miter/>
            </a:ln>
          </p:spPr>
          <p:txBody>
            <a:bodyPr/>
            <a:lstStyle/>
            <a:p>
              <a:endParaRPr lang="de-DE"/>
            </a:p>
          </p:txBody>
        </p:sp>
      </p:grpSp>
      <p:grpSp>
        <p:nvGrpSpPr>
          <p:cNvPr id="99" name="Group 99"/>
          <p:cNvGrpSpPr/>
          <p:nvPr/>
        </p:nvGrpSpPr>
        <p:grpSpPr>
          <a:xfrm>
            <a:off x="4483418" y="9351645"/>
            <a:ext cx="287655" cy="281940"/>
            <a:chOff x="0" y="0"/>
            <a:chExt cx="383540" cy="375920"/>
          </a:xfrm>
        </p:grpSpPr>
        <p:sp>
          <p:nvSpPr>
            <p:cNvPr id="100" name="Freeform 100"/>
            <p:cNvSpPr/>
            <p:nvPr/>
          </p:nvSpPr>
          <p:spPr>
            <a:xfrm>
              <a:off x="48260" y="46990"/>
              <a:ext cx="284480" cy="280670"/>
            </a:xfrm>
            <a:custGeom>
              <a:avLst/>
              <a:gdLst/>
              <a:ahLst/>
              <a:cxnLst/>
              <a:rect l="l" t="t" r="r" b="b"/>
              <a:pathLst>
                <a:path w="284480" h="280670">
                  <a:moveTo>
                    <a:pt x="140970" y="76200"/>
                  </a:moveTo>
                  <a:cubicBezTo>
                    <a:pt x="191770" y="222250"/>
                    <a:pt x="187960" y="236220"/>
                    <a:pt x="182880" y="247650"/>
                  </a:cubicBezTo>
                  <a:cubicBezTo>
                    <a:pt x="177800" y="257810"/>
                    <a:pt x="170180" y="264160"/>
                    <a:pt x="161290" y="269240"/>
                  </a:cubicBezTo>
                  <a:cubicBezTo>
                    <a:pt x="149860" y="275590"/>
                    <a:pt x="130810" y="280670"/>
                    <a:pt x="116840" y="278130"/>
                  </a:cubicBezTo>
                  <a:cubicBezTo>
                    <a:pt x="102870" y="275590"/>
                    <a:pt x="87630" y="269240"/>
                    <a:pt x="77470" y="254000"/>
                  </a:cubicBezTo>
                  <a:cubicBezTo>
                    <a:pt x="58420" y="224790"/>
                    <a:pt x="43180" y="125730"/>
                    <a:pt x="50800" y="87630"/>
                  </a:cubicBezTo>
                  <a:cubicBezTo>
                    <a:pt x="54610" y="64770"/>
                    <a:pt x="68580" y="45720"/>
                    <a:pt x="81280" y="36830"/>
                  </a:cubicBezTo>
                  <a:cubicBezTo>
                    <a:pt x="90170" y="29210"/>
                    <a:pt x="99060" y="27940"/>
                    <a:pt x="110490" y="27940"/>
                  </a:cubicBezTo>
                  <a:cubicBezTo>
                    <a:pt x="123190" y="27940"/>
                    <a:pt x="142240" y="34290"/>
                    <a:pt x="153670" y="40640"/>
                  </a:cubicBezTo>
                  <a:cubicBezTo>
                    <a:pt x="161290" y="46990"/>
                    <a:pt x="168910" y="52070"/>
                    <a:pt x="171450" y="64770"/>
                  </a:cubicBezTo>
                  <a:cubicBezTo>
                    <a:pt x="177800" y="92710"/>
                    <a:pt x="162560" y="195580"/>
                    <a:pt x="134620" y="217170"/>
                  </a:cubicBezTo>
                  <a:cubicBezTo>
                    <a:pt x="113030" y="233680"/>
                    <a:pt x="64770" y="227330"/>
                    <a:pt x="44450" y="215900"/>
                  </a:cubicBezTo>
                  <a:cubicBezTo>
                    <a:pt x="26670" y="205740"/>
                    <a:pt x="19050" y="179070"/>
                    <a:pt x="12700" y="158750"/>
                  </a:cubicBezTo>
                  <a:cubicBezTo>
                    <a:pt x="5080" y="138430"/>
                    <a:pt x="0" y="115570"/>
                    <a:pt x="2540" y="93980"/>
                  </a:cubicBezTo>
                  <a:cubicBezTo>
                    <a:pt x="6350" y="69850"/>
                    <a:pt x="19050" y="34290"/>
                    <a:pt x="36830" y="19050"/>
                  </a:cubicBezTo>
                  <a:cubicBezTo>
                    <a:pt x="53340" y="6350"/>
                    <a:pt x="81280" y="0"/>
                    <a:pt x="101600" y="3810"/>
                  </a:cubicBezTo>
                  <a:cubicBezTo>
                    <a:pt x="124460" y="6350"/>
                    <a:pt x="146050" y="34290"/>
                    <a:pt x="168910" y="41910"/>
                  </a:cubicBezTo>
                  <a:cubicBezTo>
                    <a:pt x="190500" y="49530"/>
                    <a:pt x="215900" y="38100"/>
                    <a:pt x="233680" y="50800"/>
                  </a:cubicBezTo>
                  <a:cubicBezTo>
                    <a:pt x="257810" y="68580"/>
                    <a:pt x="284480" y="133350"/>
                    <a:pt x="283210" y="162560"/>
                  </a:cubicBezTo>
                  <a:cubicBezTo>
                    <a:pt x="283210" y="184150"/>
                    <a:pt x="271780" y="205740"/>
                    <a:pt x="256540" y="215900"/>
                  </a:cubicBezTo>
                  <a:cubicBezTo>
                    <a:pt x="242570" y="226060"/>
                    <a:pt x="214630" y="229870"/>
                    <a:pt x="198120" y="223520"/>
                  </a:cubicBezTo>
                  <a:cubicBezTo>
                    <a:pt x="181610" y="218440"/>
                    <a:pt x="162560" y="196850"/>
                    <a:pt x="158750" y="179070"/>
                  </a:cubicBezTo>
                  <a:cubicBezTo>
                    <a:pt x="154940" y="162560"/>
                    <a:pt x="162560" y="134620"/>
                    <a:pt x="172720" y="121920"/>
                  </a:cubicBezTo>
                  <a:cubicBezTo>
                    <a:pt x="181610" y="110490"/>
                    <a:pt x="195580" y="104140"/>
                    <a:pt x="208280" y="101600"/>
                  </a:cubicBezTo>
                  <a:cubicBezTo>
                    <a:pt x="220980" y="100330"/>
                    <a:pt x="237490" y="101600"/>
                    <a:pt x="248920" y="107950"/>
                  </a:cubicBezTo>
                  <a:cubicBezTo>
                    <a:pt x="260350" y="113030"/>
                    <a:pt x="271780" y="125730"/>
                    <a:pt x="276860" y="137160"/>
                  </a:cubicBezTo>
                  <a:cubicBezTo>
                    <a:pt x="283210" y="148590"/>
                    <a:pt x="284480" y="163830"/>
                    <a:pt x="281940" y="176530"/>
                  </a:cubicBezTo>
                  <a:cubicBezTo>
                    <a:pt x="280670" y="189230"/>
                    <a:pt x="271780" y="203200"/>
                    <a:pt x="262890" y="212090"/>
                  </a:cubicBezTo>
                  <a:cubicBezTo>
                    <a:pt x="252730" y="220980"/>
                    <a:pt x="237490" y="227330"/>
                    <a:pt x="224790" y="227330"/>
                  </a:cubicBezTo>
                  <a:cubicBezTo>
                    <a:pt x="212090" y="228600"/>
                    <a:pt x="196850" y="226060"/>
                    <a:pt x="185420" y="218440"/>
                  </a:cubicBezTo>
                  <a:cubicBezTo>
                    <a:pt x="170180" y="205740"/>
                    <a:pt x="163830" y="168910"/>
                    <a:pt x="147320" y="153670"/>
                  </a:cubicBezTo>
                  <a:cubicBezTo>
                    <a:pt x="130810" y="138430"/>
                    <a:pt x="88900" y="138430"/>
                    <a:pt x="86360" y="125730"/>
                  </a:cubicBezTo>
                  <a:cubicBezTo>
                    <a:pt x="83820" y="113030"/>
                    <a:pt x="121920" y="74930"/>
                    <a:pt x="129540" y="78740"/>
                  </a:cubicBezTo>
                  <a:cubicBezTo>
                    <a:pt x="137160" y="81280"/>
                    <a:pt x="139700" y="135890"/>
                    <a:pt x="129540" y="143510"/>
                  </a:cubicBezTo>
                  <a:cubicBezTo>
                    <a:pt x="116840" y="152400"/>
                    <a:pt x="67310" y="132080"/>
                    <a:pt x="55880" y="116840"/>
                  </a:cubicBezTo>
                  <a:cubicBezTo>
                    <a:pt x="46990" y="105410"/>
                    <a:pt x="48260" y="85090"/>
                    <a:pt x="53340" y="72390"/>
                  </a:cubicBezTo>
                  <a:cubicBezTo>
                    <a:pt x="59690" y="55880"/>
                    <a:pt x="78740" y="36830"/>
                    <a:pt x="95250" y="30480"/>
                  </a:cubicBezTo>
                  <a:cubicBezTo>
                    <a:pt x="109220" y="25400"/>
                    <a:pt x="127000" y="27940"/>
                    <a:pt x="139700" y="33020"/>
                  </a:cubicBezTo>
                  <a:cubicBezTo>
                    <a:pt x="152400" y="39370"/>
                    <a:pt x="163830" y="48260"/>
                    <a:pt x="171450" y="64770"/>
                  </a:cubicBezTo>
                  <a:cubicBezTo>
                    <a:pt x="186690" y="95250"/>
                    <a:pt x="194310" y="187960"/>
                    <a:pt x="191770" y="218440"/>
                  </a:cubicBezTo>
                  <a:cubicBezTo>
                    <a:pt x="190500" y="232410"/>
                    <a:pt x="187960" y="238760"/>
                    <a:pt x="182880" y="247650"/>
                  </a:cubicBezTo>
                  <a:cubicBezTo>
                    <a:pt x="175260" y="259080"/>
                    <a:pt x="158750" y="271780"/>
                    <a:pt x="147320" y="275590"/>
                  </a:cubicBezTo>
                  <a:cubicBezTo>
                    <a:pt x="137160" y="279400"/>
                    <a:pt x="127000" y="280670"/>
                    <a:pt x="116840" y="278130"/>
                  </a:cubicBezTo>
                  <a:cubicBezTo>
                    <a:pt x="104140" y="274320"/>
                    <a:pt x="90170" y="267970"/>
                    <a:pt x="77470" y="254000"/>
                  </a:cubicBezTo>
                  <a:cubicBezTo>
                    <a:pt x="57150" y="229870"/>
                    <a:pt x="27940" y="153670"/>
                    <a:pt x="21590" y="120650"/>
                  </a:cubicBezTo>
                  <a:cubicBezTo>
                    <a:pt x="17780" y="101600"/>
                    <a:pt x="17780" y="87630"/>
                    <a:pt x="22860" y="74930"/>
                  </a:cubicBezTo>
                  <a:cubicBezTo>
                    <a:pt x="25400" y="64770"/>
                    <a:pt x="31750" y="57150"/>
                    <a:pt x="39370" y="50800"/>
                  </a:cubicBezTo>
                  <a:cubicBezTo>
                    <a:pt x="49530" y="43180"/>
                    <a:pt x="68580" y="35560"/>
                    <a:pt x="82550" y="34290"/>
                  </a:cubicBezTo>
                  <a:cubicBezTo>
                    <a:pt x="92710" y="34290"/>
                    <a:pt x="102870" y="36830"/>
                    <a:pt x="111760" y="41910"/>
                  </a:cubicBezTo>
                  <a:cubicBezTo>
                    <a:pt x="121920" y="49530"/>
                    <a:pt x="140970" y="76200"/>
                    <a:pt x="140970" y="76200"/>
                  </a:cubicBezTo>
                </a:path>
              </a:pathLst>
            </a:custGeom>
            <a:solidFill>
              <a:srgbClr val="FFFFFF"/>
            </a:solidFill>
            <a:ln cap="sq">
              <a:noFill/>
              <a:prstDash val="solid"/>
              <a:miter/>
            </a:ln>
          </p:spPr>
          <p:txBody>
            <a:bodyPr/>
            <a:lstStyle/>
            <a:p>
              <a:endParaRPr lang="de-DE"/>
            </a:p>
          </p:txBody>
        </p:sp>
      </p:grpSp>
      <p:sp>
        <p:nvSpPr>
          <p:cNvPr id="101" name="Freeform 101"/>
          <p:cNvSpPr/>
          <p:nvPr/>
        </p:nvSpPr>
        <p:spPr>
          <a:xfrm>
            <a:off x="5662704" y="1698975"/>
            <a:ext cx="960300" cy="2076324"/>
          </a:xfrm>
          <a:custGeom>
            <a:avLst/>
            <a:gdLst/>
            <a:ahLst/>
            <a:cxnLst/>
            <a:rect l="l" t="t" r="r" b="b"/>
            <a:pathLst>
              <a:path w="960300" h="2076324">
                <a:moveTo>
                  <a:pt x="0" y="0"/>
                </a:moveTo>
                <a:lnTo>
                  <a:pt x="960300" y="0"/>
                </a:lnTo>
                <a:lnTo>
                  <a:pt x="960300" y="2076325"/>
                </a:lnTo>
                <a:lnTo>
                  <a:pt x="0" y="2076325"/>
                </a:lnTo>
                <a:lnTo>
                  <a:pt x="0" y="0"/>
                </a:lnTo>
                <a:close/>
              </a:path>
            </a:pathLst>
          </a:custGeom>
          <a:blipFill>
            <a:blip r:embed="rId6"/>
            <a:stretch>
              <a:fillRect/>
            </a:stretch>
          </a:blipFill>
        </p:spPr>
        <p:txBody>
          <a:bodyPr/>
          <a:lstStyle/>
          <a:p>
            <a:endParaRPr lang="de-DE"/>
          </a:p>
        </p:txBody>
      </p:sp>
      <p:sp>
        <p:nvSpPr>
          <p:cNvPr id="102" name="TextBox 102"/>
          <p:cNvSpPr txBox="1"/>
          <p:nvPr/>
        </p:nvSpPr>
        <p:spPr>
          <a:xfrm>
            <a:off x="800601" y="4372199"/>
            <a:ext cx="5822403" cy="1736501"/>
          </a:xfrm>
          <a:prstGeom prst="rect">
            <a:avLst/>
          </a:prstGeom>
        </p:spPr>
        <p:txBody>
          <a:bodyPr lIns="0" tIns="0" rIns="0" bIns="0" rtlCol="0" anchor="t">
            <a:spAutoFit/>
          </a:bodyPr>
          <a:lstStyle/>
          <a:p>
            <a:pPr marL="263619" lvl="1" indent="-131809" algn="l">
              <a:lnSpc>
                <a:spcPts val="1709"/>
              </a:lnSpc>
              <a:buAutoNum type="arabicPeriod"/>
            </a:pPr>
            <a:r>
              <a:rPr lang="de-DE" sz="1221" dirty="0">
                <a:solidFill>
                  <a:srgbClr val="000000"/>
                </a:solidFill>
                <a:latin typeface="Klein"/>
                <a:ea typeface="Klein"/>
                <a:cs typeface="Klein"/>
                <a:sym typeface="Klein"/>
              </a:rPr>
              <a:t>Fülle jeweils 100 ml heißes Wasser (aus dem Wasserhahn) in zwei Bechergläser.</a:t>
            </a:r>
          </a:p>
          <a:p>
            <a:pPr marL="263619" lvl="1" indent="-131809" algn="l">
              <a:lnSpc>
                <a:spcPts val="1709"/>
              </a:lnSpc>
              <a:buAutoNum type="arabicPeriod"/>
            </a:pPr>
            <a:r>
              <a:rPr lang="de-DE" sz="1221" dirty="0">
                <a:solidFill>
                  <a:srgbClr val="000000"/>
                </a:solidFill>
                <a:latin typeface="Klein"/>
                <a:ea typeface="Klein"/>
                <a:cs typeface="Klein"/>
                <a:sym typeface="Klein"/>
              </a:rPr>
              <a:t>Gib in eines der Gläser 5 </a:t>
            </a:r>
            <a:r>
              <a:rPr lang="de-DE" sz="1221" dirty="0" err="1">
                <a:solidFill>
                  <a:srgbClr val="000000"/>
                </a:solidFill>
                <a:latin typeface="Klein"/>
                <a:ea typeface="Klein"/>
                <a:cs typeface="Klein"/>
                <a:sym typeface="Klein"/>
              </a:rPr>
              <a:t>g</a:t>
            </a:r>
            <a:r>
              <a:rPr lang="de-DE" sz="1221" dirty="0">
                <a:solidFill>
                  <a:srgbClr val="000000"/>
                </a:solidFill>
                <a:latin typeface="Klein"/>
                <a:ea typeface="Klein"/>
                <a:cs typeface="Klein"/>
                <a:sym typeface="Klein"/>
              </a:rPr>
              <a:t> Salz und rühre, bis es sich aufgelöst hat.</a:t>
            </a:r>
          </a:p>
          <a:p>
            <a:pPr marL="263619" lvl="1" indent="-131809" algn="l">
              <a:lnSpc>
                <a:spcPts val="1709"/>
              </a:lnSpc>
              <a:buAutoNum type="arabicPeriod"/>
            </a:pPr>
            <a:r>
              <a:rPr lang="de-DE" sz="1221" dirty="0">
                <a:solidFill>
                  <a:srgbClr val="000000"/>
                </a:solidFill>
                <a:latin typeface="Klein"/>
                <a:ea typeface="Klein"/>
                <a:cs typeface="Klein"/>
                <a:sym typeface="Klein"/>
              </a:rPr>
              <a:t>Miss die Anfangstemperatur des Wassers in beiden Bechergläsern.</a:t>
            </a:r>
          </a:p>
          <a:p>
            <a:pPr marL="263619" lvl="1" indent="-131809" algn="l">
              <a:lnSpc>
                <a:spcPts val="1709"/>
              </a:lnSpc>
              <a:buAutoNum type="arabicPeriod"/>
            </a:pPr>
            <a:r>
              <a:rPr lang="de-DE" sz="1221" dirty="0">
                <a:solidFill>
                  <a:srgbClr val="000000"/>
                </a:solidFill>
                <a:latin typeface="Klein"/>
                <a:ea typeface="Klein"/>
                <a:cs typeface="Klein"/>
                <a:sym typeface="Klein"/>
              </a:rPr>
              <a:t>Lass beide Gläser bei Raumtemperatur stehen und beobachte die Temperaturentwicklung im 2-Minuten-Takt. Notiere die Werte in einer Tabelle. </a:t>
            </a:r>
          </a:p>
          <a:p>
            <a:pPr algn="l">
              <a:lnSpc>
                <a:spcPts val="1709"/>
              </a:lnSpc>
            </a:pPr>
            <a:endParaRPr lang="de-DE" sz="1221" dirty="0">
              <a:solidFill>
                <a:srgbClr val="000000"/>
              </a:solidFill>
              <a:latin typeface="Klein"/>
              <a:ea typeface="Klein"/>
              <a:cs typeface="Klein"/>
              <a:sym typeface="Klein"/>
            </a:endParaRPr>
          </a:p>
        </p:txBody>
      </p:sp>
      <p:sp>
        <p:nvSpPr>
          <p:cNvPr id="103" name="TextBox 103"/>
          <p:cNvSpPr txBox="1"/>
          <p:nvPr/>
        </p:nvSpPr>
        <p:spPr>
          <a:xfrm>
            <a:off x="800601" y="534132"/>
            <a:ext cx="5799714" cy="1020792"/>
          </a:xfrm>
          <a:prstGeom prst="rect">
            <a:avLst/>
          </a:prstGeom>
        </p:spPr>
        <p:txBody>
          <a:bodyPr lIns="0" tIns="0" rIns="0" bIns="0" rtlCol="0" anchor="t">
            <a:spAutoFit/>
          </a:bodyPr>
          <a:lstStyle/>
          <a:p>
            <a:pPr algn="ctr">
              <a:lnSpc>
                <a:spcPts val="3968"/>
              </a:lnSpc>
            </a:pPr>
            <a:r>
              <a:rPr lang="de-DE" sz="3200" b="1" spc="-6">
                <a:solidFill>
                  <a:srgbClr val="000000"/>
                </a:solidFill>
                <a:latin typeface="Klein Bold"/>
                <a:ea typeface="Klein Bold"/>
                <a:cs typeface="Klein Bold"/>
                <a:sym typeface="Klein Bold"/>
              </a:rPr>
              <a:t>Effekt von Salz auf Verdunstungskühlung</a:t>
            </a:r>
          </a:p>
        </p:txBody>
      </p:sp>
      <p:sp>
        <p:nvSpPr>
          <p:cNvPr id="104" name="TextBox 104"/>
          <p:cNvSpPr txBox="1"/>
          <p:nvPr/>
        </p:nvSpPr>
        <p:spPr>
          <a:xfrm>
            <a:off x="1936131" y="1659723"/>
            <a:ext cx="3528654" cy="431720"/>
          </a:xfrm>
          <a:prstGeom prst="rect">
            <a:avLst/>
          </a:prstGeom>
        </p:spPr>
        <p:txBody>
          <a:bodyPr lIns="0" tIns="0" rIns="0" bIns="0" rtlCol="0" anchor="t">
            <a:spAutoFit/>
          </a:bodyPr>
          <a:lstStyle/>
          <a:p>
            <a:pPr algn="ctr">
              <a:lnSpc>
                <a:spcPts val="3504"/>
              </a:lnSpc>
              <a:spcBef>
                <a:spcPct val="0"/>
              </a:spcBef>
            </a:pPr>
            <a:r>
              <a:rPr lang="de-DE" sz="2503">
                <a:solidFill>
                  <a:srgbClr val="000000"/>
                </a:solidFill>
                <a:latin typeface="Klein"/>
                <a:ea typeface="Klein"/>
                <a:cs typeface="Klein"/>
                <a:sym typeface="Klein"/>
              </a:rPr>
              <a:t>Station 6</a:t>
            </a:r>
          </a:p>
        </p:txBody>
      </p:sp>
      <p:sp>
        <p:nvSpPr>
          <p:cNvPr id="105" name="TextBox 105"/>
          <p:cNvSpPr txBox="1"/>
          <p:nvPr/>
        </p:nvSpPr>
        <p:spPr>
          <a:xfrm>
            <a:off x="1104319" y="3883779"/>
            <a:ext cx="1695724" cy="246221"/>
          </a:xfrm>
          <a:prstGeom prst="rect">
            <a:avLst/>
          </a:prstGeom>
        </p:spPr>
        <p:txBody>
          <a:bodyPr lIns="0" tIns="0" rIns="0" bIns="0" rtlCol="0" anchor="t">
            <a:spAutoFit/>
          </a:bodyPr>
          <a:lstStyle/>
          <a:p>
            <a:pPr algn="l">
              <a:lnSpc>
                <a:spcPts val="1960"/>
              </a:lnSpc>
              <a:spcBef>
                <a:spcPct val="0"/>
              </a:spcBef>
            </a:pPr>
            <a:r>
              <a:rPr lang="de-DE" sz="1400" b="1" dirty="0">
                <a:solidFill>
                  <a:srgbClr val="000000"/>
                </a:solidFill>
                <a:latin typeface="Klein Bold"/>
                <a:ea typeface="Klein Bold"/>
                <a:cs typeface="Klein Bold"/>
                <a:sym typeface="Klein Bold"/>
              </a:rPr>
              <a:t>Durchführung</a:t>
            </a:r>
          </a:p>
        </p:txBody>
      </p:sp>
      <p:sp>
        <p:nvSpPr>
          <p:cNvPr id="106" name="TextBox 106"/>
          <p:cNvSpPr txBox="1"/>
          <p:nvPr/>
        </p:nvSpPr>
        <p:spPr>
          <a:xfrm>
            <a:off x="1104319" y="2380898"/>
            <a:ext cx="2305214" cy="246221"/>
          </a:xfrm>
          <a:prstGeom prst="rect">
            <a:avLst/>
          </a:prstGeom>
        </p:spPr>
        <p:txBody>
          <a:bodyPr lIns="0" tIns="0" rIns="0" bIns="0" rtlCol="0" anchor="t">
            <a:spAutoFit/>
          </a:bodyPr>
          <a:lstStyle/>
          <a:p>
            <a:pPr algn="l">
              <a:lnSpc>
                <a:spcPts val="1959"/>
              </a:lnSpc>
              <a:spcBef>
                <a:spcPct val="0"/>
              </a:spcBef>
            </a:pPr>
            <a:r>
              <a:rPr lang="de-DE" sz="1399" b="1">
                <a:solidFill>
                  <a:srgbClr val="000000"/>
                </a:solidFill>
                <a:latin typeface="Klein Bold"/>
                <a:ea typeface="Klein Bold"/>
                <a:cs typeface="Klein Bold"/>
                <a:sym typeface="Klein Bold"/>
              </a:rPr>
              <a:t>Material</a:t>
            </a:r>
          </a:p>
        </p:txBody>
      </p:sp>
      <p:grpSp>
        <p:nvGrpSpPr>
          <p:cNvPr id="107" name="Group 107"/>
          <p:cNvGrpSpPr/>
          <p:nvPr/>
        </p:nvGrpSpPr>
        <p:grpSpPr>
          <a:xfrm>
            <a:off x="724707" y="6410922"/>
            <a:ext cx="6097674" cy="3507778"/>
            <a:chOff x="0" y="0"/>
            <a:chExt cx="3869423" cy="2225944"/>
          </a:xfrm>
        </p:grpSpPr>
        <p:sp>
          <p:nvSpPr>
            <p:cNvPr id="108" name="Freeform 108"/>
            <p:cNvSpPr/>
            <p:nvPr/>
          </p:nvSpPr>
          <p:spPr>
            <a:xfrm>
              <a:off x="0" y="0"/>
              <a:ext cx="3869424" cy="2225944"/>
            </a:xfrm>
            <a:custGeom>
              <a:avLst/>
              <a:gdLst/>
              <a:ahLst/>
              <a:cxnLst/>
              <a:rect l="l" t="t" r="r" b="b"/>
              <a:pathLst>
                <a:path w="3869424" h="2225944">
                  <a:moveTo>
                    <a:pt x="20314" y="0"/>
                  </a:moveTo>
                  <a:lnTo>
                    <a:pt x="3849109" y="0"/>
                  </a:lnTo>
                  <a:cubicBezTo>
                    <a:pt x="3860328" y="0"/>
                    <a:pt x="3869424" y="9095"/>
                    <a:pt x="3869424" y="20314"/>
                  </a:cubicBezTo>
                  <a:lnTo>
                    <a:pt x="3869424" y="2205630"/>
                  </a:lnTo>
                  <a:cubicBezTo>
                    <a:pt x="3869424" y="2211017"/>
                    <a:pt x="3867283" y="2216184"/>
                    <a:pt x="3863473" y="2219994"/>
                  </a:cubicBezTo>
                  <a:cubicBezTo>
                    <a:pt x="3859664" y="2223804"/>
                    <a:pt x="3854497" y="2225944"/>
                    <a:pt x="3849109" y="2225944"/>
                  </a:cubicBezTo>
                  <a:lnTo>
                    <a:pt x="20314" y="2225944"/>
                  </a:lnTo>
                  <a:cubicBezTo>
                    <a:pt x="9095" y="2225944"/>
                    <a:pt x="0" y="2216849"/>
                    <a:pt x="0" y="2205630"/>
                  </a:cubicBezTo>
                  <a:lnTo>
                    <a:pt x="0" y="20314"/>
                  </a:lnTo>
                  <a:cubicBezTo>
                    <a:pt x="0" y="9095"/>
                    <a:pt x="9095" y="0"/>
                    <a:pt x="20314" y="0"/>
                  </a:cubicBezTo>
                  <a:close/>
                </a:path>
              </a:pathLst>
            </a:custGeom>
            <a:solidFill>
              <a:srgbClr val="FFFFFF"/>
            </a:solidFill>
            <a:ln w="9525" cap="sq">
              <a:solidFill>
                <a:srgbClr val="000000"/>
              </a:solidFill>
              <a:prstDash val="lgDash"/>
              <a:miter/>
            </a:ln>
          </p:spPr>
          <p:txBody>
            <a:bodyPr/>
            <a:lstStyle/>
            <a:p>
              <a:endParaRPr lang="de-DE"/>
            </a:p>
          </p:txBody>
        </p:sp>
        <p:sp>
          <p:nvSpPr>
            <p:cNvPr id="109" name="TextBox 109"/>
            <p:cNvSpPr txBox="1"/>
            <p:nvPr/>
          </p:nvSpPr>
          <p:spPr>
            <a:xfrm>
              <a:off x="0" y="-28575"/>
              <a:ext cx="3869423" cy="2254519"/>
            </a:xfrm>
            <a:prstGeom prst="rect">
              <a:avLst/>
            </a:prstGeom>
          </p:spPr>
          <p:txBody>
            <a:bodyPr lIns="35919" tIns="35919" rIns="35919" bIns="35919" rtlCol="0" anchor="ctr"/>
            <a:lstStyle/>
            <a:p>
              <a:pPr algn="ctr">
                <a:lnSpc>
                  <a:spcPts val="1385"/>
                </a:lnSpc>
              </a:pPr>
              <a:endParaRPr/>
            </a:p>
          </p:txBody>
        </p:sp>
      </p:grpSp>
      <p:sp>
        <p:nvSpPr>
          <p:cNvPr id="110" name="Freeform 110"/>
          <p:cNvSpPr/>
          <p:nvPr/>
        </p:nvSpPr>
        <p:spPr>
          <a:xfrm>
            <a:off x="1111250" y="8069420"/>
            <a:ext cx="4617717" cy="1620680"/>
          </a:xfrm>
          <a:custGeom>
            <a:avLst/>
            <a:gdLst/>
            <a:ahLst/>
            <a:cxnLst/>
            <a:rect l="l" t="t" r="r" b="b"/>
            <a:pathLst>
              <a:path w="4617717" h="1620680">
                <a:moveTo>
                  <a:pt x="0" y="0"/>
                </a:moveTo>
                <a:lnTo>
                  <a:pt x="4617718" y="0"/>
                </a:lnTo>
                <a:lnTo>
                  <a:pt x="4617718" y="1620680"/>
                </a:lnTo>
                <a:lnTo>
                  <a:pt x="0" y="1620680"/>
                </a:lnTo>
                <a:lnTo>
                  <a:pt x="0" y="0"/>
                </a:lnTo>
                <a:close/>
              </a:path>
            </a:pathLst>
          </a:custGeom>
          <a:blipFill>
            <a:blip r:embed="rId7"/>
            <a:stretch>
              <a:fillRect/>
            </a:stretch>
          </a:blipFill>
        </p:spPr>
        <p:txBody>
          <a:bodyPr/>
          <a:lstStyle/>
          <a:p>
            <a:endParaRPr lang="de-DE"/>
          </a:p>
        </p:txBody>
      </p:sp>
      <p:grpSp>
        <p:nvGrpSpPr>
          <p:cNvPr id="111" name="Group 111"/>
          <p:cNvGrpSpPr/>
          <p:nvPr/>
        </p:nvGrpSpPr>
        <p:grpSpPr>
          <a:xfrm>
            <a:off x="597115" y="6247217"/>
            <a:ext cx="2376513" cy="371899"/>
            <a:chOff x="0" y="0"/>
            <a:chExt cx="1463492" cy="229021"/>
          </a:xfrm>
        </p:grpSpPr>
        <p:sp>
          <p:nvSpPr>
            <p:cNvPr id="112" name="Freeform 112"/>
            <p:cNvSpPr/>
            <p:nvPr/>
          </p:nvSpPr>
          <p:spPr>
            <a:xfrm>
              <a:off x="0" y="0"/>
              <a:ext cx="1463492" cy="229021"/>
            </a:xfrm>
            <a:custGeom>
              <a:avLst/>
              <a:gdLst/>
              <a:ahLst/>
              <a:cxnLst/>
              <a:rect l="l" t="t" r="r" b="b"/>
              <a:pathLst>
                <a:path w="1463492" h="229021">
                  <a:moveTo>
                    <a:pt x="114510" y="0"/>
                  </a:moveTo>
                  <a:lnTo>
                    <a:pt x="1348982" y="0"/>
                  </a:lnTo>
                  <a:cubicBezTo>
                    <a:pt x="1412224" y="0"/>
                    <a:pt x="1463492" y="51268"/>
                    <a:pt x="1463492" y="114510"/>
                  </a:cubicBezTo>
                  <a:lnTo>
                    <a:pt x="1463492" y="114510"/>
                  </a:lnTo>
                  <a:cubicBezTo>
                    <a:pt x="1463492" y="144880"/>
                    <a:pt x="1451427" y="174007"/>
                    <a:pt x="1429953" y="195481"/>
                  </a:cubicBezTo>
                  <a:cubicBezTo>
                    <a:pt x="1408478" y="216956"/>
                    <a:pt x="1379352" y="229021"/>
                    <a:pt x="1348982" y="229021"/>
                  </a:cubicBezTo>
                  <a:lnTo>
                    <a:pt x="114510" y="229021"/>
                  </a:lnTo>
                  <a:cubicBezTo>
                    <a:pt x="84140" y="229021"/>
                    <a:pt x="55014" y="216956"/>
                    <a:pt x="33539" y="195481"/>
                  </a:cubicBezTo>
                  <a:cubicBezTo>
                    <a:pt x="12064" y="174007"/>
                    <a:pt x="0" y="144880"/>
                    <a:pt x="0" y="114510"/>
                  </a:cubicBezTo>
                  <a:lnTo>
                    <a:pt x="0" y="114510"/>
                  </a:lnTo>
                  <a:cubicBezTo>
                    <a:pt x="0" y="84140"/>
                    <a:pt x="12064" y="55014"/>
                    <a:pt x="33539" y="33539"/>
                  </a:cubicBezTo>
                  <a:cubicBezTo>
                    <a:pt x="55014" y="12064"/>
                    <a:pt x="84140" y="0"/>
                    <a:pt x="114510" y="0"/>
                  </a:cubicBezTo>
                  <a:close/>
                </a:path>
              </a:pathLst>
            </a:custGeom>
            <a:solidFill>
              <a:srgbClr val="FFCCD2"/>
            </a:solidFill>
          </p:spPr>
          <p:txBody>
            <a:bodyPr/>
            <a:lstStyle/>
            <a:p>
              <a:endParaRPr lang="de-DE"/>
            </a:p>
          </p:txBody>
        </p:sp>
        <p:sp>
          <p:nvSpPr>
            <p:cNvPr id="113" name="TextBox 113"/>
            <p:cNvSpPr txBox="1"/>
            <p:nvPr/>
          </p:nvSpPr>
          <p:spPr>
            <a:xfrm>
              <a:off x="0" y="-28575"/>
              <a:ext cx="1463492" cy="257596"/>
            </a:xfrm>
            <a:prstGeom prst="rect">
              <a:avLst/>
            </a:prstGeom>
          </p:spPr>
          <p:txBody>
            <a:bodyPr lIns="35919" tIns="35919" rIns="35919" bIns="35919" rtlCol="0" anchor="ctr"/>
            <a:lstStyle/>
            <a:p>
              <a:pPr algn="ctr">
                <a:lnSpc>
                  <a:spcPts val="1385"/>
                </a:lnSpc>
              </a:pPr>
              <a:endParaRPr/>
            </a:p>
          </p:txBody>
        </p:sp>
      </p:grpSp>
      <p:sp>
        <p:nvSpPr>
          <p:cNvPr id="114" name="Freeform 114"/>
          <p:cNvSpPr/>
          <p:nvPr/>
        </p:nvSpPr>
        <p:spPr>
          <a:xfrm>
            <a:off x="514502" y="6142442"/>
            <a:ext cx="536960" cy="536960"/>
          </a:xfrm>
          <a:custGeom>
            <a:avLst/>
            <a:gdLst/>
            <a:ahLst/>
            <a:cxnLst/>
            <a:rect l="l" t="t" r="r" b="b"/>
            <a:pathLst>
              <a:path w="536960" h="536960">
                <a:moveTo>
                  <a:pt x="0" y="0"/>
                </a:moveTo>
                <a:lnTo>
                  <a:pt x="536960" y="0"/>
                </a:lnTo>
                <a:lnTo>
                  <a:pt x="536960" y="536960"/>
                </a:lnTo>
                <a:lnTo>
                  <a:pt x="0" y="53696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115" name="TextBox 115"/>
          <p:cNvSpPr txBox="1"/>
          <p:nvPr/>
        </p:nvSpPr>
        <p:spPr>
          <a:xfrm>
            <a:off x="1086700" y="6298546"/>
            <a:ext cx="1413562" cy="246221"/>
          </a:xfrm>
          <a:prstGeom prst="rect">
            <a:avLst/>
          </a:prstGeom>
        </p:spPr>
        <p:txBody>
          <a:bodyPr lIns="0" tIns="0" rIns="0" bIns="0" rtlCol="0" anchor="t">
            <a:spAutoFit/>
          </a:bodyPr>
          <a:lstStyle/>
          <a:p>
            <a:pPr algn="l">
              <a:lnSpc>
                <a:spcPts val="1960"/>
              </a:lnSpc>
              <a:spcBef>
                <a:spcPct val="0"/>
              </a:spcBef>
            </a:pPr>
            <a:r>
              <a:rPr lang="de-DE" sz="1400" b="1">
                <a:solidFill>
                  <a:srgbClr val="000000"/>
                </a:solidFill>
                <a:latin typeface="Klein Bold"/>
                <a:ea typeface="Klein Bold"/>
                <a:cs typeface="Klein Bold"/>
                <a:sym typeface="Klein Bold"/>
              </a:rPr>
              <a:t>Hinweise</a:t>
            </a:r>
          </a:p>
        </p:txBody>
      </p:sp>
      <p:sp>
        <p:nvSpPr>
          <p:cNvPr id="116" name="TextBox 116"/>
          <p:cNvSpPr txBox="1"/>
          <p:nvPr/>
        </p:nvSpPr>
        <p:spPr>
          <a:xfrm>
            <a:off x="887322" y="6723822"/>
            <a:ext cx="5735681" cy="1203471"/>
          </a:xfrm>
          <a:prstGeom prst="rect">
            <a:avLst/>
          </a:prstGeom>
        </p:spPr>
        <p:txBody>
          <a:bodyPr lIns="0" tIns="0" rIns="0" bIns="0" rtlCol="0" anchor="t">
            <a:spAutoFit/>
          </a:bodyPr>
          <a:lstStyle/>
          <a:p>
            <a:pPr marL="258662" lvl="1" indent="-129331" algn="l">
              <a:lnSpc>
                <a:spcPts val="1904"/>
              </a:lnSpc>
              <a:buFont typeface="Arial"/>
              <a:buChar char="•"/>
            </a:pPr>
            <a:r>
              <a:rPr lang="de-DE" sz="1198">
                <a:solidFill>
                  <a:srgbClr val="000000"/>
                </a:solidFill>
                <a:latin typeface="Klein"/>
                <a:ea typeface="Klein"/>
                <a:cs typeface="Klein"/>
                <a:sym typeface="Klein"/>
              </a:rPr>
              <a:t>Achte darauf, dass das Salz erst abgewogen wird und dann das Wasser in die Bechergläser gefüllt wird. So kühlt das Wasser nicht während des Abwiegens ab.</a:t>
            </a:r>
          </a:p>
          <a:p>
            <a:pPr algn="l">
              <a:lnSpc>
                <a:spcPts val="1904"/>
              </a:lnSpc>
            </a:pPr>
            <a:endParaRPr lang="de-DE" sz="1198">
              <a:solidFill>
                <a:srgbClr val="000000"/>
              </a:solidFill>
              <a:latin typeface="Klein"/>
              <a:ea typeface="Klein"/>
              <a:cs typeface="Klein"/>
              <a:sym typeface="Klein"/>
            </a:endParaRPr>
          </a:p>
          <a:p>
            <a:pPr marL="258662" lvl="1" indent="-129331" algn="l">
              <a:lnSpc>
                <a:spcPts val="1904"/>
              </a:lnSpc>
              <a:buFont typeface="Arial"/>
              <a:buChar char="•"/>
            </a:pPr>
            <a:r>
              <a:rPr lang="de-DE" sz="1198">
                <a:solidFill>
                  <a:srgbClr val="000000"/>
                </a:solidFill>
                <a:latin typeface="Klein"/>
                <a:ea typeface="Klein"/>
                <a:cs typeface="Klein"/>
                <a:sym typeface="Klein"/>
              </a:rPr>
              <a:t>Die Tabelle kann so aussehen:</a:t>
            </a:r>
          </a:p>
        </p:txBody>
      </p:sp>
      <p:sp>
        <p:nvSpPr>
          <p:cNvPr id="117" name="TextBox 117"/>
          <p:cNvSpPr txBox="1"/>
          <p:nvPr/>
        </p:nvSpPr>
        <p:spPr>
          <a:xfrm>
            <a:off x="945524" y="2755900"/>
            <a:ext cx="1714933" cy="970915"/>
          </a:xfrm>
          <a:prstGeom prst="rect">
            <a:avLst/>
          </a:prstGeom>
        </p:spPr>
        <p:txBody>
          <a:bodyPr lIns="0" tIns="0" rIns="0" bIns="0" rtlCol="0" anchor="t">
            <a:spAutoFit/>
          </a:bodyPr>
          <a:lstStyle/>
          <a:p>
            <a:pPr marL="237491" lvl="1" indent="-118745" algn="l">
              <a:lnSpc>
                <a:spcPts val="1540"/>
              </a:lnSpc>
              <a:buFont typeface="Arial"/>
              <a:buChar char="•"/>
            </a:pPr>
            <a:r>
              <a:rPr lang="de-DE" sz="1100" dirty="0">
                <a:solidFill>
                  <a:srgbClr val="000000"/>
                </a:solidFill>
                <a:latin typeface="Klein"/>
                <a:ea typeface="Klein"/>
                <a:cs typeface="Klein"/>
                <a:sym typeface="Klein"/>
              </a:rPr>
              <a:t>1 Glasstab</a:t>
            </a:r>
          </a:p>
          <a:p>
            <a:pPr marL="237491" lvl="1" indent="-118745" algn="l">
              <a:lnSpc>
                <a:spcPts val="1540"/>
              </a:lnSpc>
              <a:buFont typeface="Arial"/>
              <a:buChar char="•"/>
            </a:pPr>
            <a:r>
              <a:rPr lang="de-DE" sz="1100" dirty="0">
                <a:solidFill>
                  <a:srgbClr val="000000"/>
                </a:solidFill>
                <a:latin typeface="Klein"/>
                <a:ea typeface="Klein"/>
                <a:cs typeface="Klein"/>
                <a:sym typeface="Klein"/>
              </a:rPr>
              <a:t>1 Waage</a:t>
            </a:r>
          </a:p>
          <a:p>
            <a:pPr marL="237491" lvl="1" indent="-118745" algn="l">
              <a:lnSpc>
                <a:spcPts val="1540"/>
              </a:lnSpc>
              <a:buFont typeface="Arial"/>
              <a:buChar char="•"/>
            </a:pPr>
            <a:r>
              <a:rPr lang="de-DE" sz="1100" dirty="0">
                <a:solidFill>
                  <a:srgbClr val="000000"/>
                </a:solidFill>
                <a:latin typeface="Klein"/>
                <a:ea typeface="Klein"/>
                <a:cs typeface="Klein"/>
                <a:sym typeface="Klein"/>
              </a:rPr>
              <a:t>1 </a:t>
            </a:r>
            <a:r>
              <a:rPr lang="de-DE" sz="1100" dirty="0" err="1">
                <a:solidFill>
                  <a:srgbClr val="000000"/>
                </a:solidFill>
                <a:latin typeface="Klein"/>
                <a:ea typeface="Klein"/>
                <a:cs typeface="Klein"/>
                <a:sym typeface="Klein"/>
              </a:rPr>
              <a:t>Spatellöffel</a:t>
            </a:r>
            <a:endParaRPr lang="de-DE" sz="1100" dirty="0">
              <a:solidFill>
                <a:srgbClr val="000000"/>
              </a:solidFill>
              <a:latin typeface="Klein"/>
              <a:ea typeface="Klein"/>
              <a:cs typeface="Klein"/>
              <a:sym typeface="Klein"/>
            </a:endParaRPr>
          </a:p>
          <a:p>
            <a:pPr marL="237491" lvl="1" indent="-118745" algn="l">
              <a:lnSpc>
                <a:spcPts val="1540"/>
              </a:lnSpc>
              <a:buFont typeface="Arial"/>
              <a:buChar char="•"/>
            </a:pPr>
            <a:r>
              <a:rPr lang="de-DE" sz="1100" dirty="0">
                <a:solidFill>
                  <a:srgbClr val="000000"/>
                </a:solidFill>
                <a:latin typeface="Klein"/>
                <a:ea typeface="Klein"/>
                <a:cs typeface="Klein"/>
                <a:sym typeface="Klein"/>
              </a:rPr>
              <a:t>1 Stoppuhr</a:t>
            </a:r>
          </a:p>
          <a:p>
            <a:pPr algn="l">
              <a:lnSpc>
                <a:spcPts val="1679"/>
              </a:lnSpc>
            </a:pPr>
            <a:endParaRPr lang="de-DE" sz="1100" dirty="0">
              <a:solidFill>
                <a:srgbClr val="000000"/>
              </a:solidFill>
              <a:latin typeface="Klein"/>
              <a:ea typeface="Klein"/>
              <a:cs typeface="Klein"/>
              <a:sym typeface="Klein"/>
            </a:endParaRPr>
          </a:p>
        </p:txBody>
      </p:sp>
      <p:sp>
        <p:nvSpPr>
          <p:cNvPr id="118" name="TextBox 118"/>
          <p:cNvSpPr txBox="1"/>
          <p:nvPr/>
        </p:nvSpPr>
        <p:spPr>
          <a:xfrm>
            <a:off x="2893219" y="2679700"/>
            <a:ext cx="2999953" cy="1081706"/>
          </a:xfrm>
          <a:prstGeom prst="rect">
            <a:avLst/>
          </a:prstGeom>
        </p:spPr>
        <p:txBody>
          <a:bodyPr lIns="0" tIns="0" rIns="0" bIns="0" rtlCol="0" anchor="t">
            <a:spAutoFit/>
          </a:bodyPr>
          <a:lstStyle/>
          <a:p>
            <a:pPr marL="259080" lvl="1" indent="-129540" algn="l">
              <a:lnSpc>
                <a:spcPts val="1679"/>
              </a:lnSpc>
              <a:buFont typeface="Arial"/>
              <a:buChar char="•"/>
            </a:pPr>
            <a:r>
              <a:rPr lang="de-DE" sz="1200" dirty="0">
                <a:solidFill>
                  <a:srgbClr val="000000"/>
                </a:solidFill>
                <a:latin typeface="Klein"/>
                <a:ea typeface="Klein"/>
                <a:cs typeface="Klein"/>
                <a:sym typeface="Klein"/>
              </a:rPr>
              <a:t>heißes Wasser (Wasserhahn)</a:t>
            </a:r>
          </a:p>
          <a:p>
            <a:pPr marL="259080" lvl="1" indent="-129540" algn="l">
              <a:lnSpc>
                <a:spcPts val="1679"/>
              </a:lnSpc>
              <a:buFont typeface="Arial"/>
              <a:buChar char="•"/>
            </a:pPr>
            <a:r>
              <a:rPr lang="de-DE" sz="1200" dirty="0">
                <a:solidFill>
                  <a:srgbClr val="000000"/>
                </a:solidFill>
                <a:latin typeface="Klein"/>
                <a:ea typeface="Klein"/>
                <a:cs typeface="Klein"/>
                <a:sym typeface="Klein"/>
              </a:rPr>
              <a:t>5 </a:t>
            </a:r>
            <a:r>
              <a:rPr lang="de-DE" sz="1200" dirty="0" err="1">
                <a:solidFill>
                  <a:srgbClr val="000000"/>
                </a:solidFill>
                <a:latin typeface="Klein"/>
                <a:ea typeface="Klein"/>
                <a:cs typeface="Klein"/>
                <a:sym typeface="Klein"/>
              </a:rPr>
              <a:t>g</a:t>
            </a:r>
            <a:r>
              <a:rPr lang="de-DE" sz="1200" dirty="0">
                <a:solidFill>
                  <a:srgbClr val="000000"/>
                </a:solidFill>
                <a:latin typeface="Klein"/>
                <a:ea typeface="Klein"/>
                <a:cs typeface="Klein"/>
                <a:sym typeface="Klein"/>
              </a:rPr>
              <a:t> Natriumchlorid (Kochsalz)</a:t>
            </a:r>
          </a:p>
          <a:p>
            <a:pPr marL="259080" lvl="1" indent="-129540" algn="l">
              <a:lnSpc>
                <a:spcPts val="1679"/>
              </a:lnSpc>
              <a:buFont typeface="Arial"/>
              <a:buChar char="•"/>
            </a:pPr>
            <a:r>
              <a:rPr lang="de-DE" sz="1200" dirty="0">
                <a:solidFill>
                  <a:srgbClr val="000000"/>
                </a:solidFill>
                <a:latin typeface="Klein"/>
                <a:ea typeface="Klein"/>
                <a:cs typeface="Klein"/>
                <a:sym typeface="Klein"/>
              </a:rPr>
              <a:t>2 Bechergläser 150 ml</a:t>
            </a:r>
          </a:p>
          <a:p>
            <a:pPr marL="259080" lvl="1" indent="-129540" algn="l">
              <a:lnSpc>
                <a:spcPts val="1679"/>
              </a:lnSpc>
              <a:buFont typeface="Arial"/>
              <a:buChar char="•"/>
            </a:pPr>
            <a:r>
              <a:rPr lang="de-DE" sz="1200" dirty="0">
                <a:solidFill>
                  <a:srgbClr val="000000"/>
                </a:solidFill>
                <a:latin typeface="Klein"/>
                <a:ea typeface="Klein"/>
                <a:cs typeface="Klein"/>
                <a:sym typeface="Klein"/>
              </a:rPr>
              <a:t>2 Thermometer</a:t>
            </a:r>
          </a:p>
          <a:p>
            <a:pPr algn="l">
              <a:lnSpc>
                <a:spcPts val="1679"/>
              </a:lnSpc>
            </a:pPr>
            <a:endParaRPr lang="de-DE" sz="1200" dirty="0">
              <a:solidFill>
                <a:srgbClr val="000000"/>
              </a:solidFill>
              <a:latin typeface="Klein"/>
              <a:ea typeface="Klein"/>
              <a:cs typeface="Klein"/>
              <a:sym typeface="Klein"/>
            </a:endParaRPr>
          </a:p>
        </p:txBody>
      </p:sp>
      <p:cxnSp>
        <p:nvCxnSpPr>
          <p:cNvPr id="120" name="Gerade Verbindung 119">
            <a:extLst>
              <a:ext uri="{FF2B5EF4-FFF2-40B4-BE49-F238E27FC236}">
                <a16:creationId xmlns:a16="http://schemas.microsoft.com/office/drawing/2014/main" id="{7166D013-B3E6-29A6-A8A0-EFC27FF0C1A1}"/>
              </a:ext>
            </a:extLst>
          </p:cNvPr>
          <p:cNvCxnSpPr/>
          <p:nvPr/>
        </p:nvCxnSpPr>
        <p:spPr>
          <a:xfrm>
            <a:off x="2500262" y="8069420"/>
            <a:ext cx="0" cy="1666082"/>
          </a:xfrm>
          <a:prstGeom prst="line">
            <a:avLst/>
          </a:prstGeom>
        </p:spPr>
        <p:style>
          <a:lnRef idx="1">
            <a:schemeClr val="dk1"/>
          </a:lnRef>
          <a:fillRef idx="0">
            <a:schemeClr val="dk1"/>
          </a:fillRef>
          <a:effectRef idx="0">
            <a:schemeClr val="dk1"/>
          </a:effectRef>
          <a:fontRef idx="minor">
            <a:schemeClr val="tx1"/>
          </a:fontRef>
        </p:style>
      </p:cxnSp>
      <p:cxnSp>
        <p:nvCxnSpPr>
          <p:cNvPr id="121" name="Gerade Verbindung 120">
            <a:extLst>
              <a:ext uri="{FF2B5EF4-FFF2-40B4-BE49-F238E27FC236}">
                <a16:creationId xmlns:a16="http://schemas.microsoft.com/office/drawing/2014/main" id="{7AE71A78-2A1D-26A3-60F0-009E588EEE26}"/>
              </a:ext>
            </a:extLst>
          </p:cNvPr>
          <p:cNvCxnSpPr/>
          <p:nvPr/>
        </p:nvCxnSpPr>
        <p:spPr>
          <a:xfrm>
            <a:off x="4159250" y="8053229"/>
            <a:ext cx="0" cy="1666082"/>
          </a:xfrm>
          <a:prstGeom prst="line">
            <a:avLst/>
          </a:prstGeom>
        </p:spPr>
        <p:style>
          <a:lnRef idx="1">
            <a:schemeClr val="dk1"/>
          </a:lnRef>
          <a:fillRef idx="0">
            <a:schemeClr val="dk1"/>
          </a:fillRef>
          <a:effectRef idx="0">
            <a:schemeClr val="dk1"/>
          </a:effectRef>
          <a:fontRef idx="minor">
            <a:schemeClr val="tx1"/>
          </a:fontRef>
        </p:style>
      </p:cxnSp>
      <p:cxnSp>
        <p:nvCxnSpPr>
          <p:cNvPr id="122" name="Gerade Verbindung 121">
            <a:extLst>
              <a:ext uri="{FF2B5EF4-FFF2-40B4-BE49-F238E27FC236}">
                <a16:creationId xmlns:a16="http://schemas.microsoft.com/office/drawing/2014/main" id="{015AF92D-1D25-24A4-9887-E757C982509A}"/>
              </a:ext>
            </a:extLst>
          </p:cNvPr>
          <p:cNvCxnSpPr>
            <a:cxnSpLocks/>
          </p:cNvCxnSpPr>
          <p:nvPr/>
        </p:nvCxnSpPr>
        <p:spPr>
          <a:xfrm flipH="1">
            <a:off x="1149208" y="8318500"/>
            <a:ext cx="4513496" cy="0"/>
          </a:xfrm>
          <a:prstGeom prst="line">
            <a:avLst/>
          </a:prstGeom>
        </p:spPr>
        <p:style>
          <a:lnRef idx="1">
            <a:schemeClr val="dk1"/>
          </a:lnRef>
          <a:fillRef idx="0">
            <a:schemeClr val="dk1"/>
          </a:fillRef>
          <a:effectRef idx="0">
            <a:schemeClr val="dk1"/>
          </a:effectRef>
          <a:fontRef idx="minor">
            <a:schemeClr val="tx1"/>
          </a:fontRef>
        </p:style>
      </p:cxnSp>
      <p:sp>
        <p:nvSpPr>
          <p:cNvPr id="125" name="Textfeld 124">
            <a:extLst>
              <a:ext uri="{FF2B5EF4-FFF2-40B4-BE49-F238E27FC236}">
                <a16:creationId xmlns:a16="http://schemas.microsoft.com/office/drawing/2014/main" id="{DD34BA1B-9264-A944-6A25-9589286989E5}"/>
              </a:ext>
            </a:extLst>
          </p:cNvPr>
          <p:cNvSpPr txBox="1"/>
          <p:nvPr/>
        </p:nvSpPr>
        <p:spPr>
          <a:xfrm>
            <a:off x="2744863" y="7949981"/>
            <a:ext cx="1126338" cy="369332"/>
          </a:xfrm>
          <a:prstGeom prst="rect">
            <a:avLst/>
          </a:prstGeom>
          <a:noFill/>
        </p:spPr>
        <p:txBody>
          <a:bodyPr wrap="square">
            <a:spAutoFit/>
          </a:bodyPr>
          <a:lstStyle/>
          <a:p>
            <a:r>
              <a:rPr lang="de-DE" b="1" dirty="0">
                <a:solidFill>
                  <a:srgbClr val="383E48"/>
                </a:solidFill>
                <a:latin typeface="TT Rounds Neue Bold"/>
                <a:ea typeface="TT Rounds Neue Bold"/>
                <a:cs typeface="TT Rounds Neue Bold"/>
                <a:sym typeface="TT Rounds Neue Bold"/>
              </a:rPr>
              <a:t>T</a:t>
            </a:r>
            <a:endParaRPr lang="de-DE" sz="1600" dirty="0"/>
          </a:p>
        </p:txBody>
      </p:sp>
      <p:sp>
        <p:nvSpPr>
          <p:cNvPr id="126" name="Textfeld 125">
            <a:extLst>
              <a:ext uri="{FF2B5EF4-FFF2-40B4-BE49-F238E27FC236}">
                <a16:creationId xmlns:a16="http://schemas.microsoft.com/office/drawing/2014/main" id="{1D77CEC1-56BF-3303-B9D2-7C54B867DC9A}"/>
              </a:ext>
            </a:extLst>
          </p:cNvPr>
          <p:cNvSpPr txBox="1"/>
          <p:nvPr/>
        </p:nvSpPr>
        <p:spPr>
          <a:xfrm>
            <a:off x="4227128" y="7959678"/>
            <a:ext cx="1126338" cy="369332"/>
          </a:xfrm>
          <a:prstGeom prst="rect">
            <a:avLst/>
          </a:prstGeom>
          <a:noFill/>
        </p:spPr>
        <p:txBody>
          <a:bodyPr wrap="square">
            <a:spAutoFit/>
          </a:bodyPr>
          <a:lstStyle/>
          <a:p>
            <a:r>
              <a:rPr lang="de-DE" b="1" dirty="0">
                <a:solidFill>
                  <a:srgbClr val="383E48"/>
                </a:solidFill>
                <a:latin typeface="TT Rounds Neue Bold"/>
                <a:ea typeface="TT Rounds Neue Bold"/>
                <a:cs typeface="TT Rounds Neue Bold"/>
                <a:sym typeface="TT Rounds Neue Bold"/>
              </a:rPr>
              <a:t>T</a:t>
            </a:r>
            <a:endParaRPr lang="de-DE" sz="1600" dirty="0"/>
          </a:p>
        </p:txBody>
      </p:sp>
      <p:sp>
        <p:nvSpPr>
          <p:cNvPr id="119" name="Textfeld 118">
            <a:extLst>
              <a:ext uri="{FF2B5EF4-FFF2-40B4-BE49-F238E27FC236}">
                <a16:creationId xmlns:a16="http://schemas.microsoft.com/office/drawing/2014/main" id="{C4BBA911-9816-41EA-F88B-E8917CAEAFC7}"/>
              </a:ext>
            </a:extLst>
          </p:cNvPr>
          <p:cNvSpPr txBox="1"/>
          <p:nvPr/>
        </p:nvSpPr>
        <p:spPr>
          <a:xfrm>
            <a:off x="273050" y="10375900"/>
            <a:ext cx="1358152" cy="276999"/>
          </a:xfrm>
          <a:prstGeom prst="rect">
            <a:avLst/>
          </a:prstGeom>
          <a:noFill/>
        </p:spPr>
        <p:txBody>
          <a:bodyPr wrap="square">
            <a:spAutoFit/>
          </a:bodyPr>
          <a:lstStyle/>
          <a:p>
            <a:r>
              <a:rPr lang="de-DE" sz="1200" dirty="0"/>
              <a:t>CC BY-SA-NC 4.0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7DAFF"/>
        </a:solidFill>
        <a:effectLst/>
      </p:bgPr>
    </p:bg>
    <p:spTree>
      <p:nvGrpSpPr>
        <p:cNvPr id="1" name=""/>
        <p:cNvGrpSpPr/>
        <p:nvPr/>
      </p:nvGrpSpPr>
      <p:grpSpPr>
        <a:xfrm>
          <a:off x="0" y="0"/>
          <a:ext cx="0" cy="0"/>
          <a:chOff x="0" y="0"/>
          <a:chExt cx="0" cy="0"/>
        </a:xfrm>
      </p:grpSpPr>
      <p:grpSp>
        <p:nvGrpSpPr>
          <p:cNvPr id="2" name="Group 2"/>
          <p:cNvGrpSpPr/>
          <p:nvPr/>
        </p:nvGrpSpPr>
        <p:grpSpPr>
          <a:xfrm>
            <a:off x="284905" y="407742"/>
            <a:ext cx="6986690" cy="9877915"/>
            <a:chOff x="0" y="0"/>
            <a:chExt cx="3505645" cy="4956348"/>
          </a:xfrm>
        </p:grpSpPr>
        <p:sp>
          <p:nvSpPr>
            <p:cNvPr id="3" name="Freeform 3"/>
            <p:cNvSpPr/>
            <p:nvPr/>
          </p:nvSpPr>
          <p:spPr>
            <a:xfrm>
              <a:off x="0" y="0"/>
              <a:ext cx="3505645" cy="4956347"/>
            </a:xfrm>
            <a:custGeom>
              <a:avLst/>
              <a:gdLst/>
              <a:ahLst/>
              <a:cxnLst/>
              <a:rect l="l" t="t" r="r" b="b"/>
              <a:pathLst>
                <a:path w="3505645" h="4956347">
                  <a:moveTo>
                    <a:pt x="41000" y="0"/>
                  </a:moveTo>
                  <a:lnTo>
                    <a:pt x="3464645" y="0"/>
                  </a:lnTo>
                  <a:cubicBezTo>
                    <a:pt x="3487289" y="0"/>
                    <a:pt x="3505645" y="18356"/>
                    <a:pt x="3505645" y="41000"/>
                  </a:cubicBezTo>
                  <a:lnTo>
                    <a:pt x="3505645" y="4915348"/>
                  </a:lnTo>
                  <a:cubicBezTo>
                    <a:pt x="3505645" y="4937991"/>
                    <a:pt x="3487289" y="4956347"/>
                    <a:pt x="3464645" y="4956347"/>
                  </a:cubicBezTo>
                  <a:lnTo>
                    <a:pt x="41000" y="4956347"/>
                  </a:lnTo>
                  <a:cubicBezTo>
                    <a:pt x="18356" y="4956347"/>
                    <a:pt x="0" y="4937991"/>
                    <a:pt x="0" y="4915348"/>
                  </a:cubicBezTo>
                  <a:lnTo>
                    <a:pt x="0" y="41000"/>
                  </a:lnTo>
                  <a:cubicBezTo>
                    <a:pt x="0" y="18356"/>
                    <a:pt x="18356" y="0"/>
                    <a:pt x="41000" y="0"/>
                  </a:cubicBezTo>
                  <a:close/>
                </a:path>
              </a:pathLst>
            </a:custGeom>
            <a:solidFill>
              <a:srgbClr val="FFFFFF"/>
            </a:solidFill>
            <a:ln w="9525" cap="rnd">
              <a:solidFill>
                <a:srgbClr val="000000"/>
              </a:solidFill>
              <a:prstDash val="solid"/>
              <a:round/>
            </a:ln>
          </p:spPr>
          <p:txBody>
            <a:bodyPr/>
            <a:lstStyle/>
            <a:p>
              <a:endParaRPr lang="de-DE"/>
            </a:p>
          </p:txBody>
        </p:sp>
        <p:sp>
          <p:nvSpPr>
            <p:cNvPr id="4" name="TextBox 4"/>
            <p:cNvSpPr txBox="1"/>
            <p:nvPr/>
          </p:nvSpPr>
          <p:spPr>
            <a:xfrm>
              <a:off x="0" y="-28575"/>
              <a:ext cx="3505645" cy="4984923"/>
            </a:xfrm>
            <a:prstGeom prst="rect">
              <a:avLst/>
            </a:prstGeom>
          </p:spPr>
          <p:txBody>
            <a:bodyPr lIns="35919" tIns="35919" rIns="35919" bIns="35919" rtlCol="0" anchor="ctr"/>
            <a:lstStyle/>
            <a:p>
              <a:pPr algn="ctr">
                <a:lnSpc>
                  <a:spcPts val="1385"/>
                </a:lnSpc>
                <a:spcBef>
                  <a:spcPct val="0"/>
                </a:spcBef>
              </a:pPr>
              <a:endParaRPr/>
            </a:p>
          </p:txBody>
        </p:sp>
      </p:grpSp>
      <p:grpSp>
        <p:nvGrpSpPr>
          <p:cNvPr id="5" name="Group 5"/>
          <p:cNvGrpSpPr/>
          <p:nvPr/>
        </p:nvGrpSpPr>
        <p:grpSpPr>
          <a:xfrm>
            <a:off x="743620" y="1976507"/>
            <a:ext cx="6119299" cy="1235546"/>
            <a:chOff x="0" y="0"/>
            <a:chExt cx="3883146" cy="784045"/>
          </a:xfrm>
        </p:grpSpPr>
        <p:sp>
          <p:nvSpPr>
            <p:cNvPr id="6" name="Freeform 6"/>
            <p:cNvSpPr/>
            <p:nvPr/>
          </p:nvSpPr>
          <p:spPr>
            <a:xfrm>
              <a:off x="0" y="0"/>
              <a:ext cx="3883146" cy="784045"/>
            </a:xfrm>
            <a:custGeom>
              <a:avLst/>
              <a:gdLst/>
              <a:ahLst/>
              <a:cxnLst/>
              <a:rect l="l" t="t" r="r" b="b"/>
              <a:pathLst>
                <a:path w="3883146" h="784045">
                  <a:moveTo>
                    <a:pt x="20243" y="0"/>
                  </a:moveTo>
                  <a:lnTo>
                    <a:pt x="3862904" y="0"/>
                  </a:lnTo>
                  <a:cubicBezTo>
                    <a:pt x="3874083" y="0"/>
                    <a:pt x="3883146" y="9063"/>
                    <a:pt x="3883146" y="20243"/>
                  </a:cubicBezTo>
                  <a:lnTo>
                    <a:pt x="3883146" y="763802"/>
                  </a:lnTo>
                  <a:cubicBezTo>
                    <a:pt x="3883146" y="774982"/>
                    <a:pt x="3874083" y="784045"/>
                    <a:pt x="3862904" y="784045"/>
                  </a:cubicBezTo>
                  <a:lnTo>
                    <a:pt x="20243" y="784045"/>
                  </a:lnTo>
                  <a:cubicBezTo>
                    <a:pt x="9063" y="784045"/>
                    <a:pt x="0" y="774982"/>
                    <a:pt x="0" y="763802"/>
                  </a:cubicBezTo>
                  <a:lnTo>
                    <a:pt x="0" y="20243"/>
                  </a:lnTo>
                  <a:cubicBezTo>
                    <a:pt x="0" y="9063"/>
                    <a:pt x="9063" y="0"/>
                    <a:pt x="20243" y="0"/>
                  </a:cubicBezTo>
                  <a:close/>
                </a:path>
              </a:pathLst>
            </a:custGeom>
            <a:solidFill>
              <a:srgbClr val="FFFFFF"/>
            </a:solidFill>
            <a:ln w="9525" cap="sq">
              <a:solidFill>
                <a:srgbClr val="000000"/>
              </a:solidFill>
              <a:prstDash val="lgDash"/>
              <a:miter/>
            </a:ln>
          </p:spPr>
          <p:txBody>
            <a:bodyPr/>
            <a:lstStyle/>
            <a:p>
              <a:endParaRPr lang="de-DE"/>
            </a:p>
          </p:txBody>
        </p:sp>
        <p:sp>
          <p:nvSpPr>
            <p:cNvPr id="7" name="TextBox 7"/>
            <p:cNvSpPr txBox="1"/>
            <p:nvPr/>
          </p:nvSpPr>
          <p:spPr>
            <a:xfrm>
              <a:off x="0" y="-28575"/>
              <a:ext cx="3883146" cy="812620"/>
            </a:xfrm>
            <a:prstGeom prst="rect">
              <a:avLst/>
            </a:prstGeom>
          </p:spPr>
          <p:txBody>
            <a:bodyPr lIns="35919" tIns="35919" rIns="35919" bIns="35919" rtlCol="0" anchor="ctr"/>
            <a:lstStyle/>
            <a:p>
              <a:pPr algn="ctr">
                <a:lnSpc>
                  <a:spcPts val="1385"/>
                </a:lnSpc>
              </a:pPr>
              <a:endParaRPr/>
            </a:p>
          </p:txBody>
        </p:sp>
      </p:grpSp>
      <p:grpSp>
        <p:nvGrpSpPr>
          <p:cNvPr id="8" name="Group 8"/>
          <p:cNvGrpSpPr/>
          <p:nvPr/>
        </p:nvGrpSpPr>
        <p:grpSpPr>
          <a:xfrm>
            <a:off x="656247" y="1790558"/>
            <a:ext cx="2376513" cy="371899"/>
            <a:chOff x="0" y="0"/>
            <a:chExt cx="1463492" cy="229021"/>
          </a:xfrm>
        </p:grpSpPr>
        <p:sp>
          <p:nvSpPr>
            <p:cNvPr id="9" name="Freeform 9"/>
            <p:cNvSpPr/>
            <p:nvPr/>
          </p:nvSpPr>
          <p:spPr>
            <a:xfrm>
              <a:off x="0" y="0"/>
              <a:ext cx="1463492" cy="229021"/>
            </a:xfrm>
            <a:custGeom>
              <a:avLst/>
              <a:gdLst/>
              <a:ahLst/>
              <a:cxnLst/>
              <a:rect l="l" t="t" r="r" b="b"/>
              <a:pathLst>
                <a:path w="1463492" h="229021">
                  <a:moveTo>
                    <a:pt x="114510" y="0"/>
                  </a:moveTo>
                  <a:lnTo>
                    <a:pt x="1348982" y="0"/>
                  </a:lnTo>
                  <a:cubicBezTo>
                    <a:pt x="1412224" y="0"/>
                    <a:pt x="1463492" y="51268"/>
                    <a:pt x="1463492" y="114510"/>
                  </a:cubicBezTo>
                  <a:lnTo>
                    <a:pt x="1463492" y="114510"/>
                  </a:lnTo>
                  <a:cubicBezTo>
                    <a:pt x="1463492" y="144880"/>
                    <a:pt x="1451427" y="174007"/>
                    <a:pt x="1429953" y="195481"/>
                  </a:cubicBezTo>
                  <a:cubicBezTo>
                    <a:pt x="1408478" y="216956"/>
                    <a:pt x="1379352" y="229021"/>
                    <a:pt x="1348982" y="229021"/>
                  </a:cubicBezTo>
                  <a:lnTo>
                    <a:pt x="114510" y="229021"/>
                  </a:lnTo>
                  <a:cubicBezTo>
                    <a:pt x="84140" y="229021"/>
                    <a:pt x="55014" y="216956"/>
                    <a:pt x="33539" y="195481"/>
                  </a:cubicBezTo>
                  <a:cubicBezTo>
                    <a:pt x="12064" y="174007"/>
                    <a:pt x="0" y="144880"/>
                    <a:pt x="0" y="114510"/>
                  </a:cubicBezTo>
                  <a:lnTo>
                    <a:pt x="0" y="114510"/>
                  </a:lnTo>
                  <a:cubicBezTo>
                    <a:pt x="0" y="84140"/>
                    <a:pt x="12064" y="55014"/>
                    <a:pt x="33539" y="33539"/>
                  </a:cubicBezTo>
                  <a:cubicBezTo>
                    <a:pt x="55014" y="12064"/>
                    <a:pt x="84140" y="0"/>
                    <a:pt x="114510" y="0"/>
                  </a:cubicBezTo>
                  <a:close/>
                </a:path>
              </a:pathLst>
            </a:custGeom>
            <a:solidFill>
              <a:srgbClr val="FFCCD2"/>
            </a:solidFill>
          </p:spPr>
          <p:txBody>
            <a:bodyPr/>
            <a:lstStyle/>
            <a:p>
              <a:endParaRPr lang="de-DE"/>
            </a:p>
          </p:txBody>
        </p:sp>
        <p:sp>
          <p:nvSpPr>
            <p:cNvPr id="10" name="TextBox 10"/>
            <p:cNvSpPr txBox="1"/>
            <p:nvPr/>
          </p:nvSpPr>
          <p:spPr>
            <a:xfrm>
              <a:off x="0" y="-28575"/>
              <a:ext cx="1463492" cy="257596"/>
            </a:xfrm>
            <a:prstGeom prst="rect">
              <a:avLst/>
            </a:prstGeom>
          </p:spPr>
          <p:txBody>
            <a:bodyPr lIns="35919" tIns="35919" rIns="35919" bIns="35919" rtlCol="0" anchor="ctr"/>
            <a:lstStyle/>
            <a:p>
              <a:pPr algn="ctr">
                <a:lnSpc>
                  <a:spcPts val="1385"/>
                </a:lnSpc>
              </a:pPr>
              <a:endParaRPr/>
            </a:p>
          </p:txBody>
        </p:sp>
      </p:grpSp>
      <p:grpSp>
        <p:nvGrpSpPr>
          <p:cNvPr id="11" name="Group 11"/>
          <p:cNvGrpSpPr/>
          <p:nvPr/>
        </p:nvGrpSpPr>
        <p:grpSpPr>
          <a:xfrm>
            <a:off x="720701" y="3618547"/>
            <a:ext cx="6119299" cy="3368118"/>
            <a:chOff x="0" y="0"/>
            <a:chExt cx="3883146" cy="2137319"/>
          </a:xfrm>
        </p:grpSpPr>
        <p:sp>
          <p:nvSpPr>
            <p:cNvPr id="12" name="Freeform 12"/>
            <p:cNvSpPr/>
            <p:nvPr/>
          </p:nvSpPr>
          <p:spPr>
            <a:xfrm>
              <a:off x="0" y="0"/>
              <a:ext cx="3883146" cy="2137319"/>
            </a:xfrm>
            <a:custGeom>
              <a:avLst/>
              <a:gdLst/>
              <a:ahLst/>
              <a:cxnLst/>
              <a:rect l="l" t="t" r="r" b="b"/>
              <a:pathLst>
                <a:path w="3883146" h="2137319">
                  <a:moveTo>
                    <a:pt x="20243" y="0"/>
                  </a:moveTo>
                  <a:lnTo>
                    <a:pt x="3862904" y="0"/>
                  </a:lnTo>
                  <a:cubicBezTo>
                    <a:pt x="3874083" y="0"/>
                    <a:pt x="3883146" y="9063"/>
                    <a:pt x="3883146" y="20243"/>
                  </a:cubicBezTo>
                  <a:lnTo>
                    <a:pt x="3883146" y="2117077"/>
                  </a:lnTo>
                  <a:cubicBezTo>
                    <a:pt x="3883146" y="2128256"/>
                    <a:pt x="3874083" y="2137319"/>
                    <a:pt x="3862904" y="2137319"/>
                  </a:cubicBezTo>
                  <a:lnTo>
                    <a:pt x="20243" y="2137319"/>
                  </a:lnTo>
                  <a:cubicBezTo>
                    <a:pt x="9063" y="2137319"/>
                    <a:pt x="0" y="2128256"/>
                    <a:pt x="0" y="2117077"/>
                  </a:cubicBezTo>
                  <a:lnTo>
                    <a:pt x="0" y="20243"/>
                  </a:lnTo>
                  <a:cubicBezTo>
                    <a:pt x="0" y="9063"/>
                    <a:pt x="9063" y="0"/>
                    <a:pt x="20243" y="0"/>
                  </a:cubicBezTo>
                  <a:close/>
                </a:path>
              </a:pathLst>
            </a:custGeom>
            <a:solidFill>
              <a:srgbClr val="FFFFFF"/>
            </a:solidFill>
            <a:ln w="9525" cap="sq">
              <a:solidFill>
                <a:srgbClr val="000000"/>
              </a:solidFill>
              <a:prstDash val="lgDash"/>
              <a:miter/>
            </a:ln>
          </p:spPr>
          <p:txBody>
            <a:bodyPr/>
            <a:lstStyle/>
            <a:p>
              <a:endParaRPr lang="de-DE"/>
            </a:p>
          </p:txBody>
        </p:sp>
        <p:sp>
          <p:nvSpPr>
            <p:cNvPr id="13" name="TextBox 13"/>
            <p:cNvSpPr txBox="1"/>
            <p:nvPr/>
          </p:nvSpPr>
          <p:spPr>
            <a:xfrm>
              <a:off x="0" y="-28575"/>
              <a:ext cx="3883146" cy="2165894"/>
            </a:xfrm>
            <a:prstGeom prst="rect">
              <a:avLst/>
            </a:prstGeom>
          </p:spPr>
          <p:txBody>
            <a:bodyPr lIns="35919" tIns="35919" rIns="35919" bIns="35919" rtlCol="0" anchor="ctr"/>
            <a:lstStyle/>
            <a:p>
              <a:pPr algn="ctr">
                <a:lnSpc>
                  <a:spcPts val="1385"/>
                </a:lnSpc>
              </a:pPr>
              <a:endParaRPr/>
            </a:p>
          </p:txBody>
        </p:sp>
      </p:grpSp>
      <p:grpSp>
        <p:nvGrpSpPr>
          <p:cNvPr id="14" name="Group 14"/>
          <p:cNvGrpSpPr/>
          <p:nvPr/>
        </p:nvGrpSpPr>
        <p:grpSpPr>
          <a:xfrm>
            <a:off x="614734" y="3438467"/>
            <a:ext cx="2376513" cy="371899"/>
            <a:chOff x="0" y="0"/>
            <a:chExt cx="1463492" cy="229021"/>
          </a:xfrm>
        </p:grpSpPr>
        <p:sp>
          <p:nvSpPr>
            <p:cNvPr id="15" name="Freeform 15"/>
            <p:cNvSpPr/>
            <p:nvPr/>
          </p:nvSpPr>
          <p:spPr>
            <a:xfrm>
              <a:off x="0" y="0"/>
              <a:ext cx="1463492" cy="229021"/>
            </a:xfrm>
            <a:custGeom>
              <a:avLst/>
              <a:gdLst/>
              <a:ahLst/>
              <a:cxnLst/>
              <a:rect l="l" t="t" r="r" b="b"/>
              <a:pathLst>
                <a:path w="1463492" h="229021">
                  <a:moveTo>
                    <a:pt x="114510" y="0"/>
                  </a:moveTo>
                  <a:lnTo>
                    <a:pt x="1348982" y="0"/>
                  </a:lnTo>
                  <a:cubicBezTo>
                    <a:pt x="1412224" y="0"/>
                    <a:pt x="1463492" y="51268"/>
                    <a:pt x="1463492" y="114510"/>
                  </a:cubicBezTo>
                  <a:lnTo>
                    <a:pt x="1463492" y="114510"/>
                  </a:lnTo>
                  <a:cubicBezTo>
                    <a:pt x="1463492" y="144880"/>
                    <a:pt x="1451427" y="174007"/>
                    <a:pt x="1429953" y="195481"/>
                  </a:cubicBezTo>
                  <a:cubicBezTo>
                    <a:pt x="1408478" y="216956"/>
                    <a:pt x="1379352" y="229021"/>
                    <a:pt x="1348982" y="229021"/>
                  </a:cubicBezTo>
                  <a:lnTo>
                    <a:pt x="114510" y="229021"/>
                  </a:lnTo>
                  <a:cubicBezTo>
                    <a:pt x="84140" y="229021"/>
                    <a:pt x="55014" y="216956"/>
                    <a:pt x="33539" y="195481"/>
                  </a:cubicBezTo>
                  <a:cubicBezTo>
                    <a:pt x="12064" y="174007"/>
                    <a:pt x="0" y="144880"/>
                    <a:pt x="0" y="114510"/>
                  </a:cubicBezTo>
                  <a:lnTo>
                    <a:pt x="0" y="114510"/>
                  </a:lnTo>
                  <a:cubicBezTo>
                    <a:pt x="0" y="84140"/>
                    <a:pt x="12064" y="55014"/>
                    <a:pt x="33539" y="33539"/>
                  </a:cubicBezTo>
                  <a:cubicBezTo>
                    <a:pt x="55014" y="12064"/>
                    <a:pt x="84140" y="0"/>
                    <a:pt x="114510" y="0"/>
                  </a:cubicBezTo>
                  <a:close/>
                </a:path>
              </a:pathLst>
            </a:custGeom>
            <a:solidFill>
              <a:srgbClr val="FFCCD2"/>
            </a:solidFill>
          </p:spPr>
          <p:txBody>
            <a:bodyPr/>
            <a:lstStyle/>
            <a:p>
              <a:endParaRPr lang="de-DE"/>
            </a:p>
          </p:txBody>
        </p:sp>
        <p:sp>
          <p:nvSpPr>
            <p:cNvPr id="16" name="TextBox 16"/>
            <p:cNvSpPr txBox="1"/>
            <p:nvPr/>
          </p:nvSpPr>
          <p:spPr>
            <a:xfrm>
              <a:off x="0" y="-28575"/>
              <a:ext cx="1463492" cy="257596"/>
            </a:xfrm>
            <a:prstGeom prst="rect">
              <a:avLst/>
            </a:prstGeom>
          </p:spPr>
          <p:txBody>
            <a:bodyPr lIns="35919" tIns="35919" rIns="35919" bIns="35919" rtlCol="0" anchor="ctr"/>
            <a:lstStyle/>
            <a:p>
              <a:pPr algn="ctr">
                <a:lnSpc>
                  <a:spcPts val="1385"/>
                </a:lnSpc>
              </a:pPr>
              <a:endParaRPr/>
            </a:p>
          </p:txBody>
        </p:sp>
      </p:grpSp>
      <p:sp>
        <p:nvSpPr>
          <p:cNvPr id="17" name="Freeform 17"/>
          <p:cNvSpPr/>
          <p:nvPr/>
        </p:nvSpPr>
        <p:spPr>
          <a:xfrm>
            <a:off x="459998" y="3314006"/>
            <a:ext cx="609083" cy="609083"/>
          </a:xfrm>
          <a:custGeom>
            <a:avLst/>
            <a:gdLst/>
            <a:ahLst/>
            <a:cxnLst/>
            <a:rect l="l" t="t" r="r" b="b"/>
            <a:pathLst>
              <a:path w="609083" h="609083">
                <a:moveTo>
                  <a:pt x="0" y="0"/>
                </a:moveTo>
                <a:lnTo>
                  <a:pt x="609083" y="0"/>
                </a:lnTo>
                <a:lnTo>
                  <a:pt x="609083" y="609082"/>
                </a:lnTo>
                <a:lnTo>
                  <a:pt x="0" y="6090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8" name="Freeform 18"/>
          <p:cNvSpPr/>
          <p:nvPr/>
        </p:nvSpPr>
        <p:spPr>
          <a:xfrm>
            <a:off x="444661" y="1652498"/>
            <a:ext cx="611277" cy="611277"/>
          </a:xfrm>
          <a:custGeom>
            <a:avLst/>
            <a:gdLst/>
            <a:ahLst/>
            <a:cxnLst/>
            <a:rect l="l" t="t" r="r" b="b"/>
            <a:pathLst>
              <a:path w="611277" h="611277">
                <a:moveTo>
                  <a:pt x="0" y="0"/>
                </a:moveTo>
                <a:lnTo>
                  <a:pt x="611277" y="0"/>
                </a:lnTo>
                <a:lnTo>
                  <a:pt x="611277" y="611277"/>
                </a:lnTo>
                <a:lnTo>
                  <a:pt x="0" y="6112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grpSp>
        <p:nvGrpSpPr>
          <p:cNvPr id="19" name="Group 19"/>
          <p:cNvGrpSpPr/>
          <p:nvPr/>
        </p:nvGrpSpPr>
        <p:grpSpPr>
          <a:xfrm>
            <a:off x="1975485" y="9400222"/>
            <a:ext cx="189548" cy="184785"/>
            <a:chOff x="0" y="0"/>
            <a:chExt cx="252730" cy="246380"/>
          </a:xfrm>
        </p:grpSpPr>
        <p:sp>
          <p:nvSpPr>
            <p:cNvPr id="20" name="Freeform 20"/>
            <p:cNvSpPr/>
            <p:nvPr/>
          </p:nvSpPr>
          <p:spPr>
            <a:xfrm>
              <a:off x="50800" y="49530"/>
              <a:ext cx="148590" cy="154940"/>
            </a:xfrm>
            <a:custGeom>
              <a:avLst/>
              <a:gdLst/>
              <a:ahLst/>
              <a:cxnLst/>
              <a:rect l="l" t="t" r="r" b="b"/>
              <a:pathLst>
                <a:path w="148590" h="154940">
                  <a:moveTo>
                    <a:pt x="148590" y="53340"/>
                  </a:moveTo>
                  <a:cubicBezTo>
                    <a:pt x="146050" y="107950"/>
                    <a:pt x="127000" y="137160"/>
                    <a:pt x="107950" y="146050"/>
                  </a:cubicBezTo>
                  <a:cubicBezTo>
                    <a:pt x="88900" y="154940"/>
                    <a:pt x="53340" y="149860"/>
                    <a:pt x="36830" y="142240"/>
                  </a:cubicBezTo>
                  <a:cubicBezTo>
                    <a:pt x="25400" y="135890"/>
                    <a:pt x="17780" y="125730"/>
                    <a:pt x="11430" y="115570"/>
                  </a:cubicBezTo>
                  <a:cubicBezTo>
                    <a:pt x="5080" y="105410"/>
                    <a:pt x="0" y="93980"/>
                    <a:pt x="0" y="81280"/>
                  </a:cubicBezTo>
                  <a:cubicBezTo>
                    <a:pt x="1270" y="62230"/>
                    <a:pt x="16510" y="29210"/>
                    <a:pt x="29210" y="16510"/>
                  </a:cubicBezTo>
                  <a:cubicBezTo>
                    <a:pt x="38100" y="7620"/>
                    <a:pt x="49530" y="2540"/>
                    <a:pt x="62230" y="1270"/>
                  </a:cubicBezTo>
                  <a:cubicBezTo>
                    <a:pt x="81280" y="0"/>
                    <a:pt x="130810" y="22860"/>
                    <a:pt x="130810" y="22860"/>
                  </a:cubicBezTo>
                </a:path>
              </a:pathLst>
            </a:custGeom>
            <a:solidFill>
              <a:srgbClr val="FFFFFF"/>
            </a:solidFill>
            <a:ln cap="sq">
              <a:noFill/>
              <a:prstDash val="solid"/>
              <a:miter/>
            </a:ln>
          </p:spPr>
          <p:txBody>
            <a:bodyPr/>
            <a:lstStyle/>
            <a:p>
              <a:endParaRPr lang="de-DE"/>
            </a:p>
          </p:txBody>
        </p:sp>
      </p:grpSp>
      <p:grpSp>
        <p:nvGrpSpPr>
          <p:cNvPr id="21" name="Group 21"/>
          <p:cNvGrpSpPr/>
          <p:nvPr/>
        </p:nvGrpSpPr>
        <p:grpSpPr>
          <a:xfrm>
            <a:off x="1957388" y="9396412"/>
            <a:ext cx="189548" cy="184785"/>
            <a:chOff x="0" y="0"/>
            <a:chExt cx="252730" cy="246380"/>
          </a:xfrm>
        </p:grpSpPr>
        <p:sp>
          <p:nvSpPr>
            <p:cNvPr id="22" name="Freeform 22"/>
            <p:cNvSpPr/>
            <p:nvPr/>
          </p:nvSpPr>
          <p:spPr>
            <a:xfrm>
              <a:off x="49530" y="50800"/>
              <a:ext cx="149860" cy="153670"/>
            </a:xfrm>
            <a:custGeom>
              <a:avLst/>
              <a:gdLst/>
              <a:ahLst/>
              <a:cxnLst/>
              <a:rect l="l" t="t" r="r" b="b"/>
              <a:pathLst>
                <a:path w="149860" h="153670">
                  <a:moveTo>
                    <a:pt x="149860" y="53340"/>
                  </a:moveTo>
                  <a:cubicBezTo>
                    <a:pt x="146050" y="106680"/>
                    <a:pt x="127000" y="135890"/>
                    <a:pt x="107950" y="144780"/>
                  </a:cubicBezTo>
                  <a:cubicBezTo>
                    <a:pt x="88900" y="153670"/>
                    <a:pt x="54610" y="148590"/>
                    <a:pt x="38100" y="140970"/>
                  </a:cubicBezTo>
                  <a:cubicBezTo>
                    <a:pt x="25400" y="134620"/>
                    <a:pt x="17780" y="124460"/>
                    <a:pt x="11430" y="114300"/>
                  </a:cubicBezTo>
                  <a:cubicBezTo>
                    <a:pt x="5080" y="104140"/>
                    <a:pt x="0" y="92710"/>
                    <a:pt x="1270" y="80010"/>
                  </a:cubicBezTo>
                  <a:cubicBezTo>
                    <a:pt x="2540" y="62230"/>
                    <a:pt x="16510" y="27940"/>
                    <a:pt x="30480" y="15240"/>
                  </a:cubicBezTo>
                  <a:cubicBezTo>
                    <a:pt x="39370" y="6350"/>
                    <a:pt x="49530" y="1270"/>
                    <a:pt x="63500" y="0"/>
                  </a:cubicBezTo>
                  <a:cubicBezTo>
                    <a:pt x="81280" y="0"/>
                    <a:pt x="130810" y="21590"/>
                    <a:pt x="130810" y="21590"/>
                  </a:cubicBezTo>
                </a:path>
              </a:pathLst>
            </a:custGeom>
            <a:solidFill>
              <a:srgbClr val="FFFFFF"/>
            </a:solidFill>
            <a:ln cap="sq">
              <a:noFill/>
              <a:prstDash val="solid"/>
              <a:miter/>
            </a:ln>
          </p:spPr>
          <p:txBody>
            <a:bodyPr/>
            <a:lstStyle/>
            <a:p>
              <a:endParaRPr lang="de-DE"/>
            </a:p>
          </p:txBody>
        </p:sp>
      </p:grpSp>
      <p:grpSp>
        <p:nvGrpSpPr>
          <p:cNvPr id="23" name="Group 23"/>
          <p:cNvGrpSpPr/>
          <p:nvPr/>
        </p:nvGrpSpPr>
        <p:grpSpPr>
          <a:xfrm>
            <a:off x="1957388" y="9378315"/>
            <a:ext cx="189548" cy="184785"/>
            <a:chOff x="0" y="0"/>
            <a:chExt cx="252730" cy="246380"/>
          </a:xfrm>
        </p:grpSpPr>
        <p:sp>
          <p:nvSpPr>
            <p:cNvPr id="24" name="Freeform 24"/>
            <p:cNvSpPr/>
            <p:nvPr/>
          </p:nvSpPr>
          <p:spPr>
            <a:xfrm>
              <a:off x="49530" y="49530"/>
              <a:ext cx="149860" cy="153670"/>
            </a:xfrm>
            <a:custGeom>
              <a:avLst/>
              <a:gdLst/>
              <a:ahLst/>
              <a:cxnLst/>
              <a:rect l="l" t="t" r="r" b="b"/>
              <a:pathLst>
                <a:path w="149860" h="153670">
                  <a:moveTo>
                    <a:pt x="149860" y="53340"/>
                  </a:moveTo>
                  <a:cubicBezTo>
                    <a:pt x="146050" y="107950"/>
                    <a:pt x="127000" y="137160"/>
                    <a:pt x="107950" y="146050"/>
                  </a:cubicBezTo>
                  <a:cubicBezTo>
                    <a:pt x="88900" y="153670"/>
                    <a:pt x="54610" y="148590"/>
                    <a:pt x="38100" y="140970"/>
                  </a:cubicBezTo>
                  <a:cubicBezTo>
                    <a:pt x="25400" y="135890"/>
                    <a:pt x="17780" y="125730"/>
                    <a:pt x="11430" y="115570"/>
                  </a:cubicBezTo>
                  <a:cubicBezTo>
                    <a:pt x="5080" y="105410"/>
                    <a:pt x="0" y="93980"/>
                    <a:pt x="1270" y="81280"/>
                  </a:cubicBezTo>
                  <a:cubicBezTo>
                    <a:pt x="2540" y="62230"/>
                    <a:pt x="16510" y="29210"/>
                    <a:pt x="30480" y="16510"/>
                  </a:cubicBezTo>
                  <a:cubicBezTo>
                    <a:pt x="39370" y="6350"/>
                    <a:pt x="49530" y="2540"/>
                    <a:pt x="63500" y="1270"/>
                  </a:cubicBezTo>
                  <a:cubicBezTo>
                    <a:pt x="81280" y="0"/>
                    <a:pt x="130810" y="22860"/>
                    <a:pt x="130810" y="22860"/>
                  </a:cubicBezTo>
                </a:path>
              </a:pathLst>
            </a:custGeom>
            <a:solidFill>
              <a:srgbClr val="FFFFFF"/>
            </a:solidFill>
            <a:ln cap="sq">
              <a:noFill/>
              <a:prstDash val="solid"/>
              <a:miter/>
            </a:ln>
          </p:spPr>
          <p:txBody>
            <a:bodyPr/>
            <a:lstStyle/>
            <a:p>
              <a:endParaRPr lang="de-DE"/>
            </a:p>
          </p:txBody>
        </p:sp>
      </p:grpSp>
      <p:grpSp>
        <p:nvGrpSpPr>
          <p:cNvPr id="25" name="Group 25"/>
          <p:cNvGrpSpPr/>
          <p:nvPr/>
        </p:nvGrpSpPr>
        <p:grpSpPr>
          <a:xfrm>
            <a:off x="2840355" y="8966835"/>
            <a:ext cx="193358" cy="194310"/>
            <a:chOff x="0" y="0"/>
            <a:chExt cx="257810" cy="259080"/>
          </a:xfrm>
        </p:grpSpPr>
        <p:sp>
          <p:nvSpPr>
            <p:cNvPr id="26" name="Freeform 26"/>
            <p:cNvSpPr/>
            <p:nvPr/>
          </p:nvSpPr>
          <p:spPr>
            <a:xfrm>
              <a:off x="46990" y="46990"/>
              <a:ext cx="162560" cy="161290"/>
            </a:xfrm>
            <a:custGeom>
              <a:avLst/>
              <a:gdLst/>
              <a:ahLst/>
              <a:cxnLst/>
              <a:rect l="l" t="t" r="r" b="b"/>
              <a:pathLst>
                <a:path w="162560" h="161290">
                  <a:moveTo>
                    <a:pt x="25400" y="132080"/>
                  </a:moveTo>
                  <a:cubicBezTo>
                    <a:pt x="7620" y="43180"/>
                    <a:pt x="29210" y="16510"/>
                    <a:pt x="48260" y="8890"/>
                  </a:cubicBezTo>
                  <a:cubicBezTo>
                    <a:pt x="68580" y="0"/>
                    <a:pt x="102870" y="2540"/>
                    <a:pt x="119380" y="13970"/>
                  </a:cubicBezTo>
                  <a:cubicBezTo>
                    <a:pt x="137160" y="25400"/>
                    <a:pt x="154940" y="55880"/>
                    <a:pt x="154940" y="76200"/>
                  </a:cubicBezTo>
                  <a:cubicBezTo>
                    <a:pt x="156210" y="97790"/>
                    <a:pt x="140970" y="128270"/>
                    <a:pt x="123190" y="140970"/>
                  </a:cubicBezTo>
                  <a:cubicBezTo>
                    <a:pt x="106680" y="152400"/>
                    <a:pt x="72390" y="157480"/>
                    <a:pt x="52070" y="149860"/>
                  </a:cubicBezTo>
                  <a:cubicBezTo>
                    <a:pt x="33020" y="142240"/>
                    <a:pt x="10160" y="116840"/>
                    <a:pt x="5080" y="96520"/>
                  </a:cubicBezTo>
                  <a:cubicBezTo>
                    <a:pt x="0" y="76200"/>
                    <a:pt x="10160" y="43180"/>
                    <a:pt x="21590" y="27940"/>
                  </a:cubicBezTo>
                  <a:cubicBezTo>
                    <a:pt x="31750" y="15240"/>
                    <a:pt x="48260" y="5080"/>
                    <a:pt x="64770" y="3810"/>
                  </a:cubicBezTo>
                  <a:cubicBezTo>
                    <a:pt x="83820" y="1270"/>
                    <a:pt x="116840" y="11430"/>
                    <a:pt x="133350" y="24130"/>
                  </a:cubicBezTo>
                  <a:cubicBezTo>
                    <a:pt x="147320" y="35560"/>
                    <a:pt x="157480" y="54610"/>
                    <a:pt x="160020" y="72390"/>
                  </a:cubicBezTo>
                  <a:cubicBezTo>
                    <a:pt x="162560" y="88900"/>
                    <a:pt x="158750" y="110490"/>
                    <a:pt x="148590" y="124460"/>
                  </a:cubicBezTo>
                  <a:cubicBezTo>
                    <a:pt x="135890" y="140970"/>
                    <a:pt x="106680" y="158750"/>
                    <a:pt x="86360" y="160020"/>
                  </a:cubicBezTo>
                  <a:cubicBezTo>
                    <a:pt x="68580" y="161290"/>
                    <a:pt x="34290" y="142240"/>
                    <a:pt x="34290" y="142240"/>
                  </a:cubicBezTo>
                </a:path>
              </a:pathLst>
            </a:custGeom>
            <a:solidFill>
              <a:srgbClr val="FFFFFF"/>
            </a:solidFill>
            <a:ln cap="sq">
              <a:noFill/>
              <a:prstDash val="solid"/>
              <a:miter/>
            </a:ln>
          </p:spPr>
          <p:txBody>
            <a:bodyPr/>
            <a:lstStyle/>
            <a:p>
              <a:endParaRPr lang="de-DE"/>
            </a:p>
          </p:txBody>
        </p:sp>
      </p:grpSp>
      <p:grpSp>
        <p:nvGrpSpPr>
          <p:cNvPr id="27" name="Group 27"/>
          <p:cNvGrpSpPr/>
          <p:nvPr/>
        </p:nvGrpSpPr>
        <p:grpSpPr>
          <a:xfrm>
            <a:off x="2798445" y="8955405"/>
            <a:ext cx="189548" cy="189548"/>
            <a:chOff x="0" y="0"/>
            <a:chExt cx="252730" cy="252730"/>
          </a:xfrm>
        </p:grpSpPr>
        <p:sp>
          <p:nvSpPr>
            <p:cNvPr id="28" name="Freeform 28"/>
            <p:cNvSpPr/>
            <p:nvPr/>
          </p:nvSpPr>
          <p:spPr>
            <a:xfrm>
              <a:off x="50800" y="49530"/>
              <a:ext cx="149860" cy="154940"/>
            </a:xfrm>
            <a:custGeom>
              <a:avLst/>
              <a:gdLst/>
              <a:ahLst/>
              <a:cxnLst/>
              <a:rect l="l" t="t" r="r" b="b"/>
              <a:pathLst>
                <a:path w="149860" h="154940">
                  <a:moveTo>
                    <a:pt x="149860" y="53340"/>
                  </a:moveTo>
                  <a:cubicBezTo>
                    <a:pt x="146050" y="107950"/>
                    <a:pt x="123190" y="135890"/>
                    <a:pt x="107950" y="146050"/>
                  </a:cubicBezTo>
                  <a:cubicBezTo>
                    <a:pt x="96520" y="152400"/>
                    <a:pt x="85090" y="154940"/>
                    <a:pt x="72390" y="152400"/>
                  </a:cubicBezTo>
                  <a:cubicBezTo>
                    <a:pt x="53340" y="148590"/>
                    <a:pt x="22860" y="130810"/>
                    <a:pt x="11430" y="115570"/>
                  </a:cubicBezTo>
                  <a:cubicBezTo>
                    <a:pt x="3810" y="105410"/>
                    <a:pt x="0" y="93980"/>
                    <a:pt x="0" y="81280"/>
                  </a:cubicBezTo>
                  <a:cubicBezTo>
                    <a:pt x="1270" y="62230"/>
                    <a:pt x="16510" y="29210"/>
                    <a:pt x="29210" y="16510"/>
                  </a:cubicBezTo>
                  <a:cubicBezTo>
                    <a:pt x="39370" y="7620"/>
                    <a:pt x="49530" y="2540"/>
                    <a:pt x="63500" y="1270"/>
                  </a:cubicBezTo>
                  <a:cubicBezTo>
                    <a:pt x="81280" y="0"/>
                    <a:pt x="130810" y="22860"/>
                    <a:pt x="130810" y="22860"/>
                  </a:cubicBezTo>
                </a:path>
              </a:pathLst>
            </a:custGeom>
            <a:solidFill>
              <a:srgbClr val="FFFFFF"/>
            </a:solidFill>
            <a:ln cap="sq">
              <a:noFill/>
              <a:prstDash val="solid"/>
              <a:miter/>
            </a:ln>
          </p:spPr>
          <p:txBody>
            <a:bodyPr/>
            <a:lstStyle/>
            <a:p>
              <a:endParaRPr lang="de-DE"/>
            </a:p>
          </p:txBody>
        </p:sp>
      </p:grpSp>
      <p:grpSp>
        <p:nvGrpSpPr>
          <p:cNvPr id="29" name="Group 29"/>
          <p:cNvGrpSpPr/>
          <p:nvPr/>
        </p:nvGrpSpPr>
        <p:grpSpPr>
          <a:xfrm>
            <a:off x="2796540" y="8947785"/>
            <a:ext cx="191452" cy="193358"/>
            <a:chOff x="0" y="0"/>
            <a:chExt cx="255270" cy="257810"/>
          </a:xfrm>
        </p:grpSpPr>
        <p:sp>
          <p:nvSpPr>
            <p:cNvPr id="30" name="Freeform 30"/>
            <p:cNvSpPr/>
            <p:nvPr/>
          </p:nvSpPr>
          <p:spPr>
            <a:xfrm>
              <a:off x="46990" y="46990"/>
              <a:ext cx="161290" cy="162560"/>
            </a:xfrm>
            <a:custGeom>
              <a:avLst/>
              <a:gdLst/>
              <a:ahLst/>
              <a:cxnLst/>
              <a:rect l="l" t="t" r="r" b="b"/>
              <a:pathLst>
                <a:path w="161290" h="162560">
                  <a:moveTo>
                    <a:pt x="29210" y="25400"/>
                  </a:moveTo>
                  <a:cubicBezTo>
                    <a:pt x="118110" y="8890"/>
                    <a:pt x="144780" y="29210"/>
                    <a:pt x="152400" y="49530"/>
                  </a:cubicBezTo>
                  <a:cubicBezTo>
                    <a:pt x="161290" y="68580"/>
                    <a:pt x="158750" y="102870"/>
                    <a:pt x="147320" y="120650"/>
                  </a:cubicBezTo>
                  <a:cubicBezTo>
                    <a:pt x="135890" y="138430"/>
                    <a:pt x="105410" y="154940"/>
                    <a:pt x="85090" y="154940"/>
                  </a:cubicBezTo>
                  <a:cubicBezTo>
                    <a:pt x="63500" y="156210"/>
                    <a:pt x="33020" y="140970"/>
                    <a:pt x="21590" y="123190"/>
                  </a:cubicBezTo>
                  <a:cubicBezTo>
                    <a:pt x="8890" y="106680"/>
                    <a:pt x="3810" y="72390"/>
                    <a:pt x="11430" y="53340"/>
                  </a:cubicBezTo>
                  <a:cubicBezTo>
                    <a:pt x="19050" y="33020"/>
                    <a:pt x="44450" y="10160"/>
                    <a:pt x="64770" y="5080"/>
                  </a:cubicBezTo>
                  <a:cubicBezTo>
                    <a:pt x="85090" y="0"/>
                    <a:pt x="118110" y="10160"/>
                    <a:pt x="133350" y="22860"/>
                  </a:cubicBezTo>
                  <a:cubicBezTo>
                    <a:pt x="147320" y="33020"/>
                    <a:pt x="156210" y="48260"/>
                    <a:pt x="157480" y="64770"/>
                  </a:cubicBezTo>
                  <a:cubicBezTo>
                    <a:pt x="160020" y="85090"/>
                    <a:pt x="149860" y="116840"/>
                    <a:pt x="137160" y="133350"/>
                  </a:cubicBezTo>
                  <a:cubicBezTo>
                    <a:pt x="125730" y="147320"/>
                    <a:pt x="106680" y="157480"/>
                    <a:pt x="90170" y="160020"/>
                  </a:cubicBezTo>
                  <a:cubicBezTo>
                    <a:pt x="72390" y="162560"/>
                    <a:pt x="50800" y="157480"/>
                    <a:pt x="36830" y="148590"/>
                  </a:cubicBezTo>
                  <a:cubicBezTo>
                    <a:pt x="22860" y="139700"/>
                    <a:pt x="7620" y="121920"/>
                    <a:pt x="3810" y="105410"/>
                  </a:cubicBezTo>
                  <a:cubicBezTo>
                    <a:pt x="0" y="85090"/>
                    <a:pt x="19050" y="35560"/>
                    <a:pt x="19050" y="35560"/>
                  </a:cubicBezTo>
                </a:path>
              </a:pathLst>
            </a:custGeom>
            <a:solidFill>
              <a:srgbClr val="FFFFFF"/>
            </a:solidFill>
            <a:ln cap="sq">
              <a:noFill/>
              <a:prstDash val="solid"/>
              <a:miter/>
            </a:ln>
          </p:spPr>
          <p:txBody>
            <a:bodyPr/>
            <a:lstStyle/>
            <a:p>
              <a:endParaRPr lang="de-DE"/>
            </a:p>
          </p:txBody>
        </p:sp>
      </p:grpSp>
      <p:grpSp>
        <p:nvGrpSpPr>
          <p:cNvPr id="31" name="Group 31"/>
          <p:cNvGrpSpPr/>
          <p:nvPr/>
        </p:nvGrpSpPr>
        <p:grpSpPr>
          <a:xfrm>
            <a:off x="2811780" y="8941118"/>
            <a:ext cx="191452" cy="193358"/>
            <a:chOff x="0" y="0"/>
            <a:chExt cx="255270" cy="257810"/>
          </a:xfrm>
        </p:grpSpPr>
        <p:sp>
          <p:nvSpPr>
            <p:cNvPr id="32" name="Freeform 32"/>
            <p:cNvSpPr/>
            <p:nvPr/>
          </p:nvSpPr>
          <p:spPr>
            <a:xfrm>
              <a:off x="46990" y="45720"/>
              <a:ext cx="161290" cy="162560"/>
            </a:xfrm>
            <a:custGeom>
              <a:avLst/>
              <a:gdLst/>
              <a:ahLst/>
              <a:cxnLst/>
              <a:rect l="l" t="t" r="r" b="b"/>
              <a:pathLst>
                <a:path w="161290" h="162560">
                  <a:moveTo>
                    <a:pt x="27940" y="25400"/>
                  </a:moveTo>
                  <a:cubicBezTo>
                    <a:pt x="116840" y="8890"/>
                    <a:pt x="143510" y="30480"/>
                    <a:pt x="152400" y="49530"/>
                  </a:cubicBezTo>
                  <a:cubicBezTo>
                    <a:pt x="161290" y="68580"/>
                    <a:pt x="157480" y="102870"/>
                    <a:pt x="146050" y="120650"/>
                  </a:cubicBezTo>
                  <a:cubicBezTo>
                    <a:pt x="135890" y="138430"/>
                    <a:pt x="105410" y="154940"/>
                    <a:pt x="83820" y="156210"/>
                  </a:cubicBezTo>
                  <a:cubicBezTo>
                    <a:pt x="63500" y="156210"/>
                    <a:pt x="33020" y="140970"/>
                    <a:pt x="20320" y="124460"/>
                  </a:cubicBezTo>
                  <a:cubicBezTo>
                    <a:pt x="7620" y="106680"/>
                    <a:pt x="3810" y="72390"/>
                    <a:pt x="11430" y="53340"/>
                  </a:cubicBezTo>
                  <a:cubicBezTo>
                    <a:pt x="17780" y="33020"/>
                    <a:pt x="43180" y="10160"/>
                    <a:pt x="63500" y="5080"/>
                  </a:cubicBezTo>
                  <a:cubicBezTo>
                    <a:pt x="83820" y="0"/>
                    <a:pt x="118110" y="11430"/>
                    <a:pt x="133350" y="22860"/>
                  </a:cubicBezTo>
                  <a:cubicBezTo>
                    <a:pt x="146050" y="33020"/>
                    <a:pt x="154940" y="49530"/>
                    <a:pt x="157480" y="64770"/>
                  </a:cubicBezTo>
                  <a:cubicBezTo>
                    <a:pt x="158750" y="85090"/>
                    <a:pt x="148590" y="116840"/>
                    <a:pt x="135890" y="133350"/>
                  </a:cubicBezTo>
                  <a:cubicBezTo>
                    <a:pt x="124460" y="147320"/>
                    <a:pt x="105410" y="157480"/>
                    <a:pt x="88900" y="160020"/>
                  </a:cubicBezTo>
                  <a:cubicBezTo>
                    <a:pt x="72390" y="162560"/>
                    <a:pt x="50800" y="157480"/>
                    <a:pt x="35560" y="148590"/>
                  </a:cubicBezTo>
                  <a:cubicBezTo>
                    <a:pt x="21590" y="139700"/>
                    <a:pt x="7620" y="121920"/>
                    <a:pt x="3810" y="105410"/>
                  </a:cubicBezTo>
                  <a:cubicBezTo>
                    <a:pt x="0" y="85090"/>
                    <a:pt x="19050" y="35560"/>
                    <a:pt x="19050" y="35560"/>
                  </a:cubicBezTo>
                </a:path>
              </a:pathLst>
            </a:custGeom>
            <a:solidFill>
              <a:srgbClr val="FFFFFF"/>
            </a:solidFill>
            <a:ln cap="sq">
              <a:noFill/>
              <a:prstDash val="solid"/>
              <a:miter/>
            </a:ln>
          </p:spPr>
          <p:txBody>
            <a:bodyPr/>
            <a:lstStyle/>
            <a:p>
              <a:endParaRPr lang="de-DE"/>
            </a:p>
          </p:txBody>
        </p:sp>
      </p:grpSp>
      <p:grpSp>
        <p:nvGrpSpPr>
          <p:cNvPr id="33" name="Group 33"/>
          <p:cNvGrpSpPr/>
          <p:nvPr/>
        </p:nvGrpSpPr>
        <p:grpSpPr>
          <a:xfrm>
            <a:off x="2843212" y="8937307"/>
            <a:ext cx="189548" cy="189548"/>
            <a:chOff x="0" y="0"/>
            <a:chExt cx="252730" cy="252730"/>
          </a:xfrm>
        </p:grpSpPr>
        <p:sp>
          <p:nvSpPr>
            <p:cNvPr id="34" name="Freeform 34"/>
            <p:cNvSpPr/>
            <p:nvPr/>
          </p:nvSpPr>
          <p:spPr>
            <a:xfrm>
              <a:off x="50800" y="49530"/>
              <a:ext cx="148590" cy="153670"/>
            </a:xfrm>
            <a:custGeom>
              <a:avLst/>
              <a:gdLst/>
              <a:ahLst/>
              <a:cxnLst/>
              <a:rect l="l" t="t" r="r" b="b"/>
              <a:pathLst>
                <a:path w="148590" h="153670">
                  <a:moveTo>
                    <a:pt x="148590" y="53340"/>
                  </a:moveTo>
                  <a:cubicBezTo>
                    <a:pt x="146050" y="106680"/>
                    <a:pt x="123190" y="135890"/>
                    <a:pt x="107950" y="144780"/>
                  </a:cubicBezTo>
                  <a:cubicBezTo>
                    <a:pt x="96520" y="152400"/>
                    <a:pt x="85090" y="153670"/>
                    <a:pt x="71120" y="152400"/>
                  </a:cubicBezTo>
                  <a:cubicBezTo>
                    <a:pt x="53340" y="148590"/>
                    <a:pt x="22860" y="129540"/>
                    <a:pt x="11430" y="115570"/>
                  </a:cubicBezTo>
                  <a:cubicBezTo>
                    <a:pt x="2540" y="105410"/>
                    <a:pt x="0" y="93980"/>
                    <a:pt x="0" y="80010"/>
                  </a:cubicBezTo>
                  <a:cubicBezTo>
                    <a:pt x="1270" y="62230"/>
                    <a:pt x="16510" y="29210"/>
                    <a:pt x="29210" y="15240"/>
                  </a:cubicBezTo>
                  <a:cubicBezTo>
                    <a:pt x="38100" y="6350"/>
                    <a:pt x="49530" y="1270"/>
                    <a:pt x="62230" y="1270"/>
                  </a:cubicBezTo>
                  <a:cubicBezTo>
                    <a:pt x="81280" y="0"/>
                    <a:pt x="129540" y="21590"/>
                    <a:pt x="129540" y="21590"/>
                  </a:cubicBezTo>
                </a:path>
              </a:pathLst>
            </a:custGeom>
            <a:solidFill>
              <a:srgbClr val="FFFFFF"/>
            </a:solidFill>
            <a:ln cap="sq">
              <a:noFill/>
              <a:prstDash val="solid"/>
              <a:miter/>
            </a:ln>
          </p:spPr>
          <p:txBody>
            <a:bodyPr/>
            <a:lstStyle/>
            <a:p>
              <a:endParaRPr lang="de-DE"/>
            </a:p>
          </p:txBody>
        </p:sp>
      </p:grpSp>
      <p:grpSp>
        <p:nvGrpSpPr>
          <p:cNvPr id="35" name="Group 35"/>
          <p:cNvGrpSpPr/>
          <p:nvPr/>
        </p:nvGrpSpPr>
        <p:grpSpPr>
          <a:xfrm>
            <a:off x="2795588" y="8914448"/>
            <a:ext cx="189548" cy="189548"/>
            <a:chOff x="0" y="0"/>
            <a:chExt cx="252730" cy="252730"/>
          </a:xfrm>
        </p:grpSpPr>
        <p:sp>
          <p:nvSpPr>
            <p:cNvPr id="36" name="Freeform 36"/>
            <p:cNvSpPr/>
            <p:nvPr/>
          </p:nvSpPr>
          <p:spPr>
            <a:xfrm>
              <a:off x="49530" y="49530"/>
              <a:ext cx="149860" cy="154940"/>
            </a:xfrm>
            <a:custGeom>
              <a:avLst/>
              <a:gdLst/>
              <a:ahLst/>
              <a:cxnLst/>
              <a:rect l="l" t="t" r="r" b="b"/>
              <a:pathLst>
                <a:path w="149860" h="154940">
                  <a:moveTo>
                    <a:pt x="149860" y="54610"/>
                  </a:moveTo>
                  <a:cubicBezTo>
                    <a:pt x="146050" y="107950"/>
                    <a:pt x="123190" y="137160"/>
                    <a:pt x="107950" y="146050"/>
                  </a:cubicBezTo>
                  <a:cubicBezTo>
                    <a:pt x="96520" y="152400"/>
                    <a:pt x="85090" y="154940"/>
                    <a:pt x="72390" y="152400"/>
                  </a:cubicBezTo>
                  <a:cubicBezTo>
                    <a:pt x="54610" y="149860"/>
                    <a:pt x="22860" y="130810"/>
                    <a:pt x="11430" y="115570"/>
                  </a:cubicBezTo>
                  <a:cubicBezTo>
                    <a:pt x="3810" y="105410"/>
                    <a:pt x="0" y="93980"/>
                    <a:pt x="1270" y="81280"/>
                  </a:cubicBezTo>
                  <a:cubicBezTo>
                    <a:pt x="1270" y="62230"/>
                    <a:pt x="16510" y="29210"/>
                    <a:pt x="29210" y="16510"/>
                  </a:cubicBezTo>
                  <a:cubicBezTo>
                    <a:pt x="39370" y="7620"/>
                    <a:pt x="49530" y="2540"/>
                    <a:pt x="63500" y="1270"/>
                  </a:cubicBezTo>
                  <a:cubicBezTo>
                    <a:pt x="81280" y="0"/>
                    <a:pt x="130810" y="22860"/>
                    <a:pt x="130810" y="22860"/>
                  </a:cubicBezTo>
                </a:path>
              </a:pathLst>
            </a:custGeom>
            <a:solidFill>
              <a:srgbClr val="FFFFFF"/>
            </a:solidFill>
            <a:ln cap="sq">
              <a:noFill/>
              <a:prstDash val="solid"/>
              <a:miter/>
            </a:ln>
          </p:spPr>
          <p:txBody>
            <a:bodyPr/>
            <a:lstStyle/>
            <a:p>
              <a:endParaRPr lang="de-DE"/>
            </a:p>
          </p:txBody>
        </p:sp>
      </p:grpSp>
      <p:grpSp>
        <p:nvGrpSpPr>
          <p:cNvPr id="37" name="Group 37"/>
          <p:cNvGrpSpPr/>
          <p:nvPr/>
        </p:nvGrpSpPr>
        <p:grpSpPr>
          <a:xfrm>
            <a:off x="2780348" y="8917305"/>
            <a:ext cx="191452" cy="199072"/>
            <a:chOff x="0" y="0"/>
            <a:chExt cx="255270" cy="265430"/>
          </a:xfrm>
        </p:grpSpPr>
        <p:sp>
          <p:nvSpPr>
            <p:cNvPr id="38" name="Freeform 38"/>
            <p:cNvSpPr/>
            <p:nvPr/>
          </p:nvSpPr>
          <p:spPr>
            <a:xfrm>
              <a:off x="48260" y="50800"/>
              <a:ext cx="157480" cy="165100"/>
            </a:xfrm>
            <a:custGeom>
              <a:avLst/>
              <a:gdLst/>
              <a:ahLst/>
              <a:cxnLst/>
              <a:rect l="l" t="t" r="r" b="b"/>
              <a:pathLst>
                <a:path w="157480" h="165100">
                  <a:moveTo>
                    <a:pt x="154940" y="86360"/>
                  </a:moveTo>
                  <a:cubicBezTo>
                    <a:pt x="109220" y="160020"/>
                    <a:pt x="90170" y="165100"/>
                    <a:pt x="74930" y="162560"/>
                  </a:cubicBezTo>
                  <a:cubicBezTo>
                    <a:pt x="54610" y="160020"/>
                    <a:pt x="24130" y="143510"/>
                    <a:pt x="12700" y="125730"/>
                  </a:cubicBezTo>
                  <a:cubicBezTo>
                    <a:pt x="2540" y="107950"/>
                    <a:pt x="0" y="73660"/>
                    <a:pt x="8890" y="54610"/>
                  </a:cubicBezTo>
                  <a:cubicBezTo>
                    <a:pt x="17780" y="35560"/>
                    <a:pt x="45720" y="13970"/>
                    <a:pt x="66040" y="11430"/>
                  </a:cubicBezTo>
                  <a:cubicBezTo>
                    <a:pt x="86360" y="7620"/>
                    <a:pt x="119380" y="19050"/>
                    <a:pt x="133350" y="34290"/>
                  </a:cubicBezTo>
                  <a:cubicBezTo>
                    <a:pt x="148590" y="49530"/>
                    <a:pt x="157480" y="82550"/>
                    <a:pt x="152400" y="102870"/>
                  </a:cubicBezTo>
                  <a:cubicBezTo>
                    <a:pt x="148590" y="123190"/>
                    <a:pt x="125730" y="149860"/>
                    <a:pt x="106680" y="157480"/>
                  </a:cubicBezTo>
                  <a:cubicBezTo>
                    <a:pt x="87630" y="165100"/>
                    <a:pt x="53340" y="158750"/>
                    <a:pt x="35560" y="149860"/>
                  </a:cubicBezTo>
                  <a:cubicBezTo>
                    <a:pt x="21590" y="140970"/>
                    <a:pt x="11430" y="124460"/>
                    <a:pt x="6350" y="110490"/>
                  </a:cubicBezTo>
                  <a:cubicBezTo>
                    <a:pt x="1270" y="97790"/>
                    <a:pt x="0" y="82550"/>
                    <a:pt x="2540" y="67310"/>
                  </a:cubicBezTo>
                  <a:cubicBezTo>
                    <a:pt x="5080" y="52070"/>
                    <a:pt x="13970" y="30480"/>
                    <a:pt x="26670" y="19050"/>
                  </a:cubicBezTo>
                  <a:cubicBezTo>
                    <a:pt x="39370" y="7620"/>
                    <a:pt x="60960" y="0"/>
                    <a:pt x="77470" y="0"/>
                  </a:cubicBezTo>
                  <a:cubicBezTo>
                    <a:pt x="95250" y="0"/>
                    <a:pt x="116840" y="7620"/>
                    <a:pt x="129540" y="19050"/>
                  </a:cubicBezTo>
                  <a:cubicBezTo>
                    <a:pt x="142240" y="29210"/>
                    <a:pt x="154940" y="66040"/>
                    <a:pt x="154940" y="66040"/>
                  </a:cubicBezTo>
                </a:path>
              </a:pathLst>
            </a:custGeom>
            <a:solidFill>
              <a:srgbClr val="FFFFFF"/>
            </a:solidFill>
            <a:ln cap="sq">
              <a:noFill/>
              <a:prstDash val="solid"/>
              <a:miter/>
            </a:ln>
          </p:spPr>
          <p:txBody>
            <a:bodyPr/>
            <a:lstStyle/>
            <a:p>
              <a:endParaRPr lang="de-DE"/>
            </a:p>
          </p:txBody>
        </p:sp>
      </p:grpSp>
      <p:grpSp>
        <p:nvGrpSpPr>
          <p:cNvPr id="39" name="Group 39"/>
          <p:cNvGrpSpPr/>
          <p:nvPr/>
        </p:nvGrpSpPr>
        <p:grpSpPr>
          <a:xfrm>
            <a:off x="2772728" y="8962072"/>
            <a:ext cx="191452" cy="194310"/>
            <a:chOff x="0" y="0"/>
            <a:chExt cx="255270" cy="259080"/>
          </a:xfrm>
        </p:grpSpPr>
        <p:sp>
          <p:nvSpPr>
            <p:cNvPr id="40" name="Freeform 40"/>
            <p:cNvSpPr/>
            <p:nvPr/>
          </p:nvSpPr>
          <p:spPr>
            <a:xfrm>
              <a:off x="48260" y="50800"/>
              <a:ext cx="156210" cy="160020"/>
            </a:xfrm>
            <a:custGeom>
              <a:avLst/>
              <a:gdLst/>
              <a:ahLst/>
              <a:cxnLst/>
              <a:rect l="l" t="t" r="r" b="b"/>
              <a:pathLst>
                <a:path w="156210" h="160020">
                  <a:moveTo>
                    <a:pt x="154940" y="81280"/>
                  </a:moveTo>
                  <a:cubicBezTo>
                    <a:pt x="104140" y="156210"/>
                    <a:pt x="69850" y="160020"/>
                    <a:pt x="50800" y="152400"/>
                  </a:cubicBezTo>
                  <a:cubicBezTo>
                    <a:pt x="30480" y="143510"/>
                    <a:pt x="8890" y="118110"/>
                    <a:pt x="3810" y="97790"/>
                  </a:cubicBezTo>
                  <a:cubicBezTo>
                    <a:pt x="0" y="77470"/>
                    <a:pt x="8890" y="44450"/>
                    <a:pt x="24130" y="29210"/>
                  </a:cubicBezTo>
                  <a:cubicBezTo>
                    <a:pt x="38100" y="13970"/>
                    <a:pt x="69850" y="2540"/>
                    <a:pt x="91440" y="6350"/>
                  </a:cubicBezTo>
                  <a:cubicBezTo>
                    <a:pt x="111760" y="8890"/>
                    <a:pt x="139700" y="30480"/>
                    <a:pt x="148590" y="49530"/>
                  </a:cubicBezTo>
                  <a:cubicBezTo>
                    <a:pt x="156210" y="68580"/>
                    <a:pt x="154940" y="102870"/>
                    <a:pt x="143510" y="120650"/>
                  </a:cubicBezTo>
                  <a:cubicBezTo>
                    <a:pt x="133350" y="138430"/>
                    <a:pt x="102870" y="154940"/>
                    <a:pt x="82550" y="157480"/>
                  </a:cubicBezTo>
                  <a:cubicBezTo>
                    <a:pt x="67310" y="158750"/>
                    <a:pt x="48260" y="154940"/>
                    <a:pt x="35560" y="144780"/>
                  </a:cubicBezTo>
                  <a:cubicBezTo>
                    <a:pt x="20320" y="132080"/>
                    <a:pt x="5080" y="101600"/>
                    <a:pt x="2540" y="81280"/>
                  </a:cubicBezTo>
                  <a:cubicBezTo>
                    <a:pt x="1270" y="63500"/>
                    <a:pt x="6350" y="41910"/>
                    <a:pt x="19050" y="29210"/>
                  </a:cubicBezTo>
                  <a:cubicBezTo>
                    <a:pt x="31750" y="13970"/>
                    <a:pt x="63500" y="0"/>
                    <a:pt x="82550" y="0"/>
                  </a:cubicBezTo>
                  <a:cubicBezTo>
                    <a:pt x="100330" y="0"/>
                    <a:pt x="120650" y="10160"/>
                    <a:pt x="132080" y="21590"/>
                  </a:cubicBezTo>
                  <a:cubicBezTo>
                    <a:pt x="144780" y="34290"/>
                    <a:pt x="154940" y="71120"/>
                    <a:pt x="154940" y="71120"/>
                  </a:cubicBezTo>
                </a:path>
              </a:pathLst>
            </a:custGeom>
            <a:solidFill>
              <a:srgbClr val="FFFFFF"/>
            </a:solidFill>
            <a:ln cap="sq">
              <a:noFill/>
              <a:prstDash val="solid"/>
              <a:miter/>
            </a:ln>
          </p:spPr>
          <p:txBody>
            <a:bodyPr/>
            <a:lstStyle/>
            <a:p>
              <a:endParaRPr lang="de-DE"/>
            </a:p>
          </p:txBody>
        </p:sp>
      </p:grpSp>
      <p:grpSp>
        <p:nvGrpSpPr>
          <p:cNvPr id="41" name="Group 41"/>
          <p:cNvGrpSpPr/>
          <p:nvPr/>
        </p:nvGrpSpPr>
        <p:grpSpPr>
          <a:xfrm>
            <a:off x="2859405" y="8931593"/>
            <a:ext cx="189548" cy="189548"/>
            <a:chOff x="0" y="0"/>
            <a:chExt cx="252730" cy="252730"/>
          </a:xfrm>
        </p:grpSpPr>
        <p:sp>
          <p:nvSpPr>
            <p:cNvPr id="42" name="Freeform 42"/>
            <p:cNvSpPr/>
            <p:nvPr/>
          </p:nvSpPr>
          <p:spPr>
            <a:xfrm>
              <a:off x="49530" y="49530"/>
              <a:ext cx="149860" cy="154940"/>
            </a:xfrm>
            <a:custGeom>
              <a:avLst/>
              <a:gdLst/>
              <a:ahLst/>
              <a:cxnLst/>
              <a:rect l="l" t="t" r="r" b="b"/>
              <a:pathLst>
                <a:path w="149860" h="154940">
                  <a:moveTo>
                    <a:pt x="149860" y="53340"/>
                  </a:moveTo>
                  <a:cubicBezTo>
                    <a:pt x="146050" y="107950"/>
                    <a:pt x="124460" y="135890"/>
                    <a:pt x="107950" y="146050"/>
                  </a:cubicBezTo>
                  <a:cubicBezTo>
                    <a:pt x="96520" y="152400"/>
                    <a:pt x="85090" y="154940"/>
                    <a:pt x="72390" y="152400"/>
                  </a:cubicBezTo>
                  <a:cubicBezTo>
                    <a:pt x="54610" y="148590"/>
                    <a:pt x="22860" y="130810"/>
                    <a:pt x="11430" y="115570"/>
                  </a:cubicBezTo>
                  <a:cubicBezTo>
                    <a:pt x="3810" y="105410"/>
                    <a:pt x="0" y="93980"/>
                    <a:pt x="1270" y="81280"/>
                  </a:cubicBezTo>
                  <a:cubicBezTo>
                    <a:pt x="2540" y="62230"/>
                    <a:pt x="16510" y="29210"/>
                    <a:pt x="30480" y="16510"/>
                  </a:cubicBezTo>
                  <a:cubicBezTo>
                    <a:pt x="39370" y="7620"/>
                    <a:pt x="49530" y="2540"/>
                    <a:pt x="63500" y="1270"/>
                  </a:cubicBezTo>
                  <a:cubicBezTo>
                    <a:pt x="81280" y="0"/>
                    <a:pt x="130810" y="22860"/>
                    <a:pt x="130810" y="22860"/>
                  </a:cubicBezTo>
                </a:path>
              </a:pathLst>
            </a:custGeom>
            <a:solidFill>
              <a:srgbClr val="FFFFFF"/>
            </a:solidFill>
            <a:ln cap="sq">
              <a:noFill/>
              <a:prstDash val="solid"/>
              <a:miter/>
            </a:ln>
          </p:spPr>
          <p:txBody>
            <a:bodyPr/>
            <a:lstStyle/>
            <a:p>
              <a:endParaRPr lang="de-DE"/>
            </a:p>
          </p:txBody>
        </p:sp>
      </p:grpSp>
      <p:grpSp>
        <p:nvGrpSpPr>
          <p:cNvPr id="43" name="Group 43"/>
          <p:cNvGrpSpPr/>
          <p:nvPr/>
        </p:nvGrpSpPr>
        <p:grpSpPr>
          <a:xfrm>
            <a:off x="2852738" y="8999220"/>
            <a:ext cx="189548" cy="189548"/>
            <a:chOff x="0" y="0"/>
            <a:chExt cx="252730" cy="252730"/>
          </a:xfrm>
        </p:grpSpPr>
        <p:sp>
          <p:nvSpPr>
            <p:cNvPr id="44" name="Freeform 44"/>
            <p:cNvSpPr/>
            <p:nvPr/>
          </p:nvSpPr>
          <p:spPr>
            <a:xfrm>
              <a:off x="49530" y="49530"/>
              <a:ext cx="149860" cy="154940"/>
            </a:xfrm>
            <a:custGeom>
              <a:avLst/>
              <a:gdLst/>
              <a:ahLst/>
              <a:cxnLst/>
              <a:rect l="l" t="t" r="r" b="b"/>
              <a:pathLst>
                <a:path w="149860" h="154940">
                  <a:moveTo>
                    <a:pt x="149860" y="53340"/>
                  </a:moveTo>
                  <a:cubicBezTo>
                    <a:pt x="146050" y="107950"/>
                    <a:pt x="124460" y="135890"/>
                    <a:pt x="107950" y="146050"/>
                  </a:cubicBezTo>
                  <a:cubicBezTo>
                    <a:pt x="96520" y="152400"/>
                    <a:pt x="85090" y="154940"/>
                    <a:pt x="72390" y="152400"/>
                  </a:cubicBezTo>
                  <a:cubicBezTo>
                    <a:pt x="54610" y="149860"/>
                    <a:pt x="22860" y="130810"/>
                    <a:pt x="11430" y="115570"/>
                  </a:cubicBezTo>
                  <a:cubicBezTo>
                    <a:pt x="3810" y="105410"/>
                    <a:pt x="0" y="93980"/>
                    <a:pt x="1270" y="81280"/>
                  </a:cubicBezTo>
                  <a:cubicBezTo>
                    <a:pt x="2540" y="62230"/>
                    <a:pt x="16510" y="29210"/>
                    <a:pt x="30480" y="16510"/>
                  </a:cubicBezTo>
                  <a:cubicBezTo>
                    <a:pt x="39370" y="7620"/>
                    <a:pt x="50800" y="2540"/>
                    <a:pt x="63500" y="1270"/>
                  </a:cubicBezTo>
                  <a:cubicBezTo>
                    <a:pt x="81280" y="0"/>
                    <a:pt x="130810" y="22860"/>
                    <a:pt x="130810" y="22860"/>
                  </a:cubicBezTo>
                </a:path>
              </a:pathLst>
            </a:custGeom>
            <a:solidFill>
              <a:srgbClr val="FFFFFF"/>
            </a:solidFill>
            <a:ln cap="sq">
              <a:noFill/>
              <a:prstDash val="solid"/>
              <a:miter/>
            </a:ln>
          </p:spPr>
          <p:txBody>
            <a:bodyPr/>
            <a:lstStyle/>
            <a:p>
              <a:endParaRPr lang="de-DE"/>
            </a:p>
          </p:txBody>
        </p:sp>
      </p:grpSp>
      <p:grpSp>
        <p:nvGrpSpPr>
          <p:cNvPr id="45" name="Group 45"/>
          <p:cNvGrpSpPr/>
          <p:nvPr/>
        </p:nvGrpSpPr>
        <p:grpSpPr>
          <a:xfrm>
            <a:off x="2870835" y="8972550"/>
            <a:ext cx="189548" cy="189548"/>
            <a:chOff x="0" y="0"/>
            <a:chExt cx="252730" cy="252730"/>
          </a:xfrm>
        </p:grpSpPr>
        <p:sp>
          <p:nvSpPr>
            <p:cNvPr id="46" name="Freeform 46"/>
            <p:cNvSpPr/>
            <p:nvPr/>
          </p:nvSpPr>
          <p:spPr>
            <a:xfrm>
              <a:off x="49530" y="50800"/>
              <a:ext cx="149860" cy="153670"/>
            </a:xfrm>
            <a:custGeom>
              <a:avLst/>
              <a:gdLst/>
              <a:ahLst/>
              <a:cxnLst/>
              <a:rect l="l" t="t" r="r" b="b"/>
              <a:pathLst>
                <a:path w="149860" h="153670">
                  <a:moveTo>
                    <a:pt x="149860" y="53340"/>
                  </a:moveTo>
                  <a:cubicBezTo>
                    <a:pt x="147320" y="106680"/>
                    <a:pt x="124460" y="135890"/>
                    <a:pt x="107950" y="144780"/>
                  </a:cubicBezTo>
                  <a:cubicBezTo>
                    <a:pt x="97790" y="152400"/>
                    <a:pt x="85090" y="153670"/>
                    <a:pt x="72390" y="151130"/>
                  </a:cubicBezTo>
                  <a:cubicBezTo>
                    <a:pt x="54610" y="148590"/>
                    <a:pt x="22860" y="129540"/>
                    <a:pt x="11430" y="115570"/>
                  </a:cubicBezTo>
                  <a:cubicBezTo>
                    <a:pt x="3810" y="104140"/>
                    <a:pt x="0" y="93980"/>
                    <a:pt x="1270" y="80010"/>
                  </a:cubicBezTo>
                  <a:cubicBezTo>
                    <a:pt x="2540" y="62230"/>
                    <a:pt x="17780" y="29210"/>
                    <a:pt x="30480" y="15240"/>
                  </a:cubicBezTo>
                  <a:cubicBezTo>
                    <a:pt x="39370" y="6350"/>
                    <a:pt x="50800" y="1270"/>
                    <a:pt x="63500" y="0"/>
                  </a:cubicBezTo>
                  <a:cubicBezTo>
                    <a:pt x="82550" y="0"/>
                    <a:pt x="130810" y="21590"/>
                    <a:pt x="130810" y="21590"/>
                  </a:cubicBezTo>
                </a:path>
              </a:pathLst>
            </a:custGeom>
            <a:solidFill>
              <a:srgbClr val="FFFFFF"/>
            </a:solidFill>
            <a:ln cap="sq">
              <a:noFill/>
              <a:prstDash val="solid"/>
              <a:miter/>
            </a:ln>
          </p:spPr>
          <p:txBody>
            <a:bodyPr/>
            <a:lstStyle/>
            <a:p>
              <a:endParaRPr lang="de-DE"/>
            </a:p>
          </p:txBody>
        </p:sp>
      </p:grpSp>
      <p:grpSp>
        <p:nvGrpSpPr>
          <p:cNvPr id="47" name="Group 47"/>
          <p:cNvGrpSpPr/>
          <p:nvPr/>
        </p:nvGrpSpPr>
        <p:grpSpPr>
          <a:xfrm>
            <a:off x="2767965" y="9147810"/>
            <a:ext cx="189548" cy="189548"/>
            <a:chOff x="0" y="0"/>
            <a:chExt cx="252730" cy="252730"/>
          </a:xfrm>
        </p:grpSpPr>
        <p:sp>
          <p:nvSpPr>
            <p:cNvPr id="48" name="Freeform 48"/>
            <p:cNvSpPr/>
            <p:nvPr/>
          </p:nvSpPr>
          <p:spPr>
            <a:xfrm>
              <a:off x="50800" y="50800"/>
              <a:ext cx="149860" cy="153670"/>
            </a:xfrm>
            <a:custGeom>
              <a:avLst/>
              <a:gdLst/>
              <a:ahLst/>
              <a:cxnLst/>
              <a:rect l="l" t="t" r="r" b="b"/>
              <a:pathLst>
                <a:path w="149860" h="153670">
                  <a:moveTo>
                    <a:pt x="149860" y="53340"/>
                  </a:moveTo>
                  <a:cubicBezTo>
                    <a:pt x="146050" y="106680"/>
                    <a:pt x="123190" y="135890"/>
                    <a:pt x="107950" y="144780"/>
                  </a:cubicBezTo>
                  <a:cubicBezTo>
                    <a:pt x="96520" y="152400"/>
                    <a:pt x="85090" y="153670"/>
                    <a:pt x="72390" y="151130"/>
                  </a:cubicBezTo>
                  <a:cubicBezTo>
                    <a:pt x="53340" y="148590"/>
                    <a:pt x="22860" y="129540"/>
                    <a:pt x="11430" y="114300"/>
                  </a:cubicBezTo>
                  <a:cubicBezTo>
                    <a:pt x="2540" y="104140"/>
                    <a:pt x="0" y="92710"/>
                    <a:pt x="0" y="80010"/>
                  </a:cubicBezTo>
                  <a:cubicBezTo>
                    <a:pt x="1270" y="62230"/>
                    <a:pt x="16510" y="27940"/>
                    <a:pt x="29210" y="15240"/>
                  </a:cubicBezTo>
                  <a:cubicBezTo>
                    <a:pt x="39370" y="6350"/>
                    <a:pt x="49530" y="1270"/>
                    <a:pt x="62230" y="0"/>
                  </a:cubicBezTo>
                  <a:cubicBezTo>
                    <a:pt x="81280" y="0"/>
                    <a:pt x="130810" y="21590"/>
                    <a:pt x="130810" y="21590"/>
                  </a:cubicBezTo>
                </a:path>
              </a:pathLst>
            </a:custGeom>
            <a:solidFill>
              <a:srgbClr val="FFFFFF"/>
            </a:solidFill>
            <a:ln cap="sq">
              <a:noFill/>
              <a:prstDash val="solid"/>
              <a:miter/>
            </a:ln>
          </p:spPr>
          <p:txBody>
            <a:bodyPr/>
            <a:lstStyle/>
            <a:p>
              <a:endParaRPr lang="de-DE"/>
            </a:p>
          </p:txBody>
        </p:sp>
      </p:grpSp>
      <p:grpSp>
        <p:nvGrpSpPr>
          <p:cNvPr id="49" name="Group 49"/>
          <p:cNvGrpSpPr/>
          <p:nvPr/>
        </p:nvGrpSpPr>
        <p:grpSpPr>
          <a:xfrm>
            <a:off x="2779395" y="9143048"/>
            <a:ext cx="189548" cy="189548"/>
            <a:chOff x="0" y="0"/>
            <a:chExt cx="252730" cy="252730"/>
          </a:xfrm>
        </p:grpSpPr>
        <p:sp>
          <p:nvSpPr>
            <p:cNvPr id="50" name="Freeform 50"/>
            <p:cNvSpPr/>
            <p:nvPr/>
          </p:nvSpPr>
          <p:spPr>
            <a:xfrm>
              <a:off x="50800" y="49530"/>
              <a:ext cx="149860" cy="154940"/>
            </a:xfrm>
            <a:custGeom>
              <a:avLst/>
              <a:gdLst/>
              <a:ahLst/>
              <a:cxnLst/>
              <a:rect l="l" t="t" r="r" b="b"/>
              <a:pathLst>
                <a:path w="149860" h="154940">
                  <a:moveTo>
                    <a:pt x="149860" y="53340"/>
                  </a:moveTo>
                  <a:cubicBezTo>
                    <a:pt x="146050" y="107950"/>
                    <a:pt x="123190" y="135890"/>
                    <a:pt x="107950" y="146050"/>
                  </a:cubicBezTo>
                  <a:cubicBezTo>
                    <a:pt x="96520" y="152400"/>
                    <a:pt x="85090" y="154940"/>
                    <a:pt x="72390" y="152400"/>
                  </a:cubicBezTo>
                  <a:cubicBezTo>
                    <a:pt x="53340" y="149860"/>
                    <a:pt x="22860" y="130810"/>
                    <a:pt x="11430" y="115570"/>
                  </a:cubicBezTo>
                  <a:cubicBezTo>
                    <a:pt x="3810" y="105410"/>
                    <a:pt x="0" y="93980"/>
                    <a:pt x="0" y="81280"/>
                  </a:cubicBezTo>
                  <a:cubicBezTo>
                    <a:pt x="1270" y="62230"/>
                    <a:pt x="16510" y="29210"/>
                    <a:pt x="29210" y="16510"/>
                  </a:cubicBezTo>
                  <a:cubicBezTo>
                    <a:pt x="39370" y="7620"/>
                    <a:pt x="49530" y="2540"/>
                    <a:pt x="63500" y="1270"/>
                  </a:cubicBezTo>
                  <a:cubicBezTo>
                    <a:pt x="81280" y="0"/>
                    <a:pt x="130810" y="22860"/>
                    <a:pt x="130810" y="22860"/>
                  </a:cubicBezTo>
                </a:path>
              </a:pathLst>
            </a:custGeom>
            <a:solidFill>
              <a:srgbClr val="FFFFFF"/>
            </a:solidFill>
            <a:ln cap="sq">
              <a:noFill/>
              <a:prstDash val="solid"/>
              <a:miter/>
            </a:ln>
          </p:spPr>
          <p:txBody>
            <a:bodyPr/>
            <a:lstStyle/>
            <a:p>
              <a:endParaRPr lang="de-DE"/>
            </a:p>
          </p:txBody>
        </p:sp>
      </p:grpSp>
      <p:grpSp>
        <p:nvGrpSpPr>
          <p:cNvPr id="51" name="Group 51"/>
          <p:cNvGrpSpPr/>
          <p:nvPr/>
        </p:nvGrpSpPr>
        <p:grpSpPr>
          <a:xfrm>
            <a:off x="2779395" y="9149715"/>
            <a:ext cx="189548" cy="189548"/>
            <a:chOff x="0" y="0"/>
            <a:chExt cx="252730" cy="252730"/>
          </a:xfrm>
        </p:grpSpPr>
        <p:sp>
          <p:nvSpPr>
            <p:cNvPr id="52" name="Freeform 52"/>
            <p:cNvSpPr/>
            <p:nvPr/>
          </p:nvSpPr>
          <p:spPr>
            <a:xfrm>
              <a:off x="50800" y="49530"/>
              <a:ext cx="149860" cy="154940"/>
            </a:xfrm>
            <a:custGeom>
              <a:avLst/>
              <a:gdLst/>
              <a:ahLst/>
              <a:cxnLst/>
              <a:rect l="l" t="t" r="r" b="b"/>
              <a:pathLst>
                <a:path w="149860" h="154940">
                  <a:moveTo>
                    <a:pt x="149860" y="53340"/>
                  </a:moveTo>
                  <a:cubicBezTo>
                    <a:pt x="146050" y="107950"/>
                    <a:pt x="123190" y="135890"/>
                    <a:pt x="107950" y="146050"/>
                  </a:cubicBezTo>
                  <a:cubicBezTo>
                    <a:pt x="96520" y="152400"/>
                    <a:pt x="85090" y="154940"/>
                    <a:pt x="72390" y="152400"/>
                  </a:cubicBezTo>
                  <a:cubicBezTo>
                    <a:pt x="53340" y="148590"/>
                    <a:pt x="22860" y="130810"/>
                    <a:pt x="11430" y="115570"/>
                  </a:cubicBezTo>
                  <a:cubicBezTo>
                    <a:pt x="3810" y="105410"/>
                    <a:pt x="0" y="93980"/>
                    <a:pt x="0" y="81280"/>
                  </a:cubicBezTo>
                  <a:cubicBezTo>
                    <a:pt x="1270" y="62230"/>
                    <a:pt x="16510" y="29210"/>
                    <a:pt x="29210" y="16510"/>
                  </a:cubicBezTo>
                  <a:cubicBezTo>
                    <a:pt x="39370" y="7620"/>
                    <a:pt x="49530" y="2540"/>
                    <a:pt x="63500" y="1270"/>
                  </a:cubicBezTo>
                  <a:cubicBezTo>
                    <a:pt x="81280" y="0"/>
                    <a:pt x="130810" y="22860"/>
                    <a:pt x="130810" y="22860"/>
                  </a:cubicBezTo>
                </a:path>
              </a:pathLst>
            </a:custGeom>
            <a:solidFill>
              <a:srgbClr val="FFFFFF"/>
            </a:solidFill>
            <a:ln cap="sq">
              <a:noFill/>
              <a:prstDash val="solid"/>
              <a:miter/>
            </a:ln>
          </p:spPr>
          <p:txBody>
            <a:bodyPr/>
            <a:lstStyle/>
            <a:p>
              <a:endParaRPr lang="de-DE"/>
            </a:p>
          </p:txBody>
        </p:sp>
      </p:grpSp>
      <p:grpSp>
        <p:nvGrpSpPr>
          <p:cNvPr id="53" name="Group 53"/>
          <p:cNvGrpSpPr/>
          <p:nvPr/>
        </p:nvGrpSpPr>
        <p:grpSpPr>
          <a:xfrm>
            <a:off x="3224212" y="9058275"/>
            <a:ext cx="171450" cy="166688"/>
            <a:chOff x="0" y="0"/>
            <a:chExt cx="228600" cy="222250"/>
          </a:xfrm>
        </p:grpSpPr>
        <p:sp>
          <p:nvSpPr>
            <p:cNvPr id="54" name="Freeform 54"/>
            <p:cNvSpPr/>
            <p:nvPr/>
          </p:nvSpPr>
          <p:spPr>
            <a:xfrm>
              <a:off x="49530" y="49530"/>
              <a:ext cx="124460" cy="129540"/>
            </a:xfrm>
            <a:custGeom>
              <a:avLst/>
              <a:gdLst/>
              <a:ahLst/>
              <a:cxnLst/>
              <a:rect l="l" t="t" r="r" b="b"/>
              <a:pathLst>
                <a:path w="124460" h="129540">
                  <a:moveTo>
                    <a:pt x="124460" y="44450"/>
                  </a:moveTo>
                  <a:cubicBezTo>
                    <a:pt x="121920" y="90170"/>
                    <a:pt x="106680" y="114300"/>
                    <a:pt x="90170" y="121920"/>
                  </a:cubicBezTo>
                  <a:cubicBezTo>
                    <a:pt x="74930" y="129540"/>
                    <a:pt x="45720" y="124460"/>
                    <a:pt x="31750" y="118110"/>
                  </a:cubicBezTo>
                  <a:cubicBezTo>
                    <a:pt x="21590" y="114300"/>
                    <a:pt x="15240" y="105410"/>
                    <a:pt x="10160" y="96520"/>
                  </a:cubicBezTo>
                  <a:cubicBezTo>
                    <a:pt x="5080" y="88900"/>
                    <a:pt x="0" y="78740"/>
                    <a:pt x="1270" y="67310"/>
                  </a:cubicBezTo>
                  <a:cubicBezTo>
                    <a:pt x="2540" y="52070"/>
                    <a:pt x="13970" y="25400"/>
                    <a:pt x="25400" y="13970"/>
                  </a:cubicBezTo>
                  <a:cubicBezTo>
                    <a:pt x="33020" y="6350"/>
                    <a:pt x="41910" y="2540"/>
                    <a:pt x="53340" y="1270"/>
                  </a:cubicBezTo>
                  <a:cubicBezTo>
                    <a:pt x="68580" y="0"/>
                    <a:pt x="109220" y="19050"/>
                    <a:pt x="109220" y="19050"/>
                  </a:cubicBezTo>
                </a:path>
              </a:pathLst>
            </a:custGeom>
            <a:solidFill>
              <a:srgbClr val="FFFFFF"/>
            </a:solidFill>
            <a:ln cap="sq">
              <a:noFill/>
              <a:prstDash val="solid"/>
              <a:miter/>
            </a:ln>
          </p:spPr>
          <p:txBody>
            <a:bodyPr/>
            <a:lstStyle/>
            <a:p>
              <a:endParaRPr lang="de-DE"/>
            </a:p>
          </p:txBody>
        </p:sp>
      </p:grpSp>
      <p:grpSp>
        <p:nvGrpSpPr>
          <p:cNvPr id="55" name="Group 55"/>
          <p:cNvGrpSpPr/>
          <p:nvPr/>
        </p:nvGrpSpPr>
        <p:grpSpPr>
          <a:xfrm>
            <a:off x="2788920" y="9168765"/>
            <a:ext cx="171450" cy="166688"/>
            <a:chOff x="0" y="0"/>
            <a:chExt cx="228600" cy="222250"/>
          </a:xfrm>
        </p:grpSpPr>
        <p:sp>
          <p:nvSpPr>
            <p:cNvPr id="56" name="Freeform 56"/>
            <p:cNvSpPr/>
            <p:nvPr/>
          </p:nvSpPr>
          <p:spPr>
            <a:xfrm>
              <a:off x="50800" y="50800"/>
              <a:ext cx="124460" cy="128270"/>
            </a:xfrm>
            <a:custGeom>
              <a:avLst/>
              <a:gdLst/>
              <a:ahLst/>
              <a:cxnLst/>
              <a:rect l="l" t="t" r="r" b="b"/>
              <a:pathLst>
                <a:path w="124460" h="128270">
                  <a:moveTo>
                    <a:pt x="124460" y="44450"/>
                  </a:moveTo>
                  <a:cubicBezTo>
                    <a:pt x="121920" y="88900"/>
                    <a:pt x="105410" y="114300"/>
                    <a:pt x="90170" y="120650"/>
                  </a:cubicBezTo>
                  <a:cubicBezTo>
                    <a:pt x="73660" y="128270"/>
                    <a:pt x="45720" y="123190"/>
                    <a:pt x="31750" y="116840"/>
                  </a:cubicBezTo>
                  <a:cubicBezTo>
                    <a:pt x="21590" y="113030"/>
                    <a:pt x="15240" y="104140"/>
                    <a:pt x="10160" y="95250"/>
                  </a:cubicBezTo>
                  <a:cubicBezTo>
                    <a:pt x="5080" y="87630"/>
                    <a:pt x="0" y="77470"/>
                    <a:pt x="0" y="67310"/>
                  </a:cubicBezTo>
                  <a:cubicBezTo>
                    <a:pt x="1270" y="52070"/>
                    <a:pt x="13970" y="24130"/>
                    <a:pt x="25400" y="12700"/>
                  </a:cubicBezTo>
                  <a:cubicBezTo>
                    <a:pt x="33020" y="5080"/>
                    <a:pt x="41910" y="1270"/>
                    <a:pt x="52070" y="0"/>
                  </a:cubicBezTo>
                  <a:cubicBezTo>
                    <a:pt x="67310" y="0"/>
                    <a:pt x="109220" y="17780"/>
                    <a:pt x="109220" y="17780"/>
                  </a:cubicBezTo>
                </a:path>
              </a:pathLst>
            </a:custGeom>
            <a:solidFill>
              <a:srgbClr val="FFFFFF"/>
            </a:solidFill>
            <a:ln cap="sq">
              <a:noFill/>
              <a:prstDash val="solid"/>
              <a:miter/>
            </a:ln>
          </p:spPr>
          <p:txBody>
            <a:bodyPr/>
            <a:lstStyle/>
            <a:p>
              <a:endParaRPr lang="de-DE"/>
            </a:p>
          </p:txBody>
        </p:sp>
      </p:grpSp>
      <p:grpSp>
        <p:nvGrpSpPr>
          <p:cNvPr id="57" name="Group 57"/>
          <p:cNvGrpSpPr/>
          <p:nvPr/>
        </p:nvGrpSpPr>
        <p:grpSpPr>
          <a:xfrm>
            <a:off x="2801302" y="9179243"/>
            <a:ext cx="171450" cy="166688"/>
            <a:chOff x="0" y="0"/>
            <a:chExt cx="228600" cy="222250"/>
          </a:xfrm>
        </p:grpSpPr>
        <p:sp>
          <p:nvSpPr>
            <p:cNvPr id="58" name="Freeform 58"/>
            <p:cNvSpPr/>
            <p:nvPr/>
          </p:nvSpPr>
          <p:spPr>
            <a:xfrm>
              <a:off x="49530" y="49530"/>
              <a:ext cx="124460" cy="128270"/>
            </a:xfrm>
            <a:custGeom>
              <a:avLst/>
              <a:gdLst/>
              <a:ahLst/>
              <a:cxnLst/>
              <a:rect l="l" t="t" r="r" b="b"/>
              <a:pathLst>
                <a:path w="124460" h="128270">
                  <a:moveTo>
                    <a:pt x="124460" y="44450"/>
                  </a:moveTo>
                  <a:cubicBezTo>
                    <a:pt x="121920" y="90170"/>
                    <a:pt x="106680" y="114300"/>
                    <a:pt x="90170" y="121920"/>
                  </a:cubicBezTo>
                  <a:cubicBezTo>
                    <a:pt x="74930" y="128270"/>
                    <a:pt x="45720" y="124460"/>
                    <a:pt x="31750" y="118110"/>
                  </a:cubicBezTo>
                  <a:cubicBezTo>
                    <a:pt x="21590" y="113030"/>
                    <a:pt x="15240" y="104140"/>
                    <a:pt x="10160" y="96520"/>
                  </a:cubicBezTo>
                  <a:cubicBezTo>
                    <a:pt x="5080" y="87630"/>
                    <a:pt x="0" y="78740"/>
                    <a:pt x="1270" y="67310"/>
                  </a:cubicBezTo>
                  <a:cubicBezTo>
                    <a:pt x="1270" y="52070"/>
                    <a:pt x="13970" y="24130"/>
                    <a:pt x="25400" y="13970"/>
                  </a:cubicBezTo>
                  <a:cubicBezTo>
                    <a:pt x="33020" y="5080"/>
                    <a:pt x="41910" y="1270"/>
                    <a:pt x="53340" y="1270"/>
                  </a:cubicBezTo>
                  <a:cubicBezTo>
                    <a:pt x="68580" y="0"/>
                    <a:pt x="109220" y="19050"/>
                    <a:pt x="109220" y="19050"/>
                  </a:cubicBezTo>
                </a:path>
              </a:pathLst>
            </a:custGeom>
            <a:solidFill>
              <a:srgbClr val="FFFFFF"/>
            </a:solidFill>
            <a:ln cap="sq">
              <a:noFill/>
              <a:prstDash val="solid"/>
              <a:miter/>
            </a:ln>
          </p:spPr>
          <p:txBody>
            <a:bodyPr/>
            <a:lstStyle/>
            <a:p>
              <a:endParaRPr lang="de-DE"/>
            </a:p>
          </p:txBody>
        </p:sp>
      </p:grpSp>
      <p:grpSp>
        <p:nvGrpSpPr>
          <p:cNvPr id="59" name="Group 59"/>
          <p:cNvGrpSpPr/>
          <p:nvPr/>
        </p:nvGrpSpPr>
        <p:grpSpPr>
          <a:xfrm>
            <a:off x="2799398" y="9379268"/>
            <a:ext cx="171450" cy="166688"/>
            <a:chOff x="0" y="0"/>
            <a:chExt cx="228600" cy="222250"/>
          </a:xfrm>
        </p:grpSpPr>
        <p:sp>
          <p:nvSpPr>
            <p:cNvPr id="60" name="Freeform 60"/>
            <p:cNvSpPr/>
            <p:nvPr/>
          </p:nvSpPr>
          <p:spPr>
            <a:xfrm>
              <a:off x="49530" y="49530"/>
              <a:ext cx="125730" cy="128270"/>
            </a:xfrm>
            <a:custGeom>
              <a:avLst/>
              <a:gdLst/>
              <a:ahLst/>
              <a:cxnLst/>
              <a:rect l="l" t="t" r="r" b="b"/>
              <a:pathLst>
                <a:path w="125730" h="128270">
                  <a:moveTo>
                    <a:pt x="125730" y="44450"/>
                  </a:moveTo>
                  <a:cubicBezTo>
                    <a:pt x="121920" y="90170"/>
                    <a:pt x="106680" y="114300"/>
                    <a:pt x="90170" y="121920"/>
                  </a:cubicBezTo>
                  <a:cubicBezTo>
                    <a:pt x="74930" y="128270"/>
                    <a:pt x="45720" y="124460"/>
                    <a:pt x="31750" y="118110"/>
                  </a:cubicBezTo>
                  <a:cubicBezTo>
                    <a:pt x="21590" y="113030"/>
                    <a:pt x="15240" y="104140"/>
                    <a:pt x="10160" y="96520"/>
                  </a:cubicBezTo>
                  <a:cubicBezTo>
                    <a:pt x="5080" y="87630"/>
                    <a:pt x="0" y="78740"/>
                    <a:pt x="1270" y="67310"/>
                  </a:cubicBezTo>
                  <a:cubicBezTo>
                    <a:pt x="2540" y="52070"/>
                    <a:pt x="13970" y="24130"/>
                    <a:pt x="25400" y="13970"/>
                  </a:cubicBezTo>
                  <a:cubicBezTo>
                    <a:pt x="33020" y="5080"/>
                    <a:pt x="41910" y="1270"/>
                    <a:pt x="53340" y="1270"/>
                  </a:cubicBezTo>
                  <a:cubicBezTo>
                    <a:pt x="68580" y="0"/>
                    <a:pt x="109220" y="19050"/>
                    <a:pt x="109220" y="19050"/>
                  </a:cubicBezTo>
                </a:path>
              </a:pathLst>
            </a:custGeom>
            <a:solidFill>
              <a:srgbClr val="FFFFFF"/>
            </a:solidFill>
            <a:ln cap="sq">
              <a:noFill/>
              <a:prstDash val="solid"/>
              <a:miter/>
            </a:ln>
          </p:spPr>
          <p:txBody>
            <a:bodyPr/>
            <a:lstStyle/>
            <a:p>
              <a:endParaRPr lang="de-DE"/>
            </a:p>
          </p:txBody>
        </p:sp>
      </p:grpSp>
      <p:grpSp>
        <p:nvGrpSpPr>
          <p:cNvPr id="61" name="Group 61"/>
          <p:cNvGrpSpPr/>
          <p:nvPr/>
        </p:nvGrpSpPr>
        <p:grpSpPr>
          <a:xfrm>
            <a:off x="2779395" y="9374505"/>
            <a:ext cx="171450" cy="166688"/>
            <a:chOff x="0" y="0"/>
            <a:chExt cx="228600" cy="222250"/>
          </a:xfrm>
        </p:grpSpPr>
        <p:sp>
          <p:nvSpPr>
            <p:cNvPr id="62" name="Freeform 62"/>
            <p:cNvSpPr/>
            <p:nvPr/>
          </p:nvSpPr>
          <p:spPr>
            <a:xfrm>
              <a:off x="50800" y="49530"/>
              <a:ext cx="124460" cy="128270"/>
            </a:xfrm>
            <a:custGeom>
              <a:avLst/>
              <a:gdLst/>
              <a:ahLst/>
              <a:cxnLst/>
              <a:rect l="l" t="t" r="r" b="b"/>
              <a:pathLst>
                <a:path w="124460" h="128270">
                  <a:moveTo>
                    <a:pt x="124460" y="44450"/>
                  </a:moveTo>
                  <a:cubicBezTo>
                    <a:pt x="121920" y="88900"/>
                    <a:pt x="105410" y="114300"/>
                    <a:pt x="88900" y="120650"/>
                  </a:cubicBezTo>
                  <a:cubicBezTo>
                    <a:pt x="73660" y="128270"/>
                    <a:pt x="44450" y="124460"/>
                    <a:pt x="30480" y="118110"/>
                  </a:cubicBezTo>
                  <a:cubicBezTo>
                    <a:pt x="20320" y="113030"/>
                    <a:pt x="13970" y="104140"/>
                    <a:pt x="8890" y="96520"/>
                  </a:cubicBezTo>
                  <a:cubicBezTo>
                    <a:pt x="3810" y="87630"/>
                    <a:pt x="0" y="77470"/>
                    <a:pt x="0" y="67310"/>
                  </a:cubicBezTo>
                  <a:cubicBezTo>
                    <a:pt x="1270" y="52070"/>
                    <a:pt x="13970" y="24130"/>
                    <a:pt x="24130" y="12700"/>
                  </a:cubicBezTo>
                  <a:cubicBezTo>
                    <a:pt x="31750" y="5080"/>
                    <a:pt x="40640" y="1270"/>
                    <a:pt x="52070" y="1270"/>
                  </a:cubicBezTo>
                  <a:cubicBezTo>
                    <a:pt x="67310" y="0"/>
                    <a:pt x="107950" y="17780"/>
                    <a:pt x="107950" y="17780"/>
                  </a:cubicBezTo>
                </a:path>
              </a:pathLst>
            </a:custGeom>
            <a:solidFill>
              <a:srgbClr val="FFFFFF"/>
            </a:solidFill>
            <a:ln cap="sq">
              <a:noFill/>
              <a:prstDash val="solid"/>
              <a:miter/>
            </a:ln>
          </p:spPr>
          <p:txBody>
            <a:bodyPr/>
            <a:lstStyle/>
            <a:p>
              <a:endParaRPr lang="de-DE"/>
            </a:p>
          </p:txBody>
        </p:sp>
      </p:grpSp>
      <p:grpSp>
        <p:nvGrpSpPr>
          <p:cNvPr id="63" name="Group 63"/>
          <p:cNvGrpSpPr/>
          <p:nvPr/>
        </p:nvGrpSpPr>
        <p:grpSpPr>
          <a:xfrm>
            <a:off x="2772728" y="9393555"/>
            <a:ext cx="171450" cy="166688"/>
            <a:chOff x="0" y="0"/>
            <a:chExt cx="228600" cy="222250"/>
          </a:xfrm>
        </p:grpSpPr>
        <p:sp>
          <p:nvSpPr>
            <p:cNvPr id="64" name="Freeform 64"/>
            <p:cNvSpPr/>
            <p:nvPr/>
          </p:nvSpPr>
          <p:spPr>
            <a:xfrm>
              <a:off x="50800" y="50800"/>
              <a:ext cx="124460" cy="128270"/>
            </a:xfrm>
            <a:custGeom>
              <a:avLst/>
              <a:gdLst/>
              <a:ahLst/>
              <a:cxnLst/>
              <a:rect l="l" t="t" r="r" b="b"/>
              <a:pathLst>
                <a:path w="124460" h="128270">
                  <a:moveTo>
                    <a:pt x="124460" y="44450"/>
                  </a:moveTo>
                  <a:cubicBezTo>
                    <a:pt x="121920" y="88900"/>
                    <a:pt x="105410" y="114300"/>
                    <a:pt x="90170" y="120650"/>
                  </a:cubicBezTo>
                  <a:cubicBezTo>
                    <a:pt x="73660" y="128270"/>
                    <a:pt x="44450" y="123190"/>
                    <a:pt x="30480" y="116840"/>
                  </a:cubicBezTo>
                  <a:cubicBezTo>
                    <a:pt x="20320" y="113030"/>
                    <a:pt x="13970" y="104140"/>
                    <a:pt x="8890" y="95250"/>
                  </a:cubicBezTo>
                  <a:cubicBezTo>
                    <a:pt x="3810" y="87630"/>
                    <a:pt x="0" y="77470"/>
                    <a:pt x="0" y="67310"/>
                  </a:cubicBezTo>
                  <a:cubicBezTo>
                    <a:pt x="1270" y="52070"/>
                    <a:pt x="13970" y="24130"/>
                    <a:pt x="24130" y="12700"/>
                  </a:cubicBezTo>
                  <a:cubicBezTo>
                    <a:pt x="31750" y="5080"/>
                    <a:pt x="40640" y="1270"/>
                    <a:pt x="52070" y="0"/>
                  </a:cubicBezTo>
                  <a:cubicBezTo>
                    <a:pt x="67310" y="0"/>
                    <a:pt x="107950" y="17780"/>
                    <a:pt x="107950" y="17780"/>
                  </a:cubicBezTo>
                </a:path>
              </a:pathLst>
            </a:custGeom>
            <a:solidFill>
              <a:srgbClr val="FFFFFF"/>
            </a:solidFill>
            <a:ln cap="sq">
              <a:noFill/>
              <a:prstDash val="solid"/>
              <a:miter/>
            </a:ln>
          </p:spPr>
          <p:txBody>
            <a:bodyPr/>
            <a:lstStyle/>
            <a:p>
              <a:endParaRPr lang="de-DE"/>
            </a:p>
          </p:txBody>
        </p:sp>
      </p:grpSp>
      <p:grpSp>
        <p:nvGrpSpPr>
          <p:cNvPr id="65" name="Group 65"/>
          <p:cNvGrpSpPr/>
          <p:nvPr/>
        </p:nvGrpSpPr>
        <p:grpSpPr>
          <a:xfrm>
            <a:off x="2781300" y="9418320"/>
            <a:ext cx="173355" cy="172402"/>
            <a:chOff x="0" y="0"/>
            <a:chExt cx="231140" cy="229870"/>
          </a:xfrm>
        </p:grpSpPr>
        <p:sp>
          <p:nvSpPr>
            <p:cNvPr id="66" name="Freeform 66"/>
            <p:cNvSpPr/>
            <p:nvPr/>
          </p:nvSpPr>
          <p:spPr>
            <a:xfrm>
              <a:off x="49530" y="48260"/>
              <a:ext cx="132080" cy="130810"/>
            </a:xfrm>
            <a:custGeom>
              <a:avLst/>
              <a:gdLst/>
              <a:ahLst/>
              <a:cxnLst/>
              <a:rect l="l" t="t" r="r" b="b"/>
              <a:pathLst>
                <a:path w="132080" h="130810">
                  <a:moveTo>
                    <a:pt x="66040" y="2540"/>
                  </a:moveTo>
                  <a:cubicBezTo>
                    <a:pt x="129540" y="44450"/>
                    <a:pt x="132080" y="72390"/>
                    <a:pt x="125730" y="88900"/>
                  </a:cubicBezTo>
                  <a:cubicBezTo>
                    <a:pt x="119380" y="105410"/>
                    <a:pt x="97790" y="123190"/>
                    <a:pt x="80010" y="127000"/>
                  </a:cubicBezTo>
                  <a:cubicBezTo>
                    <a:pt x="63500" y="130810"/>
                    <a:pt x="35560" y="123190"/>
                    <a:pt x="22860" y="111760"/>
                  </a:cubicBezTo>
                  <a:cubicBezTo>
                    <a:pt x="10160" y="99060"/>
                    <a:pt x="1270" y="72390"/>
                    <a:pt x="3810" y="55880"/>
                  </a:cubicBezTo>
                  <a:cubicBezTo>
                    <a:pt x="6350" y="38100"/>
                    <a:pt x="24130" y="15240"/>
                    <a:pt x="39370" y="7620"/>
                  </a:cubicBezTo>
                  <a:cubicBezTo>
                    <a:pt x="55880" y="0"/>
                    <a:pt x="83820" y="2540"/>
                    <a:pt x="99060" y="11430"/>
                  </a:cubicBezTo>
                  <a:cubicBezTo>
                    <a:pt x="114300" y="20320"/>
                    <a:pt x="128270" y="45720"/>
                    <a:pt x="129540" y="62230"/>
                  </a:cubicBezTo>
                  <a:cubicBezTo>
                    <a:pt x="132080" y="76200"/>
                    <a:pt x="128270" y="90170"/>
                    <a:pt x="119380" y="101600"/>
                  </a:cubicBezTo>
                  <a:cubicBezTo>
                    <a:pt x="109220" y="114300"/>
                    <a:pt x="83820" y="128270"/>
                    <a:pt x="66040" y="129540"/>
                  </a:cubicBezTo>
                  <a:cubicBezTo>
                    <a:pt x="52070" y="130810"/>
                    <a:pt x="34290" y="123190"/>
                    <a:pt x="24130" y="114300"/>
                  </a:cubicBezTo>
                  <a:cubicBezTo>
                    <a:pt x="12700" y="105410"/>
                    <a:pt x="2540" y="90170"/>
                    <a:pt x="1270" y="74930"/>
                  </a:cubicBezTo>
                  <a:cubicBezTo>
                    <a:pt x="0" y="58420"/>
                    <a:pt x="8890" y="31750"/>
                    <a:pt x="20320" y="19050"/>
                  </a:cubicBezTo>
                  <a:cubicBezTo>
                    <a:pt x="30480" y="8890"/>
                    <a:pt x="62230" y="2540"/>
                    <a:pt x="62230" y="2540"/>
                  </a:cubicBezTo>
                </a:path>
              </a:pathLst>
            </a:custGeom>
            <a:solidFill>
              <a:srgbClr val="FFFFFF"/>
            </a:solidFill>
            <a:ln cap="sq">
              <a:noFill/>
              <a:prstDash val="solid"/>
              <a:miter/>
            </a:ln>
          </p:spPr>
          <p:txBody>
            <a:bodyPr/>
            <a:lstStyle/>
            <a:p>
              <a:endParaRPr lang="de-DE"/>
            </a:p>
          </p:txBody>
        </p:sp>
      </p:grpSp>
      <p:grpSp>
        <p:nvGrpSpPr>
          <p:cNvPr id="67" name="Group 67"/>
          <p:cNvGrpSpPr/>
          <p:nvPr/>
        </p:nvGrpSpPr>
        <p:grpSpPr>
          <a:xfrm>
            <a:off x="2806065" y="9430702"/>
            <a:ext cx="171450" cy="166688"/>
            <a:chOff x="0" y="0"/>
            <a:chExt cx="228600" cy="222250"/>
          </a:xfrm>
        </p:grpSpPr>
        <p:sp>
          <p:nvSpPr>
            <p:cNvPr id="68" name="Freeform 68"/>
            <p:cNvSpPr/>
            <p:nvPr/>
          </p:nvSpPr>
          <p:spPr>
            <a:xfrm>
              <a:off x="49530" y="49530"/>
              <a:ext cx="124460" cy="128270"/>
            </a:xfrm>
            <a:custGeom>
              <a:avLst/>
              <a:gdLst/>
              <a:ahLst/>
              <a:cxnLst/>
              <a:rect l="l" t="t" r="r" b="b"/>
              <a:pathLst>
                <a:path w="124460" h="128270">
                  <a:moveTo>
                    <a:pt x="124460" y="44450"/>
                  </a:moveTo>
                  <a:cubicBezTo>
                    <a:pt x="121920" y="88900"/>
                    <a:pt x="106680" y="114300"/>
                    <a:pt x="90170" y="120650"/>
                  </a:cubicBezTo>
                  <a:cubicBezTo>
                    <a:pt x="74930" y="128270"/>
                    <a:pt x="45720" y="124460"/>
                    <a:pt x="31750" y="118110"/>
                  </a:cubicBezTo>
                  <a:cubicBezTo>
                    <a:pt x="21590" y="113030"/>
                    <a:pt x="15240" y="104140"/>
                    <a:pt x="10160" y="96520"/>
                  </a:cubicBezTo>
                  <a:cubicBezTo>
                    <a:pt x="5080" y="87630"/>
                    <a:pt x="0" y="77470"/>
                    <a:pt x="1270" y="67310"/>
                  </a:cubicBezTo>
                  <a:cubicBezTo>
                    <a:pt x="2540" y="52070"/>
                    <a:pt x="13970" y="24130"/>
                    <a:pt x="25400" y="12700"/>
                  </a:cubicBezTo>
                  <a:cubicBezTo>
                    <a:pt x="33020" y="5080"/>
                    <a:pt x="41910" y="1270"/>
                    <a:pt x="53340" y="1270"/>
                  </a:cubicBezTo>
                  <a:cubicBezTo>
                    <a:pt x="68580" y="0"/>
                    <a:pt x="109220" y="17780"/>
                    <a:pt x="109220" y="17780"/>
                  </a:cubicBezTo>
                </a:path>
              </a:pathLst>
            </a:custGeom>
            <a:solidFill>
              <a:srgbClr val="FFFFFF"/>
            </a:solidFill>
            <a:ln cap="sq">
              <a:noFill/>
              <a:prstDash val="solid"/>
              <a:miter/>
            </a:ln>
          </p:spPr>
          <p:txBody>
            <a:bodyPr/>
            <a:lstStyle/>
            <a:p>
              <a:endParaRPr lang="de-DE"/>
            </a:p>
          </p:txBody>
        </p:sp>
      </p:grpSp>
      <p:grpSp>
        <p:nvGrpSpPr>
          <p:cNvPr id="69" name="Group 69"/>
          <p:cNvGrpSpPr/>
          <p:nvPr/>
        </p:nvGrpSpPr>
        <p:grpSpPr>
          <a:xfrm>
            <a:off x="2774633" y="9585960"/>
            <a:ext cx="171450" cy="166688"/>
            <a:chOff x="0" y="0"/>
            <a:chExt cx="228600" cy="222250"/>
          </a:xfrm>
        </p:grpSpPr>
        <p:sp>
          <p:nvSpPr>
            <p:cNvPr id="70" name="Freeform 70"/>
            <p:cNvSpPr/>
            <p:nvPr/>
          </p:nvSpPr>
          <p:spPr>
            <a:xfrm>
              <a:off x="49530" y="49530"/>
              <a:ext cx="124460" cy="128270"/>
            </a:xfrm>
            <a:custGeom>
              <a:avLst/>
              <a:gdLst/>
              <a:ahLst/>
              <a:cxnLst/>
              <a:rect l="l" t="t" r="r" b="b"/>
              <a:pathLst>
                <a:path w="124460" h="128270">
                  <a:moveTo>
                    <a:pt x="124460" y="44450"/>
                  </a:moveTo>
                  <a:cubicBezTo>
                    <a:pt x="121920" y="88900"/>
                    <a:pt x="106680" y="114300"/>
                    <a:pt x="90170" y="120650"/>
                  </a:cubicBezTo>
                  <a:cubicBezTo>
                    <a:pt x="74930" y="128270"/>
                    <a:pt x="45720" y="124460"/>
                    <a:pt x="31750" y="118110"/>
                  </a:cubicBezTo>
                  <a:cubicBezTo>
                    <a:pt x="21590" y="113030"/>
                    <a:pt x="15240" y="104140"/>
                    <a:pt x="10160" y="96520"/>
                  </a:cubicBezTo>
                  <a:cubicBezTo>
                    <a:pt x="5080" y="87630"/>
                    <a:pt x="0" y="78740"/>
                    <a:pt x="1270" y="67310"/>
                  </a:cubicBezTo>
                  <a:cubicBezTo>
                    <a:pt x="2540" y="52070"/>
                    <a:pt x="13970" y="24130"/>
                    <a:pt x="25400" y="12700"/>
                  </a:cubicBezTo>
                  <a:cubicBezTo>
                    <a:pt x="33020" y="5080"/>
                    <a:pt x="41910" y="1270"/>
                    <a:pt x="53340" y="1270"/>
                  </a:cubicBezTo>
                  <a:cubicBezTo>
                    <a:pt x="68580" y="0"/>
                    <a:pt x="109220" y="19050"/>
                    <a:pt x="109220" y="19050"/>
                  </a:cubicBezTo>
                </a:path>
              </a:pathLst>
            </a:custGeom>
            <a:solidFill>
              <a:srgbClr val="FFFFFF"/>
            </a:solidFill>
            <a:ln cap="sq">
              <a:noFill/>
              <a:prstDash val="solid"/>
              <a:miter/>
            </a:ln>
          </p:spPr>
          <p:txBody>
            <a:bodyPr/>
            <a:lstStyle/>
            <a:p>
              <a:endParaRPr lang="de-DE"/>
            </a:p>
          </p:txBody>
        </p:sp>
      </p:grpSp>
      <p:grpSp>
        <p:nvGrpSpPr>
          <p:cNvPr id="71" name="Group 71"/>
          <p:cNvGrpSpPr/>
          <p:nvPr/>
        </p:nvGrpSpPr>
        <p:grpSpPr>
          <a:xfrm>
            <a:off x="2783205" y="9592628"/>
            <a:ext cx="171450" cy="166688"/>
            <a:chOff x="0" y="0"/>
            <a:chExt cx="228600" cy="222250"/>
          </a:xfrm>
        </p:grpSpPr>
        <p:sp>
          <p:nvSpPr>
            <p:cNvPr id="72" name="Freeform 72"/>
            <p:cNvSpPr/>
            <p:nvPr/>
          </p:nvSpPr>
          <p:spPr>
            <a:xfrm>
              <a:off x="49530" y="49530"/>
              <a:ext cx="124460" cy="128270"/>
            </a:xfrm>
            <a:custGeom>
              <a:avLst/>
              <a:gdLst/>
              <a:ahLst/>
              <a:cxnLst/>
              <a:rect l="l" t="t" r="r" b="b"/>
              <a:pathLst>
                <a:path w="124460" h="128270">
                  <a:moveTo>
                    <a:pt x="124460" y="44450"/>
                  </a:moveTo>
                  <a:cubicBezTo>
                    <a:pt x="121920" y="88900"/>
                    <a:pt x="105410" y="114300"/>
                    <a:pt x="90170" y="120650"/>
                  </a:cubicBezTo>
                  <a:cubicBezTo>
                    <a:pt x="73660" y="128270"/>
                    <a:pt x="45720" y="124460"/>
                    <a:pt x="31750" y="118110"/>
                  </a:cubicBezTo>
                  <a:cubicBezTo>
                    <a:pt x="21590" y="113030"/>
                    <a:pt x="15240" y="104140"/>
                    <a:pt x="10160" y="96520"/>
                  </a:cubicBezTo>
                  <a:cubicBezTo>
                    <a:pt x="5080" y="87630"/>
                    <a:pt x="0" y="77470"/>
                    <a:pt x="1270" y="67310"/>
                  </a:cubicBezTo>
                  <a:cubicBezTo>
                    <a:pt x="1270" y="52070"/>
                    <a:pt x="13970" y="24130"/>
                    <a:pt x="25400" y="12700"/>
                  </a:cubicBezTo>
                  <a:cubicBezTo>
                    <a:pt x="33020" y="5080"/>
                    <a:pt x="41910" y="1270"/>
                    <a:pt x="52070" y="1270"/>
                  </a:cubicBezTo>
                  <a:cubicBezTo>
                    <a:pt x="68580" y="0"/>
                    <a:pt x="109220" y="17780"/>
                    <a:pt x="109220" y="17780"/>
                  </a:cubicBezTo>
                </a:path>
              </a:pathLst>
            </a:custGeom>
            <a:solidFill>
              <a:srgbClr val="FFFFFF"/>
            </a:solidFill>
            <a:ln cap="sq">
              <a:noFill/>
              <a:prstDash val="solid"/>
              <a:miter/>
            </a:ln>
          </p:spPr>
          <p:txBody>
            <a:bodyPr/>
            <a:lstStyle/>
            <a:p>
              <a:endParaRPr lang="de-DE"/>
            </a:p>
          </p:txBody>
        </p:sp>
      </p:grpSp>
      <p:grpSp>
        <p:nvGrpSpPr>
          <p:cNvPr id="73" name="Group 73"/>
          <p:cNvGrpSpPr/>
          <p:nvPr/>
        </p:nvGrpSpPr>
        <p:grpSpPr>
          <a:xfrm>
            <a:off x="2788920" y="9593580"/>
            <a:ext cx="171450" cy="166688"/>
            <a:chOff x="0" y="0"/>
            <a:chExt cx="228600" cy="222250"/>
          </a:xfrm>
        </p:grpSpPr>
        <p:sp>
          <p:nvSpPr>
            <p:cNvPr id="74" name="Freeform 74"/>
            <p:cNvSpPr/>
            <p:nvPr/>
          </p:nvSpPr>
          <p:spPr>
            <a:xfrm>
              <a:off x="50800" y="50800"/>
              <a:ext cx="124460" cy="128270"/>
            </a:xfrm>
            <a:custGeom>
              <a:avLst/>
              <a:gdLst/>
              <a:ahLst/>
              <a:cxnLst/>
              <a:rect l="l" t="t" r="r" b="b"/>
              <a:pathLst>
                <a:path w="124460" h="128270">
                  <a:moveTo>
                    <a:pt x="124460" y="44450"/>
                  </a:moveTo>
                  <a:cubicBezTo>
                    <a:pt x="121920" y="88900"/>
                    <a:pt x="105410" y="113030"/>
                    <a:pt x="90170" y="120650"/>
                  </a:cubicBezTo>
                  <a:cubicBezTo>
                    <a:pt x="73660" y="128270"/>
                    <a:pt x="45720" y="123190"/>
                    <a:pt x="31750" y="116840"/>
                  </a:cubicBezTo>
                  <a:cubicBezTo>
                    <a:pt x="21590" y="113030"/>
                    <a:pt x="15240" y="104140"/>
                    <a:pt x="10160" y="95250"/>
                  </a:cubicBezTo>
                  <a:cubicBezTo>
                    <a:pt x="5080" y="87630"/>
                    <a:pt x="0" y="77470"/>
                    <a:pt x="0" y="67310"/>
                  </a:cubicBezTo>
                  <a:cubicBezTo>
                    <a:pt x="1270" y="50800"/>
                    <a:pt x="13970" y="24130"/>
                    <a:pt x="25400" y="12700"/>
                  </a:cubicBezTo>
                  <a:cubicBezTo>
                    <a:pt x="33020" y="5080"/>
                    <a:pt x="41910" y="1270"/>
                    <a:pt x="52070" y="0"/>
                  </a:cubicBezTo>
                  <a:cubicBezTo>
                    <a:pt x="67310" y="0"/>
                    <a:pt x="109220" y="17780"/>
                    <a:pt x="109220" y="17780"/>
                  </a:cubicBezTo>
                </a:path>
              </a:pathLst>
            </a:custGeom>
            <a:solidFill>
              <a:srgbClr val="FFFFFF"/>
            </a:solidFill>
            <a:ln cap="sq">
              <a:noFill/>
              <a:prstDash val="solid"/>
              <a:miter/>
            </a:ln>
          </p:spPr>
          <p:txBody>
            <a:bodyPr/>
            <a:lstStyle/>
            <a:p>
              <a:endParaRPr lang="de-DE"/>
            </a:p>
          </p:txBody>
        </p:sp>
      </p:grpSp>
      <p:grpSp>
        <p:nvGrpSpPr>
          <p:cNvPr id="75" name="Group 75"/>
          <p:cNvGrpSpPr/>
          <p:nvPr/>
        </p:nvGrpSpPr>
        <p:grpSpPr>
          <a:xfrm>
            <a:off x="2797492" y="9595485"/>
            <a:ext cx="171450" cy="166688"/>
            <a:chOff x="0" y="0"/>
            <a:chExt cx="228600" cy="222250"/>
          </a:xfrm>
        </p:grpSpPr>
        <p:sp>
          <p:nvSpPr>
            <p:cNvPr id="76" name="Freeform 76"/>
            <p:cNvSpPr/>
            <p:nvPr/>
          </p:nvSpPr>
          <p:spPr>
            <a:xfrm>
              <a:off x="50800" y="49530"/>
              <a:ext cx="124460" cy="128270"/>
            </a:xfrm>
            <a:custGeom>
              <a:avLst/>
              <a:gdLst/>
              <a:ahLst/>
              <a:cxnLst/>
              <a:rect l="l" t="t" r="r" b="b"/>
              <a:pathLst>
                <a:path w="124460" h="128270">
                  <a:moveTo>
                    <a:pt x="124460" y="44450"/>
                  </a:moveTo>
                  <a:cubicBezTo>
                    <a:pt x="121920" y="90170"/>
                    <a:pt x="105410" y="114300"/>
                    <a:pt x="90170" y="121920"/>
                  </a:cubicBezTo>
                  <a:cubicBezTo>
                    <a:pt x="73660" y="128270"/>
                    <a:pt x="44450" y="124460"/>
                    <a:pt x="30480" y="118110"/>
                  </a:cubicBezTo>
                  <a:cubicBezTo>
                    <a:pt x="20320" y="113030"/>
                    <a:pt x="13970" y="105410"/>
                    <a:pt x="8890" y="96520"/>
                  </a:cubicBezTo>
                  <a:cubicBezTo>
                    <a:pt x="3810" y="87630"/>
                    <a:pt x="0" y="78740"/>
                    <a:pt x="0" y="67310"/>
                  </a:cubicBezTo>
                  <a:cubicBezTo>
                    <a:pt x="1270" y="52070"/>
                    <a:pt x="13970" y="24130"/>
                    <a:pt x="24130" y="13970"/>
                  </a:cubicBezTo>
                  <a:cubicBezTo>
                    <a:pt x="31750" y="6350"/>
                    <a:pt x="40640" y="2540"/>
                    <a:pt x="52070" y="1270"/>
                  </a:cubicBezTo>
                  <a:cubicBezTo>
                    <a:pt x="67310" y="0"/>
                    <a:pt x="107950" y="19050"/>
                    <a:pt x="107950" y="19050"/>
                  </a:cubicBezTo>
                </a:path>
              </a:pathLst>
            </a:custGeom>
            <a:solidFill>
              <a:srgbClr val="FFFFFF"/>
            </a:solidFill>
            <a:ln cap="sq">
              <a:noFill/>
              <a:prstDash val="solid"/>
              <a:miter/>
            </a:ln>
          </p:spPr>
          <p:txBody>
            <a:bodyPr/>
            <a:lstStyle/>
            <a:p>
              <a:endParaRPr lang="de-DE"/>
            </a:p>
          </p:txBody>
        </p:sp>
      </p:grpSp>
      <p:grpSp>
        <p:nvGrpSpPr>
          <p:cNvPr id="77" name="Group 77"/>
          <p:cNvGrpSpPr/>
          <p:nvPr/>
        </p:nvGrpSpPr>
        <p:grpSpPr>
          <a:xfrm>
            <a:off x="2802255" y="9593580"/>
            <a:ext cx="171450" cy="166688"/>
            <a:chOff x="0" y="0"/>
            <a:chExt cx="228600" cy="222250"/>
          </a:xfrm>
        </p:grpSpPr>
        <p:sp>
          <p:nvSpPr>
            <p:cNvPr id="78" name="Freeform 78"/>
            <p:cNvSpPr/>
            <p:nvPr/>
          </p:nvSpPr>
          <p:spPr>
            <a:xfrm>
              <a:off x="50800" y="50800"/>
              <a:ext cx="124460" cy="128270"/>
            </a:xfrm>
            <a:custGeom>
              <a:avLst/>
              <a:gdLst/>
              <a:ahLst/>
              <a:cxnLst/>
              <a:rect l="l" t="t" r="r" b="b"/>
              <a:pathLst>
                <a:path w="124460" h="128270">
                  <a:moveTo>
                    <a:pt x="124460" y="44450"/>
                  </a:moveTo>
                  <a:cubicBezTo>
                    <a:pt x="121920" y="88900"/>
                    <a:pt x="105410" y="113030"/>
                    <a:pt x="90170" y="120650"/>
                  </a:cubicBezTo>
                  <a:cubicBezTo>
                    <a:pt x="73660" y="128270"/>
                    <a:pt x="44450" y="123190"/>
                    <a:pt x="30480" y="116840"/>
                  </a:cubicBezTo>
                  <a:cubicBezTo>
                    <a:pt x="20320" y="113030"/>
                    <a:pt x="13970" y="104140"/>
                    <a:pt x="8890" y="95250"/>
                  </a:cubicBezTo>
                  <a:cubicBezTo>
                    <a:pt x="3810" y="87630"/>
                    <a:pt x="0" y="77470"/>
                    <a:pt x="0" y="67310"/>
                  </a:cubicBezTo>
                  <a:cubicBezTo>
                    <a:pt x="1270" y="50800"/>
                    <a:pt x="13970" y="24130"/>
                    <a:pt x="24130" y="12700"/>
                  </a:cubicBezTo>
                  <a:cubicBezTo>
                    <a:pt x="33020" y="5080"/>
                    <a:pt x="41910" y="1270"/>
                    <a:pt x="52070" y="0"/>
                  </a:cubicBezTo>
                  <a:cubicBezTo>
                    <a:pt x="67310" y="0"/>
                    <a:pt x="109220" y="17780"/>
                    <a:pt x="109220" y="17780"/>
                  </a:cubicBezTo>
                </a:path>
              </a:pathLst>
            </a:custGeom>
            <a:solidFill>
              <a:srgbClr val="FFFFFF"/>
            </a:solidFill>
            <a:ln cap="sq">
              <a:noFill/>
              <a:prstDash val="solid"/>
              <a:miter/>
            </a:ln>
          </p:spPr>
          <p:txBody>
            <a:bodyPr/>
            <a:lstStyle/>
            <a:p>
              <a:endParaRPr lang="de-DE"/>
            </a:p>
          </p:txBody>
        </p:sp>
      </p:grpSp>
      <p:grpSp>
        <p:nvGrpSpPr>
          <p:cNvPr id="79" name="Group 79"/>
          <p:cNvGrpSpPr/>
          <p:nvPr/>
        </p:nvGrpSpPr>
        <p:grpSpPr>
          <a:xfrm>
            <a:off x="3615690" y="8899207"/>
            <a:ext cx="296228" cy="322897"/>
            <a:chOff x="0" y="0"/>
            <a:chExt cx="394970" cy="430530"/>
          </a:xfrm>
        </p:grpSpPr>
        <p:sp>
          <p:nvSpPr>
            <p:cNvPr id="80" name="Freeform 80"/>
            <p:cNvSpPr/>
            <p:nvPr/>
          </p:nvSpPr>
          <p:spPr>
            <a:xfrm>
              <a:off x="46990" y="48260"/>
              <a:ext cx="302260" cy="334010"/>
            </a:xfrm>
            <a:custGeom>
              <a:avLst/>
              <a:gdLst/>
              <a:ahLst/>
              <a:cxnLst/>
              <a:rect l="l" t="t" r="r" b="b"/>
              <a:pathLst>
                <a:path w="302260" h="334010">
                  <a:moveTo>
                    <a:pt x="130810" y="92710"/>
                  </a:moveTo>
                  <a:cubicBezTo>
                    <a:pt x="215900" y="181610"/>
                    <a:pt x="226060" y="199390"/>
                    <a:pt x="226060" y="215900"/>
                  </a:cubicBezTo>
                  <a:cubicBezTo>
                    <a:pt x="226060" y="231140"/>
                    <a:pt x="217170" y="247650"/>
                    <a:pt x="209550" y="257810"/>
                  </a:cubicBezTo>
                  <a:cubicBezTo>
                    <a:pt x="203200" y="266700"/>
                    <a:pt x="193040" y="271780"/>
                    <a:pt x="184150" y="274320"/>
                  </a:cubicBezTo>
                  <a:cubicBezTo>
                    <a:pt x="175260" y="278130"/>
                    <a:pt x="163830" y="280670"/>
                    <a:pt x="153670" y="278130"/>
                  </a:cubicBezTo>
                  <a:cubicBezTo>
                    <a:pt x="140970" y="275590"/>
                    <a:pt x="123190" y="269240"/>
                    <a:pt x="114300" y="256540"/>
                  </a:cubicBezTo>
                  <a:cubicBezTo>
                    <a:pt x="101600" y="237490"/>
                    <a:pt x="104140" y="189230"/>
                    <a:pt x="107950" y="158750"/>
                  </a:cubicBezTo>
                  <a:cubicBezTo>
                    <a:pt x="113030" y="130810"/>
                    <a:pt x="127000" y="96520"/>
                    <a:pt x="137160" y="78740"/>
                  </a:cubicBezTo>
                  <a:cubicBezTo>
                    <a:pt x="143510" y="67310"/>
                    <a:pt x="147320" y="59690"/>
                    <a:pt x="154940" y="53340"/>
                  </a:cubicBezTo>
                  <a:cubicBezTo>
                    <a:pt x="165100" y="45720"/>
                    <a:pt x="184150" y="38100"/>
                    <a:pt x="198120" y="38100"/>
                  </a:cubicBezTo>
                  <a:cubicBezTo>
                    <a:pt x="212090" y="38100"/>
                    <a:pt x="229870" y="46990"/>
                    <a:pt x="238760" y="54610"/>
                  </a:cubicBezTo>
                  <a:cubicBezTo>
                    <a:pt x="247650" y="62230"/>
                    <a:pt x="252730" y="69850"/>
                    <a:pt x="256540" y="80010"/>
                  </a:cubicBezTo>
                  <a:cubicBezTo>
                    <a:pt x="260350" y="92710"/>
                    <a:pt x="250190" y="110490"/>
                    <a:pt x="255270" y="125730"/>
                  </a:cubicBezTo>
                  <a:cubicBezTo>
                    <a:pt x="261620" y="143510"/>
                    <a:pt x="292100" y="161290"/>
                    <a:pt x="295910" y="181610"/>
                  </a:cubicBezTo>
                  <a:cubicBezTo>
                    <a:pt x="299720" y="200660"/>
                    <a:pt x="290830" y="229870"/>
                    <a:pt x="280670" y="245110"/>
                  </a:cubicBezTo>
                  <a:cubicBezTo>
                    <a:pt x="270510" y="256540"/>
                    <a:pt x="252730" y="262890"/>
                    <a:pt x="240030" y="265430"/>
                  </a:cubicBezTo>
                  <a:cubicBezTo>
                    <a:pt x="229870" y="267970"/>
                    <a:pt x="219710" y="266700"/>
                    <a:pt x="209550" y="261620"/>
                  </a:cubicBezTo>
                  <a:cubicBezTo>
                    <a:pt x="196850" y="255270"/>
                    <a:pt x="179070" y="238760"/>
                    <a:pt x="171450" y="217170"/>
                  </a:cubicBezTo>
                  <a:cubicBezTo>
                    <a:pt x="157480" y="181610"/>
                    <a:pt x="160020" y="85090"/>
                    <a:pt x="171450" y="49530"/>
                  </a:cubicBezTo>
                  <a:cubicBezTo>
                    <a:pt x="176530" y="31750"/>
                    <a:pt x="185420" y="20320"/>
                    <a:pt x="196850" y="12700"/>
                  </a:cubicBezTo>
                  <a:cubicBezTo>
                    <a:pt x="208280" y="5080"/>
                    <a:pt x="226060" y="0"/>
                    <a:pt x="240030" y="2540"/>
                  </a:cubicBezTo>
                  <a:cubicBezTo>
                    <a:pt x="254000" y="3810"/>
                    <a:pt x="270510" y="12700"/>
                    <a:pt x="280670" y="22860"/>
                  </a:cubicBezTo>
                  <a:cubicBezTo>
                    <a:pt x="289560" y="33020"/>
                    <a:pt x="294640" y="45720"/>
                    <a:pt x="295910" y="64770"/>
                  </a:cubicBezTo>
                  <a:cubicBezTo>
                    <a:pt x="299720" y="106680"/>
                    <a:pt x="280670" y="217170"/>
                    <a:pt x="255270" y="262890"/>
                  </a:cubicBezTo>
                  <a:cubicBezTo>
                    <a:pt x="237490" y="294640"/>
                    <a:pt x="209550" y="325120"/>
                    <a:pt x="184150" y="330200"/>
                  </a:cubicBezTo>
                  <a:cubicBezTo>
                    <a:pt x="163830" y="334010"/>
                    <a:pt x="142240" y="320040"/>
                    <a:pt x="120650" y="306070"/>
                  </a:cubicBezTo>
                  <a:cubicBezTo>
                    <a:pt x="86360" y="284480"/>
                    <a:pt x="22860" y="193040"/>
                    <a:pt x="11430" y="196850"/>
                  </a:cubicBezTo>
                  <a:cubicBezTo>
                    <a:pt x="7620" y="199390"/>
                    <a:pt x="10160" y="218440"/>
                    <a:pt x="8890" y="218440"/>
                  </a:cubicBezTo>
                  <a:cubicBezTo>
                    <a:pt x="7620" y="219710"/>
                    <a:pt x="3810" y="210820"/>
                    <a:pt x="3810" y="204470"/>
                  </a:cubicBezTo>
                  <a:cubicBezTo>
                    <a:pt x="2540" y="191770"/>
                    <a:pt x="6350" y="160020"/>
                    <a:pt x="17780" y="147320"/>
                  </a:cubicBezTo>
                  <a:cubicBezTo>
                    <a:pt x="29210" y="134620"/>
                    <a:pt x="54610" y="124460"/>
                    <a:pt x="72390" y="125730"/>
                  </a:cubicBezTo>
                  <a:cubicBezTo>
                    <a:pt x="90170" y="128270"/>
                    <a:pt x="113030" y="143510"/>
                    <a:pt x="120650" y="158750"/>
                  </a:cubicBezTo>
                  <a:cubicBezTo>
                    <a:pt x="129540" y="173990"/>
                    <a:pt x="128270" y="201930"/>
                    <a:pt x="121920" y="217170"/>
                  </a:cubicBezTo>
                  <a:cubicBezTo>
                    <a:pt x="116840" y="229870"/>
                    <a:pt x="105410" y="240030"/>
                    <a:pt x="93980" y="246380"/>
                  </a:cubicBezTo>
                  <a:cubicBezTo>
                    <a:pt x="82550" y="251460"/>
                    <a:pt x="66040" y="255270"/>
                    <a:pt x="53340" y="251460"/>
                  </a:cubicBezTo>
                  <a:cubicBezTo>
                    <a:pt x="36830" y="247650"/>
                    <a:pt x="13970" y="229870"/>
                    <a:pt x="6350" y="214630"/>
                  </a:cubicBezTo>
                  <a:cubicBezTo>
                    <a:pt x="0" y="198120"/>
                    <a:pt x="2540" y="170180"/>
                    <a:pt x="11430" y="154940"/>
                  </a:cubicBezTo>
                  <a:cubicBezTo>
                    <a:pt x="20320" y="139700"/>
                    <a:pt x="45720" y="125730"/>
                    <a:pt x="63500" y="125730"/>
                  </a:cubicBezTo>
                  <a:cubicBezTo>
                    <a:pt x="81280" y="125730"/>
                    <a:pt x="106680" y="137160"/>
                    <a:pt x="116840" y="152400"/>
                  </a:cubicBezTo>
                  <a:cubicBezTo>
                    <a:pt x="127000" y="166370"/>
                    <a:pt x="130810" y="194310"/>
                    <a:pt x="124460" y="210820"/>
                  </a:cubicBezTo>
                  <a:cubicBezTo>
                    <a:pt x="118110" y="227330"/>
                    <a:pt x="97790" y="246380"/>
                    <a:pt x="80010" y="250190"/>
                  </a:cubicBezTo>
                  <a:cubicBezTo>
                    <a:pt x="63500" y="255270"/>
                    <a:pt x="35560" y="248920"/>
                    <a:pt x="22860" y="236220"/>
                  </a:cubicBezTo>
                  <a:cubicBezTo>
                    <a:pt x="8890" y="223520"/>
                    <a:pt x="2540" y="190500"/>
                    <a:pt x="3810" y="173990"/>
                  </a:cubicBezTo>
                  <a:cubicBezTo>
                    <a:pt x="3810" y="162560"/>
                    <a:pt x="10160" y="154940"/>
                    <a:pt x="17780" y="147320"/>
                  </a:cubicBezTo>
                  <a:cubicBezTo>
                    <a:pt x="26670" y="138430"/>
                    <a:pt x="40640" y="127000"/>
                    <a:pt x="57150" y="125730"/>
                  </a:cubicBezTo>
                  <a:cubicBezTo>
                    <a:pt x="81280" y="124460"/>
                    <a:pt x="120650" y="143510"/>
                    <a:pt x="147320" y="158750"/>
                  </a:cubicBezTo>
                  <a:cubicBezTo>
                    <a:pt x="172720" y="173990"/>
                    <a:pt x="215900" y="210820"/>
                    <a:pt x="212090" y="218440"/>
                  </a:cubicBezTo>
                  <a:cubicBezTo>
                    <a:pt x="208280" y="226060"/>
                    <a:pt x="147320" y="227330"/>
                    <a:pt x="135890" y="209550"/>
                  </a:cubicBezTo>
                  <a:cubicBezTo>
                    <a:pt x="118110" y="184150"/>
                    <a:pt x="157480" y="68580"/>
                    <a:pt x="176530" y="35560"/>
                  </a:cubicBezTo>
                  <a:cubicBezTo>
                    <a:pt x="186690" y="19050"/>
                    <a:pt x="198120" y="11430"/>
                    <a:pt x="209550" y="5080"/>
                  </a:cubicBezTo>
                  <a:cubicBezTo>
                    <a:pt x="219710" y="1270"/>
                    <a:pt x="229870" y="0"/>
                    <a:pt x="240030" y="2540"/>
                  </a:cubicBezTo>
                  <a:cubicBezTo>
                    <a:pt x="252730" y="3810"/>
                    <a:pt x="270510" y="13970"/>
                    <a:pt x="280670" y="22860"/>
                  </a:cubicBezTo>
                  <a:cubicBezTo>
                    <a:pt x="287020" y="30480"/>
                    <a:pt x="290830" y="36830"/>
                    <a:pt x="294640" y="49530"/>
                  </a:cubicBezTo>
                  <a:cubicBezTo>
                    <a:pt x="302260" y="78740"/>
                    <a:pt x="302260" y="167640"/>
                    <a:pt x="295910" y="201930"/>
                  </a:cubicBezTo>
                  <a:cubicBezTo>
                    <a:pt x="292100" y="220980"/>
                    <a:pt x="290830" y="233680"/>
                    <a:pt x="280670" y="245110"/>
                  </a:cubicBezTo>
                  <a:cubicBezTo>
                    <a:pt x="267970" y="256540"/>
                    <a:pt x="242570" y="267970"/>
                    <a:pt x="224790" y="265430"/>
                  </a:cubicBezTo>
                  <a:cubicBezTo>
                    <a:pt x="208280" y="262890"/>
                    <a:pt x="189230" y="251460"/>
                    <a:pt x="176530" y="232410"/>
                  </a:cubicBezTo>
                  <a:cubicBezTo>
                    <a:pt x="154940" y="201930"/>
                    <a:pt x="132080" y="106680"/>
                    <a:pt x="137160" y="78740"/>
                  </a:cubicBezTo>
                  <a:cubicBezTo>
                    <a:pt x="139700" y="66040"/>
                    <a:pt x="146050" y="59690"/>
                    <a:pt x="154940" y="53340"/>
                  </a:cubicBezTo>
                  <a:cubicBezTo>
                    <a:pt x="165100" y="45720"/>
                    <a:pt x="184150" y="38100"/>
                    <a:pt x="198120" y="38100"/>
                  </a:cubicBezTo>
                  <a:cubicBezTo>
                    <a:pt x="212090" y="38100"/>
                    <a:pt x="228600" y="45720"/>
                    <a:pt x="238760" y="54610"/>
                  </a:cubicBezTo>
                  <a:cubicBezTo>
                    <a:pt x="250190" y="64770"/>
                    <a:pt x="259080" y="78740"/>
                    <a:pt x="259080" y="95250"/>
                  </a:cubicBezTo>
                  <a:cubicBezTo>
                    <a:pt x="260350" y="119380"/>
                    <a:pt x="223520" y="161290"/>
                    <a:pt x="219710" y="186690"/>
                  </a:cubicBezTo>
                  <a:cubicBezTo>
                    <a:pt x="215900" y="203200"/>
                    <a:pt x="228600" y="217170"/>
                    <a:pt x="223520" y="231140"/>
                  </a:cubicBezTo>
                  <a:cubicBezTo>
                    <a:pt x="218440" y="247650"/>
                    <a:pt x="199390" y="267970"/>
                    <a:pt x="184150" y="274320"/>
                  </a:cubicBezTo>
                  <a:cubicBezTo>
                    <a:pt x="170180" y="280670"/>
                    <a:pt x="151130" y="278130"/>
                    <a:pt x="139700" y="274320"/>
                  </a:cubicBezTo>
                  <a:cubicBezTo>
                    <a:pt x="129540" y="270510"/>
                    <a:pt x="124460" y="265430"/>
                    <a:pt x="114300" y="256540"/>
                  </a:cubicBezTo>
                  <a:cubicBezTo>
                    <a:pt x="96520" y="241300"/>
                    <a:pt x="55880" y="205740"/>
                    <a:pt x="41910" y="182880"/>
                  </a:cubicBezTo>
                  <a:cubicBezTo>
                    <a:pt x="33020" y="167640"/>
                    <a:pt x="27940" y="152400"/>
                    <a:pt x="27940" y="139700"/>
                  </a:cubicBezTo>
                  <a:cubicBezTo>
                    <a:pt x="27940" y="128270"/>
                    <a:pt x="30480" y="119380"/>
                    <a:pt x="36830" y="110490"/>
                  </a:cubicBezTo>
                  <a:cubicBezTo>
                    <a:pt x="44450" y="99060"/>
                    <a:pt x="58420" y="86360"/>
                    <a:pt x="72390" y="82550"/>
                  </a:cubicBezTo>
                  <a:cubicBezTo>
                    <a:pt x="88900" y="78740"/>
                    <a:pt x="130810" y="92710"/>
                    <a:pt x="130810" y="92710"/>
                  </a:cubicBezTo>
                </a:path>
              </a:pathLst>
            </a:custGeom>
            <a:solidFill>
              <a:srgbClr val="FFFFFF"/>
            </a:solidFill>
            <a:ln cap="sq">
              <a:noFill/>
              <a:prstDash val="solid"/>
              <a:miter/>
            </a:ln>
          </p:spPr>
          <p:txBody>
            <a:bodyPr/>
            <a:lstStyle/>
            <a:p>
              <a:endParaRPr lang="de-DE"/>
            </a:p>
          </p:txBody>
        </p:sp>
      </p:grpSp>
      <p:grpSp>
        <p:nvGrpSpPr>
          <p:cNvPr id="81" name="Group 81"/>
          <p:cNvGrpSpPr/>
          <p:nvPr/>
        </p:nvGrpSpPr>
        <p:grpSpPr>
          <a:xfrm>
            <a:off x="3617595" y="9099232"/>
            <a:ext cx="200025" cy="245745"/>
            <a:chOff x="0" y="0"/>
            <a:chExt cx="266700" cy="327660"/>
          </a:xfrm>
        </p:grpSpPr>
        <p:sp>
          <p:nvSpPr>
            <p:cNvPr id="82" name="Freeform 82"/>
            <p:cNvSpPr/>
            <p:nvPr/>
          </p:nvSpPr>
          <p:spPr>
            <a:xfrm>
              <a:off x="43180" y="46990"/>
              <a:ext cx="187960" cy="231140"/>
            </a:xfrm>
            <a:custGeom>
              <a:avLst/>
              <a:gdLst/>
              <a:ahLst/>
              <a:cxnLst/>
              <a:rect l="l" t="t" r="r" b="b"/>
              <a:pathLst>
                <a:path w="187960" h="231140">
                  <a:moveTo>
                    <a:pt x="142240" y="99060"/>
                  </a:moveTo>
                  <a:cubicBezTo>
                    <a:pt x="138430" y="130810"/>
                    <a:pt x="69850" y="146050"/>
                    <a:pt x="54610" y="134620"/>
                  </a:cubicBezTo>
                  <a:cubicBezTo>
                    <a:pt x="40640" y="125730"/>
                    <a:pt x="38100" y="76200"/>
                    <a:pt x="46990" y="69850"/>
                  </a:cubicBezTo>
                  <a:cubicBezTo>
                    <a:pt x="57150" y="62230"/>
                    <a:pt x="111760" y="90170"/>
                    <a:pt x="124460" y="107950"/>
                  </a:cubicBezTo>
                  <a:cubicBezTo>
                    <a:pt x="135890" y="123190"/>
                    <a:pt x="137160" y="148590"/>
                    <a:pt x="132080" y="166370"/>
                  </a:cubicBezTo>
                  <a:cubicBezTo>
                    <a:pt x="127000" y="182880"/>
                    <a:pt x="107950" y="203200"/>
                    <a:pt x="92710" y="209550"/>
                  </a:cubicBezTo>
                  <a:cubicBezTo>
                    <a:pt x="80010" y="215900"/>
                    <a:pt x="60960" y="215900"/>
                    <a:pt x="48260" y="209550"/>
                  </a:cubicBezTo>
                  <a:cubicBezTo>
                    <a:pt x="33020" y="201930"/>
                    <a:pt x="15240" y="185420"/>
                    <a:pt x="8890" y="165100"/>
                  </a:cubicBezTo>
                  <a:cubicBezTo>
                    <a:pt x="0" y="134620"/>
                    <a:pt x="13970" y="68580"/>
                    <a:pt x="26670" y="43180"/>
                  </a:cubicBezTo>
                  <a:cubicBezTo>
                    <a:pt x="33020" y="27940"/>
                    <a:pt x="43180" y="19050"/>
                    <a:pt x="53340" y="12700"/>
                  </a:cubicBezTo>
                  <a:cubicBezTo>
                    <a:pt x="64770" y="7620"/>
                    <a:pt x="80010" y="3810"/>
                    <a:pt x="93980" y="6350"/>
                  </a:cubicBezTo>
                  <a:cubicBezTo>
                    <a:pt x="110490" y="10160"/>
                    <a:pt x="133350" y="27940"/>
                    <a:pt x="140970" y="41910"/>
                  </a:cubicBezTo>
                  <a:cubicBezTo>
                    <a:pt x="148590" y="53340"/>
                    <a:pt x="149860" y="69850"/>
                    <a:pt x="146050" y="82550"/>
                  </a:cubicBezTo>
                  <a:cubicBezTo>
                    <a:pt x="140970" y="97790"/>
                    <a:pt x="124460" y="121920"/>
                    <a:pt x="107950" y="128270"/>
                  </a:cubicBezTo>
                  <a:cubicBezTo>
                    <a:pt x="91440" y="134620"/>
                    <a:pt x="63500" y="132080"/>
                    <a:pt x="48260" y="121920"/>
                  </a:cubicBezTo>
                  <a:cubicBezTo>
                    <a:pt x="34290" y="111760"/>
                    <a:pt x="20320" y="87630"/>
                    <a:pt x="20320" y="69850"/>
                  </a:cubicBezTo>
                  <a:cubicBezTo>
                    <a:pt x="20320" y="52070"/>
                    <a:pt x="35560" y="26670"/>
                    <a:pt x="48260" y="16510"/>
                  </a:cubicBezTo>
                  <a:cubicBezTo>
                    <a:pt x="58420" y="7620"/>
                    <a:pt x="73660" y="5080"/>
                    <a:pt x="87630" y="5080"/>
                  </a:cubicBezTo>
                  <a:cubicBezTo>
                    <a:pt x="100330" y="6350"/>
                    <a:pt x="115570" y="11430"/>
                    <a:pt x="124460" y="20320"/>
                  </a:cubicBezTo>
                  <a:cubicBezTo>
                    <a:pt x="135890" y="31750"/>
                    <a:pt x="144780" y="54610"/>
                    <a:pt x="147320" y="76200"/>
                  </a:cubicBezTo>
                  <a:cubicBezTo>
                    <a:pt x="149860" y="101600"/>
                    <a:pt x="142240" y="143510"/>
                    <a:pt x="132080" y="166370"/>
                  </a:cubicBezTo>
                  <a:cubicBezTo>
                    <a:pt x="125730" y="181610"/>
                    <a:pt x="116840" y="194310"/>
                    <a:pt x="106680" y="203200"/>
                  </a:cubicBezTo>
                  <a:cubicBezTo>
                    <a:pt x="97790" y="209550"/>
                    <a:pt x="88900" y="213360"/>
                    <a:pt x="77470" y="213360"/>
                  </a:cubicBezTo>
                  <a:cubicBezTo>
                    <a:pt x="62230" y="213360"/>
                    <a:pt x="34290" y="203200"/>
                    <a:pt x="22860" y="191770"/>
                  </a:cubicBezTo>
                  <a:cubicBezTo>
                    <a:pt x="12700" y="181610"/>
                    <a:pt x="8890" y="166370"/>
                    <a:pt x="7620" y="149860"/>
                  </a:cubicBezTo>
                  <a:cubicBezTo>
                    <a:pt x="6350" y="123190"/>
                    <a:pt x="19050" y="77470"/>
                    <a:pt x="33020" y="52070"/>
                  </a:cubicBezTo>
                  <a:cubicBezTo>
                    <a:pt x="45720" y="30480"/>
                    <a:pt x="62230" y="6350"/>
                    <a:pt x="81280" y="3810"/>
                  </a:cubicBezTo>
                  <a:cubicBezTo>
                    <a:pt x="106680" y="0"/>
                    <a:pt x="157480" y="25400"/>
                    <a:pt x="171450" y="50800"/>
                  </a:cubicBezTo>
                  <a:cubicBezTo>
                    <a:pt x="187960" y="81280"/>
                    <a:pt x="176530" y="149860"/>
                    <a:pt x="158750" y="180340"/>
                  </a:cubicBezTo>
                  <a:cubicBezTo>
                    <a:pt x="144780" y="204470"/>
                    <a:pt x="113030" y="231140"/>
                    <a:pt x="91440" y="228600"/>
                  </a:cubicBezTo>
                  <a:cubicBezTo>
                    <a:pt x="66040" y="224790"/>
                    <a:pt x="30480" y="168910"/>
                    <a:pt x="21590" y="143510"/>
                  </a:cubicBezTo>
                  <a:cubicBezTo>
                    <a:pt x="13970" y="125730"/>
                    <a:pt x="12700" y="107950"/>
                    <a:pt x="19050" y="92710"/>
                  </a:cubicBezTo>
                  <a:cubicBezTo>
                    <a:pt x="25400" y="76200"/>
                    <a:pt x="44450" y="55880"/>
                    <a:pt x="60960" y="50800"/>
                  </a:cubicBezTo>
                  <a:cubicBezTo>
                    <a:pt x="73660" y="45720"/>
                    <a:pt x="92710" y="45720"/>
                    <a:pt x="105410" y="53340"/>
                  </a:cubicBezTo>
                  <a:cubicBezTo>
                    <a:pt x="120650" y="60960"/>
                    <a:pt x="142240" y="99060"/>
                    <a:pt x="142240" y="99060"/>
                  </a:cubicBezTo>
                </a:path>
              </a:pathLst>
            </a:custGeom>
            <a:solidFill>
              <a:srgbClr val="FFFFFF"/>
            </a:solidFill>
            <a:ln cap="sq">
              <a:noFill/>
              <a:prstDash val="solid"/>
              <a:miter/>
            </a:ln>
          </p:spPr>
          <p:txBody>
            <a:bodyPr/>
            <a:lstStyle/>
            <a:p>
              <a:endParaRPr lang="de-DE"/>
            </a:p>
          </p:txBody>
        </p:sp>
      </p:grpSp>
      <p:grpSp>
        <p:nvGrpSpPr>
          <p:cNvPr id="83" name="Group 83"/>
          <p:cNvGrpSpPr/>
          <p:nvPr/>
        </p:nvGrpSpPr>
        <p:grpSpPr>
          <a:xfrm>
            <a:off x="3640455" y="9351645"/>
            <a:ext cx="259080" cy="245745"/>
            <a:chOff x="0" y="0"/>
            <a:chExt cx="345440" cy="327660"/>
          </a:xfrm>
        </p:grpSpPr>
        <p:sp>
          <p:nvSpPr>
            <p:cNvPr id="84" name="Freeform 84"/>
            <p:cNvSpPr/>
            <p:nvPr/>
          </p:nvSpPr>
          <p:spPr>
            <a:xfrm>
              <a:off x="44450" y="46990"/>
              <a:ext cx="252730" cy="231140"/>
            </a:xfrm>
            <a:custGeom>
              <a:avLst/>
              <a:gdLst/>
              <a:ahLst/>
              <a:cxnLst/>
              <a:rect l="l" t="t" r="r" b="b"/>
              <a:pathLst>
                <a:path w="252730" h="231140">
                  <a:moveTo>
                    <a:pt x="133350" y="78740"/>
                  </a:moveTo>
                  <a:cubicBezTo>
                    <a:pt x="125730" y="182880"/>
                    <a:pt x="118110" y="195580"/>
                    <a:pt x="105410" y="203200"/>
                  </a:cubicBezTo>
                  <a:cubicBezTo>
                    <a:pt x="91440" y="212090"/>
                    <a:pt x="63500" y="217170"/>
                    <a:pt x="46990" y="210820"/>
                  </a:cubicBezTo>
                  <a:cubicBezTo>
                    <a:pt x="30480" y="204470"/>
                    <a:pt x="11430" y="185420"/>
                    <a:pt x="7620" y="166370"/>
                  </a:cubicBezTo>
                  <a:cubicBezTo>
                    <a:pt x="3810" y="140970"/>
                    <a:pt x="30480" y="88900"/>
                    <a:pt x="49530" y="63500"/>
                  </a:cubicBezTo>
                  <a:cubicBezTo>
                    <a:pt x="64770" y="43180"/>
                    <a:pt x="86360" y="21590"/>
                    <a:pt x="106680" y="21590"/>
                  </a:cubicBezTo>
                  <a:cubicBezTo>
                    <a:pt x="133350" y="20320"/>
                    <a:pt x="179070" y="60960"/>
                    <a:pt x="196850" y="85090"/>
                  </a:cubicBezTo>
                  <a:cubicBezTo>
                    <a:pt x="210820" y="101600"/>
                    <a:pt x="219710" y="121920"/>
                    <a:pt x="219710" y="139700"/>
                  </a:cubicBezTo>
                  <a:cubicBezTo>
                    <a:pt x="219710" y="158750"/>
                    <a:pt x="212090" y="184150"/>
                    <a:pt x="199390" y="195580"/>
                  </a:cubicBezTo>
                  <a:cubicBezTo>
                    <a:pt x="186690" y="207010"/>
                    <a:pt x="160020" y="214630"/>
                    <a:pt x="142240" y="210820"/>
                  </a:cubicBezTo>
                  <a:cubicBezTo>
                    <a:pt x="125730" y="207010"/>
                    <a:pt x="106680" y="191770"/>
                    <a:pt x="97790" y="172720"/>
                  </a:cubicBezTo>
                  <a:cubicBezTo>
                    <a:pt x="83820" y="142240"/>
                    <a:pt x="88900" y="62230"/>
                    <a:pt x="101600" y="34290"/>
                  </a:cubicBezTo>
                  <a:cubicBezTo>
                    <a:pt x="109220" y="17780"/>
                    <a:pt x="121920" y="8890"/>
                    <a:pt x="135890" y="3810"/>
                  </a:cubicBezTo>
                  <a:cubicBezTo>
                    <a:pt x="148590" y="0"/>
                    <a:pt x="167640" y="0"/>
                    <a:pt x="180340" y="3810"/>
                  </a:cubicBezTo>
                  <a:cubicBezTo>
                    <a:pt x="193040" y="8890"/>
                    <a:pt x="204470" y="19050"/>
                    <a:pt x="214630" y="34290"/>
                  </a:cubicBezTo>
                  <a:cubicBezTo>
                    <a:pt x="229870" y="59690"/>
                    <a:pt x="250190" y="124460"/>
                    <a:pt x="248920" y="157480"/>
                  </a:cubicBezTo>
                  <a:cubicBezTo>
                    <a:pt x="248920" y="179070"/>
                    <a:pt x="241300" y="200660"/>
                    <a:pt x="229870" y="213360"/>
                  </a:cubicBezTo>
                  <a:cubicBezTo>
                    <a:pt x="219710" y="223520"/>
                    <a:pt x="201930" y="229870"/>
                    <a:pt x="187960" y="229870"/>
                  </a:cubicBezTo>
                  <a:cubicBezTo>
                    <a:pt x="173990" y="229870"/>
                    <a:pt x="156210" y="222250"/>
                    <a:pt x="146050" y="214630"/>
                  </a:cubicBezTo>
                  <a:cubicBezTo>
                    <a:pt x="137160" y="208280"/>
                    <a:pt x="132080" y="203200"/>
                    <a:pt x="127000" y="190500"/>
                  </a:cubicBezTo>
                  <a:cubicBezTo>
                    <a:pt x="118110" y="163830"/>
                    <a:pt x="107950" y="86360"/>
                    <a:pt x="118110" y="54610"/>
                  </a:cubicBezTo>
                  <a:cubicBezTo>
                    <a:pt x="125730" y="33020"/>
                    <a:pt x="142240" y="16510"/>
                    <a:pt x="158750" y="10160"/>
                  </a:cubicBezTo>
                  <a:cubicBezTo>
                    <a:pt x="175260" y="3810"/>
                    <a:pt x="203200" y="7620"/>
                    <a:pt x="217170" y="17780"/>
                  </a:cubicBezTo>
                  <a:cubicBezTo>
                    <a:pt x="231140" y="27940"/>
                    <a:pt x="242570" y="54610"/>
                    <a:pt x="243840" y="71120"/>
                  </a:cubicBezTo>
                  <a:cubicBezTo>
                    <a:pt x="243840" y="85090"/>
                    <a:pt x="237490" y="99060"/>
                    <a:pt x="229870" y="109220"/>
                  </a:cubicBezTo>
                  <a:cubicBezTo>
                    <a:pt x="220980" y="119380"/>
                    <a:pt x="208280" y="129540"/>
                    <a:pt x="195580" y="130810"/>
                  </a:cubicBezTo>
                  <a:cubicBezTo>
                    <a:pt x="179070" y="134620"/>
                    <a:pt x="151130" y="128270"/>
                    <a:pt x="137160" y="116840"/>
                  </a:cubicBezTo>
                  <a:cubicBezTo>
                    <a:pt x="124460" y="105410"/>
                    <a:pt x="116840" y="77470"/>
                    <a:pt x="116840" y="60960"/>
                  </a:cubicBezTo>
                  <a:cubicBezTo>
                    <a:pt x="118110" y="46990"/>
                    <a:pt x="125730" y="34290"/>
                    <a:pt x="134620" y="24130"/>
                  </a:cubicBezTo>
                  <a:cubicBezTo>
                    <a:pt x="144780" y="15240"/>
                    <a:pt x="158750" y="8890"/>
                    <a:pt x="171450" y="6350"/>
                  </a:cubicBezTo>
                  <a:cubicBezTo>
                    <a:pt x="184150" y="5080"/>
                    <a:pt x="200660" y="7620"/>
                    <a:pt x="210820" y="13970"/>
                  </a:cubicBezTo>
                  <a:cubicBezTo>
                    <a:pt x="222250" y="20320"/>
                    <a:pt x="232410" y="29210"/>
                    <a:pt x="238760" y="44450"/>
                  </a:cubicBezTo>
                  <a:cubicBezTo>
                    <a:pt x="250190" y="71120"/>
                    <a:pt x="252730" y="144780"/>
                    <a:pt x="248920" y="172720"/>
                  </a:cubicBezTo>
                  <a:cubicBezTo>
                    <a:pt x="247650" y="185420"/>
                    <a:pt x="246380" y="193040"/>
                    <a:pt x="240030" y="200660"/>
                  </a:cubicBezTo>
                  <a:cubicBezTo>
                    <a:pt x="232410" y="212090"/>
                    <a:pt x="215900" y="223520"/>
                    <a:pt x="203200" y="227330"/>
                  </a:cubicBezTo>
                  <a:cubicBezTo>
                    <a:pt x="193040" y="231140"/>
                    <a:pt x="182880" y="231140"/>
                    <a:pt x="172720" y="228600"/>
                  </a:cubicBezTo>
                  <a:cubicBezTo>
                    <a:pt x="160020" y="224790"/>
                    <a:pt x="146050" y="218440"/>
                    <a:pt x="134620" y="204470"/>
                  </a:cubicBezTo>
                  <a:cubicBezTo>
                    <a:pt x="115570" y="177800"/>
                    <a:pt x="95250" y="92710"/>
                    <a:pt x="93980" y="63500"/>
                  </a:cubicBezTo>
                  <a:cubicBezTo>
                    <a:pt x="93980" y="50800"/>
                    <a:pt x="96520" y="43180"/>
                    <a:pt x="101600" y="34290"/>
                  </a:cubicBezTo>
                  <a:cubicBezTo>
                    <a:pt x="107950" y="22860"/>
                    <a:pt x="121920" y="8890"/>
                    <a:pt x="135890" y="3810"/>
                  </a:cubicBezTo>
                  <a:cubicBezTo>
                    <a:pt x="151130" y="0"/>
                    <a:pt x="180340" y="2540"/>
                    <a:pt x="194310" y="11430"/>
                  </a:cubicBezTo>
                  <a:cubicBezTo>
                    <a:pt x="207010" y="19050"/>
                    <a:pt x="214630" y="31750"/>
                    <a:pt x="219710" y="48260"/>
                  </a:cubicBezTo>
                  <a:cubicBezTo>
                    <a:pt x="227330" y="73660"/>
                    <a:pt x="226060" y="128270"/>
                    <a:pt x="219710" y="154940"/>
                  </a:cubicBezTo>
                  <a:cubicBezTo>
                    <a:pt x="215900" y="172720"/>
                    <a:pt x="208280" y="186690"/>
                    <a:pt x="199390" y="195580"/>
                  </a:cubicBezTo>
                  <a:cubicBezTo>
                    <a:pt x="191770" y="203200"/>
                    <a:pt x="182880" y="207010"/>
                    <a:pt x="172720" y="209550"/>
                  </a:cubicBezTo>
                  <a:cubicBezTo>
                    <a:pt x="163830" y="212090"/>
                    <a:pt x="152400" y="213360"/>
                    <a:pt x="142240" y="210820"/>
                  </a:cubicBezTo>
                  <a:cubicBezTo>
                    <a:pt x="129540" y="207010"/>
                    <a:pt x="111760" y="193040"/>
                    <a:pt x="105410" y="185420"/>
                  </a:cubicBezTo>
                  <a:cubicBezTo>
                    <a:pt x="100330" y="180340"/>
                    <a:pt x="96520" y="176530"/>
                    <a:pt x="97790" y="172720"/>
                  </a:cubicBezTo>
                  <a:cubicBezTo>
                    <a:pt x="100330" y="165100"/>
                    <a:pt x="130810" y="148590"/>
                    <a:pt x="133350" y="151130"/>
                  </a:cubicBezTo>
                  <a:cubicBezTo>
                    <a:pt x="137160" y="154940"/>
                    <a:pt x="116840" y="193040"/>
                    <a:pt x="105410" y="203200"/>
                  </a:cubicBezTo>
                  <a:cubicBezTo>
                    <a:pt x="97790" y="210820"/>
                    <a:pt x="87630" y="213360"/>
                    <a:pt x="77470" y="214630"/>
                  </a:cubicBezTo>
                  <a:cubicBezTo>
                    <a:pt x="64770" y="215900"/>
                    <a:pt x="45720" y="212090"/>
                    <a:pt x="34290" y="203200"/>
                  </a:cubicBezTo>
                  <a:cubicBezTo>
                    <a:pt x="22860" y="195580"/>
                    <a:pt x="13970" y="182880"/>
                    <a:pt x="7620" y="166370"/>
                  </a:cubicBezTo>
                  <a:cubicBezTo>
                    <a:pt x="1270" y="144780"/>
                    <a:pt x="0" y="102870"/>
                    <a:pt x="6350" y="78740"/>
                  </a:cubicBezTo>
                  <a:cubicBezTo>
                    <a:pt x="11430" y="58420"/>
                    <a:pt x="20320" y="36830"/>
                    <a:pt x="34290" y="26670"/>
                  </a:cubicBezTo>
                  <a:cubicBezTo>
                    <a:pt x="45720" y="17780"/>
                    <a:pt x="63500" y="13970"/>
                    <a:pt x="77470" y="15240"/>
                  </a:cubicBezTo>
                  <a:cubicBezTo>
                    <a:pt x="91440" y="17780"/>
                    <a:pt x="107950" y="25400"/>
                    <a:pt x="116840" y="36830"/>
                  </a:cubicBezTo>
                  <a:cubicBezTo>
                    <a:pt x="127000" y="46990"/>
                    <a:pt x="133350" y="78740"/>
                    <a:pt x="133350" y="78740"/>
                  </a:cubicBezTo>
                </a:path>
              </a:pathLst>
            </a:custGeom>
            <a:solidFill>
              <a:srgbClr val="FFFFFF"/>
            </a:solidFill>
            <a:ln cap="sq">
              <a:noFill/>
              <a:prstDash val="solid"/>
              <a:miter/>
            </a:ln>
          </p:spPr>
          <p:txBody>
            <a:bodyPr/>
            <a:lstStyle/>
            <a:p>
              <a:endParaRPr lang="de-DE"/>
            </a:p>
          </p:txBody>
        </p:sp>
      </p:grpSp>
      <p:grpSp>
        <p:nvGrpSpPr>
          <p:cNvPr id="85" name="Group 85"/>
          <p:cNvGrpSpPr/>
          <p:nvPr/>
        </p:nvGrpSpPr>
        <p:grpSpPr>
          <a:xfrm>
            <a:off x="3626167" y="9533572"/>
            <a:ext cx="191452" cy="238125"/>
            <a:chOff x="0" y="0"/>
            <a:chExt cx="255270" cy="317500"/>
          </a:xfrm>
        </p:grpSpPr>
        <p:sp>
          <p:nvSpPr>
            <p:cNvPr id="86" name="Freeform 86"/>
            <p:cNvSpPr/>
            <p:nvPr/>
          </p:nvSpPr>
          <p:spPr>
            <a:xfrm>
              <a:off x="45720" y="48260"/>
              <a:ext cx="161290" cy="220980"/>
            </a:xfrm>
            <a:custGeom>
              <a:avLst/>
              <a:gdLst/>
              <a:ahLst/>
              <a:cxnLst/>
              <a:rect l="l" t="t" r="r" b="b"/>
              <a:pathLst>
                <a:path w="161290" h="220980">
                  <a:moveTo>
                    <a:pt x="130810" y="69850"/>
                  </a:moveTo>
                  <a:cubicBezTo>
                    <a:pt x="138430" y="173990"/>
                    <a:pt x="129540" y="196850"/>
                    <a:pt x="115570" y="207010"/>
                  </a:cubicBezTo>
                  <a:cubicBezTo>
                    <a:pt x="101600" y="217170"/>
                    <a:pt x="73660" y="220980"/>
                    <a:pt x="57150" y="214630"/>
                  </a:cubicBezTo>
                  <a:cubicBezTo>
                    <a:pt x="40640" y="208280"/>
                    <a:pt x="21590" y="189230"/>
                    <a:pt x="17780" y="170180"/>
                  </a:cubicBezTo>
                  <a:cubicBezTo>
                    <a:pt x="12700" y="149860"/>
                    <a:pt x="36830" y="116840"/>
                    <a:pt x="38100" y="95250"/>
                  </a:cubicBezTo>
                  <a:cubicBezTo>
                    <a:pt x="39370" y="80010"/>
                    <a:pt x="29210" y="68580"/>
                    <a:pt x="31750" y="55880"/>
                  </a:cubicBezTo>
                  <a:cubicBezTo>
                    <a:pt x="34290" y="43180"/>
                    <a:pt x="41910" y="29210"/>
                    <a:pt x="50800" y="20320"/>
                  </a:cubicBezTo>
                  <a:cubicBezTo>
                    <a:pt x="59690" y="11430"/>
                    <a:pt x="74930" y="3810"/>
                    <a:pt x="87630" y="2540"/>
                  </a:cubicBezTo>
                  <a:cubicBezTo>
                    <a:pt x="100330" y="1270"/>
                    <a:pt x="115570" y="3810"/>
                    <a:pt x="127000" y="11430"/>
                  </a:cubicBezTo>
                  <a:cubicBezTo>
                    <a:pt x="140970" y="21590"/>
                    <a:pt x="156210" y="45720"/>
                    <a:pt x="157480" y="62230"/>
                  </a:cubicBezTo>
                  <a:cubicBezTo>
                    <a:pt x="158750" y="80010"/>
                    <a:pt x="146050" y="106680"/>
                    <a:pt x="132080" y="116840"/>
                  </a:cubicBezTo>
                  <a:cubicBezTo>
                    <a:pt x="118110" y="127000"/>
                    <a:pt x="90170" y="130810"/>
                    <a:pt x="73660" y="125730"/>
                  </a:cubicBezTo>
                  <a:cubicBezTo>
                    <a:pt x="60960" y="123190"/>
                    <a:pt x="48260" y="113030"/>
                    <a:pt x="41910" y="101600"/>
                  </a:cubicBezTo>
                  <a:cubicBezTo>
                    <a:pt x="33020" y="87630"/>
                    <a:pt x="29210" y="58420"/>
                    <a:pt x="35560" y="41910"/>
                  </a:cubicBezTo>
                  <a:cubicBezTo>
                    <a:pt x="41910" y="26670"/>
                    <a:pt x="64770" y="8890"/>
                    <a:pt x="81280" y="3810"/>
                  </a:cubicBezTo>
                  <a:cubicBezTo>
                    <a:pt x="93980" y="0"/>
                    <a:pt x="109220" y="2540"/>
                    <a:pt x="120650" y="8890"/>
                  </a:cubicBezTo>
                  <a:cubicBezTo>
                    <a:pt x="132080" y="13970"/>
                    <a:pt x="144780" y="21590"/>
                    <a:pt x="149860" y="36830"/>
                  </a:cubicBezTo>
                  <a:cubicBezTo>
                    <a:pt x="161290" y="64770"/>
                    <a:pt x="147320" y="156210"/>
                    <a:pt x="135890" y="184150"/>
                  </a:cubicBezTo>
                  <a:cubicBezTo>
                    <a:pt x="129540" y="195580"/>
                    <a:pt x="124460" y="200660"/>
                    <a:pt x="115570" y="207010"/>
                  </a:cubicBezTo>
                  <a:cubicBezTo>
                    <a:pt x="104140" y="213360"/>
                    <a:pt x="86360" y="219710"/>
                    <a:pt x="72390" y="218440"/>
                  </a:cubicBezTo>
                  <a:cubicBezTo>
                    <a:pt x="58420" y="215900"/>
                    <a:pt x="40640" y="207010"/>
                    <a:pt x="31750" y="198120"/>
                  </a:cubicBezTo>
                  <a:cubicBezTo>
                    <a:pt x="24130" y="190500"/>
                    <a:pt x="21590" y="182880"/>
                    <a:pt x="17780" y="170180"/>
                  </a:cubicBezTo>
                  <a:cubicBezTo>
                    <a:pt x="10160" y="148590"/>
                    <a:pt x="0" y="99060"/>
                    <a:pt x="5080" y="73660"/>
                  </a:cubicBezTo>
                  <a:cubicBezTo>
                    <a:pt x="7620" y="57150"/>
                    <a:pt x="13970" y="43180"/>
                    <a:pt x="24130" y="33020"/>
                  </a:cubicBezTo>
                  <a:cubicBezTo>
                    <a:pt x="34290" y="24130"/>
                    <a:pt x="52070" y="16510"/>
                    <a:pt x="66040" y="16510"/>
                  </a:cubicBezTo>
                  <a:cubicBezTo>
                    <a:pt x="76200" y="15240"/>
                    <a:pt x="86360" y="16510"/>
                    <a:pt x="95250" y="21590"/>
                  </a:cubicBezTo>
                  <a:cubicBezTo>
                    <a:pt x="107950" y="30480"/>
                    <a:pt x="130810" y="69850"/>
                    <a:pt x="130810" y="69850"/>
                  </a:cubicBezTo>
                </a:path>
              </a:pathLst>
            </a:custGeom>
            <a:solidFill>
              <a:srgbClr val="FFFFFF"/>
            </a:solidFill>
            <a:ln cap="sq">
              <a:noFill/>
              <a:prstDash val="solid"/>
              <a:miter/>
            </a:ln>
          </p:spPr>
          <p:txBody>
            <a:bodyPr/>
            <a:lstStyle/>
            <a:p>
              <a:endParaRPr lang="de-DE"/>
            </a:p>
          </p:txBody>
        </p:sp>
      </p:grpSp>
      <p:grpSp>
        <p:nvGrpSpPr>
          <p:cNvPr id="87" name="Group 87"/>
          <p:cNvGrpSpPr/>
          <p:nvPr/>
        </p:nvGrpSpPr>
        <p:grpSpPr>
          <a:xfrm>
            <a:off x="3653790" y="9547860"/>
            <a:ext cx="171450" cy="166688"/>
            <a:chOff x="0" y="0"/>
            <a:chExt cx="228600" cy="222250"/>
          </a:xfrm>
        </p:grpSpPr>
        <p:sp>
          <p:nvSpPr>
            <p:cNvPr id="88" name="Freeform 88"/>
            <p:cNvSpPr/>
            <p:nvPr/>
          </p:nvSpPr>
          <p:spPr>
            <a:xfrm>
              <a:off x="49530" y="49530"/>
              <a:ext cx="125730" cy="128270"/>
            </a:xfrm>
            <a:custGeom>
              <a:avLst/>
              <a:gdLst/>
              <a:ahLst/>
              <a:cxnLst/>
              <a:rect l="l" t="t" r="r" b="b"/>
              <a:pathLst>
                <a:path w="125730" h="128270">
                  <a:moveTo>
                    <a:pt x="125730" y="44450"/>
                  </a:moveTo>
                  <a:cubicBezTo>
                    <a:pt x="121920" y="90170"/>
                    <a:pt x="106680" y="114300"/>
                    <a:pt x="90170" y="121920"/>
                  </a:cubicBezTo>
                  <a:cubicBezTo>
                    <a:pt x="74930" y="128270"/>
                    <a:pt x="45720" y="124460"/>
                    <a:pt x="31750" y="118110"/>
                  </a:cubicBezTo>
                  <a:cubicBezTo>
                    <a:pt x="21590" y="113030"/>
                    <a:pt x="15240" y="104140"/>
                    <a:pt x="10160" y="96520"/>
                  </a:cubicBezTo>
                  <a:cubicBezTo>
                    <a:pt x="5080" y="87630"/>
                    <a:pt x="0" y="78740"/>
                    <a:pt x="1270" y="67310"/>
                  </a:cubicBezTo>
                  <a:cubicBezTo>
                    <a:pt x="2540" y="52070"/>
                    <a:pt x="13970" y="24130"/>
                    <a:pt x="25400" y="13970"/>
                  </a:cubicBezTo>
                  <a:cubicBezTo>
                    <a:pt x="33020" y="5080"/>
                    <a:pt x="41910" y="1270"/>
                    <a:pt x="53340" y="1270"/>
                  </a:cubicBezTo>
                  <a:cubicBezTo>
                    <a:pt x="68580" y="0"/>
                    <a:pt x="109220" y="19050"/>
                    <a:pt x="109220" y="19050"/>
                  </a:cubicBezTo>
                </a:path>
              </a:pathLst>
            </a:custGeom>
            <a:solidFill>
              <a:srgbClr val="FFFFFF"/>
            </a:solidFill>
            <a:ln cap="sq">
              <a:noFill/>
              <a:prstDash val="solid"/>
              <a:miter/>
            </a:ln>
          </p:spPr>
          <p:txBody>
            <a:bodyPr/>
            <a:lstStyle/>
            <a:p>
              <a:endParaRPr lang="de-DE"/>
            </a:p>
          </p:txBody>
        </p:sp>
      </p:grpSp>
      <p:grpSp>
        <p:nvGrpSpPr>
          <p:cNvPr id="89" name="Group 89"/>
          <p:cNvGrpSpPr/>
          <p:nvPr/>
        </p:nvGrpSpPr>
        <p:grpSpPr>
          <a:xfrm>
            <a:off x="4487228" y="8910638"/>
            <a:ext cx="277178" cy="304800"/>
            <a:chOff x="0" y="0"/>
            <a:chExt cx="369570" cy="406400"/>
          </a:xfrm>
        </p:grpSpPr>
        <p:sp>
          <p:nvSpPr>
            <p:cNvPr id="90" name="Freeform 90"/>
            <p:cNvSpPr/>
            <p:nvPr/>
          </p:nvSpPr>
          <p:spPr>
            <a:xfrm>
              <a:off x="50800" y="50800"/>
              <a:ext cx="276860" cy="308610"/>
            </a:xfrm>
            <a:custGeom>
              <a:avLst/>
              <a:gdLst/>
              <a:ahLst/>
              <a:cxnLst/>
              <a:rect l="l" t="t" r="r" b="b"/>
              <a:pathLst>
                <a:path w="276860" h="308610">
                  <a:moveTo>
                    <a:pt x="125730" y="83820"/>
                  </a:moveTo>
                  <a:cubicBezTo>
                    <a:pt x="149860" y="231140"/>
                    <a:pt x="149860" y="245110"/>
                    <a:pt x="142240" y="256540"/>
                  </a:cubicBezTo>
                  <a:cubicBezTo>
                    <a:pt x="132080" y="270510"/>
                    <a:pt x="106680" y="284480"/>
                    <a:pt x="91440" y="287020"/>
                  </a:cubicBezTo>
                  <a:cubicBezTo>
                    <a:pt x="80010" y="288290"/>
                    <a:pt x="71120" y="285750"/>
                    <a:pt x="60960" y="280670"/>
                  </a:cubicBezTo>
                  <a:cubicBezTo>
                    <a:pt x="49530" y="274320"/>
                    <a:pt x="34290" y="262890"/>
                    <a:pt x="29210" y="248920"/>
                  </a:cubicBezTo>
                  <a:cubicBezTo>
                    <a:pt x="24130" y="232410"/>
                    <a:pt x="29210" y="208280"/>
                    <a:pt x="35560" y="184150"/>
                  </a:cubicBezTo>
                  <a:cubicBezTo>
                    <a:pt x="45720" y="148590"/>
                    <a:pt x="64770" y="81280"/>
                    <a:pt x="95250" y="57150"/>
                  </a:cubicBezTo>
                  <a:cubicBezTo>
                    <a:pt x="119380" y="38100"/>
                    <a:pt x="168910" y="27940"/>
                    <a:pt x="190500" y="38100"/>
                  </a:cubicBezTo>
                  <a:cubicBezTo>
                    <a:pt x="209550" y="45720"/>
                    <a:pt x="215900" y="72390"/>
                    <a:pt x="224790" y="96520"/>
                  </a:cubicBezTo>
                  <a:cubicBezTo>
                    <a:pt x="238760" y="132080"/>
                    <a:pt x="254000" y="203200"/>
                    <a:pt x="254000" y="236220"/>
                  </a:cubicBezTo>
                  <a:cubicBezTo>
                    <a:pt x="252730" y="255270"/>
                    <a:pt x="250190" y="267970"/>
                    <a:pt x="242570" y="279400"/>
                  </a:cubicBezTo>
                  <a:cubicBezTo>
                    <a:pt x="234950" y="290830"/>
                    <a:pt x="219710" y="302260"/>
                    <a:pt x="205740" y="304800"/>
                  </a:cubicBezTo>
                  <a:cubicBezTo>
                    <a:pt x="191770" y="308610"/>
                    <a:pt x="172720" y="306070"/>
                    <a:pt x="161290" y="299720"/>
                  </a:cubicBezTo>
                  <a:cubicBezTo>
                    <a:pt x="148590" y="293370"/>
                    <a:pt x="138430" y="284480"/>
                    <a:pt x="130810" y="265430"/>
                  </a:cubicBezTo>
                  <a:cubicBezTo>
                    <a:pt x="115570" y="226060"/>
                    <a:pt x="116840" y="90170"/>
                    <a:pt x="129540" y="48260"/>
                  </a:cubicBezTo>
                  <a:cubicBezTo>
                    <a:pt x="134620" y="29210"/>
                    <a:pt x="144780" y="19050"/>
                    <a:pt x="154940" y="11430"/>
                  </a:cubicBezTo>
                  <a:cubicBezTo>
                    <a:pt x="162560" y="5080"/>
                    <a:pt x="172720" y="1270"/>
                    <a:pt x="182880" y="0"/>
                  </a:cubicBezTo>
                  <a:cubicBezTo>
                    <a:pt x="195580" y="0"/>
                    <a:pt x="214630" y="3810"/>
                    <a:pt x="226060" y="11430"/>
                  </a:cubicBezTo>
                  <a:cubicBezTo>
                    <a:pt x="238760" y="19050"/>
                    <a:pt x="246380" y="30480"/>
                    <a:pt x="252730" y="48260"/>
                  </a:cubicBezTo>
                  <a:cubicBezTo>
                    <a:pt x="265430" y="86360"/>
                    <a:pt x="276860" y="199390"/>
                    <a:pt x="266700" y="236220"/>
                  </a:cubicBezTo>
                  <a:cubicBezTo>
                    <a:pt x="261620" y="252730"/>
                    <a:pt x="252730" y="260350"/>
                    <a:pt x="241300" y="267970"/>
                  </a:cubicBezTo>
                  <a:cubicBezTo>
                    <a:pt x="231140" y="275590"/>
                    <a:pt x="215900" y="279400"/>
                    <a:pt x="203200" y="279400"/>
                  </a:cubicBezTo>
                  <a:cubicBezTo>
                    <a:pt x="190500" y="278130"/>
                    <a:pt x="175260" y="271780"/>
                    <a:pt x="165100" y="264160"/>
                  </a:cubicBezTo>
                  <a:cubicBezTo>
                    <a:pt x="154940" y="255270"/>
                    <a:pt x="146050" y="242570"/>
                    <a:pt x="143510" y="228600"/>
                  </a:cubicBezTo>
                  <a:cubicBezTo>
                    <a:pt x="142240" y="213360"/>
                    <a:pt x="147320" y="184150"/>
                    <a:pt x="160020" y="171450"/>
                  </a:cubicBezTo>
                  <a:cubicBezTo>
                    <a:pt x="171450" y="158750"/>
                    <a:pt x="199390" y="149860"/>
                    <a:pt x="215900" y="152400"/>
                  </a:cubicBezTo>
                  <a:cubicBezTo>
                    <a:pt x="233680" y="154940"/>
                    <a:pt x="255270" y="173990"/>
                    <a:pt x="264160" y="189230"/>
                  </a:cubicBezTo>
                  <a:cubicBezTo>
                    <a:pt x="270510" y="200660"/>
                    <a:pt x="270510" y="215900"/>
                    <a:pt x="267970" y="228600"/>
                  </a:cubicBezTo>
                  <a:cubicBezTo>
                    <a:pt x="265430" y="241300"/>
                    <a:pt x="257810" y="255270"/>
                    <a:pt x="247650" y="264160"/>
                  </a:cubicBezTo>
                  <a:cubicBezTo>
                    <a:pt x="233680" y="273050"/>
                    <a:pt x="205740" y="279400"/>
                    <a:pt x="189230" y="276860"/>
                  </a:cubicBezTo>
                  <a:cubicBezTo>
                    <a:pt x="175260" y="274320"/>
                    <a:pt x="165100" y="267970"/>
                    <a:pt x="154940" y="254000"/>
                  </a:cubicBezTo>
                  <a:cubicBezTo>
                    <a:pt x="134620" y="220980"/>
                    <a:pt x="119380" y="87630"/>
                    <a:pt x="129540" y="48260"/>
                  </a:cubicBezTo>
                  <a:cubicBezTo>
                    <a:pt x="133350" y="29210"/>
                    <a:pt x="144780" y="19050"/>
                    <a:pt x="154940" y="11430"/>
                  </a:cubicBezTo>
                  <a:cubicBezTo>
                    <a:pt x="162560" y="5080"/>
                    <a:pt x="172720" y="1270"/>
                    <a:pt x="182880" y="0"/>
                  </a:cubicBezTo>
                  <a:cubicBezTo>
                    <a:pt x="195580" y="0"/>
                    <a:pt x="214630" y="3810"/>
                    <a:pt x="226060" y="11430"/>
                  </a:cubicBezTo>
                  <a:cubicBezTo>
                    <a:pt x="238760" y="19050"/>
                    <a:pt x="246380" y="29210"/>
                    <a:pt x="252730" y="48260"/>
                  </a:cubicBezTo>
                  <a:cubicBezTo>
                    <a:pt x="264160" y="87630"/>
                    <a:pt x="260350" y="214630"/>
                    <a:pt x="254000" y="251460"/>
                  </a:cubicBezTo>
                  <a:cubicBezTo>
                    <a:pt x="251460" y="265430"/>
                    <a:pt x="248920" y="271780"/>
                    <a:pt x="242570" y="279400"/>
                  </a:cubicBezTo>
                  <a:cubicBezTo>
                    <a:pt x="234950" y="289560"/>
                    <a:pt x="219710" y="302260"/>
                    <a:pt x="205740" y="304800"/>
                  </a:cubicBezTo>
                  <a:cubicBezTo>
                    <a:pt x="189230" y="308610"/>
                    <a:pt x="162560" y="303530"/>
                    <a:pt x="148590" y="290830"/>
                  </a:cubicBezTo>
                  <a:cubicBezTo>
                    <a:pt x="130810" y="275590"/>
                    <a:pt x="121920" y="233680"/>
                    <a:pt x="118110" y="207010"/>
                  </a:cubicBezTo>
                  <a:cubicBezTo>
                    <a:pt x="114300" y="182880"/>
                    <a:pt x="107950" y="146050"/>
                    <a:pt x="120650" y="135890"/>
                  </a:cubicBezTo>
                  <a:cubicBezTo>
                    <a:pt x="133350" y="125730"/>
                    <a:pt x="191770" y="134620"/>
                    <a:pt x="195580" y="144780"/>
                  </a:cubicBezTo>
                  <a:cubicBezTo>
                    <a:pt x="199390" y="154940"/>
                    <a:pt x="152400" y="179070"/>
                    <a:pt x="146050" y="198120"/>
                  </a:cubicBezTo>
                  <a:cubicBezTo>
                    <a:pt x="140970" y="212090"/>
                    <a:pt x="152400" y="228600"/>
                    <a:pt x="148590" y="242570"/>
                  </a:cubicBezTo>
                  <a:cubicBezTo>
                    <a:pt x="143510" y="256540"/>
                    <a:pt x="133350" y="270510"/>
                    <a:pt x="120650" y="278130"/>
                  </a:cubicBezTo>
                  <a:cubicBezTo>
                    <a:pt x="105410" y="285750"/>
                    <a:pt x="77470" y="287020"/>
                    <a:pt x="60960" y="280670"/>
                  </a:cubicBezTo>
                  <a:cubicBezTo>
                    <a:pt x="48260" y="275590"/>
                    <a:pt x="38100" y="265430"/>
                    <a:pt x="29210" y="248920"/>
                  </a:cubicBezTo>
                  <a:cubicBezTo>
                    <a:pt x="13970" y="219710"/>
                    <a:pt x="0" y="138430"/>
                    <a:pt x="0" y="104140"/>
                  </a:cubicBezTo>
                  <a:cubicBezTo>
                    <a:pt x="0" y="85090"/>
                    <a:pt x="1270" y="72390"/>
                    <a:pt x="8890" y="60960"/>
                  </a:cubicBezTo>
                  <a:cubicBezTo>
                    <a:pt x="16510" y="48260"/>
                    <a:pt x="33020" y="38100"/>
                    <a:pt x="44450" y="33020"/>
                  </a:cubicBezTo>
                  <a:cubicBezTo>
                    <a:pt x="54610" y="29210"/>
                    <a:pt x="64770" y="29210"/>
                    <a:pt x="74930" y="31750"/>
                  </a:cubicBezTo>
                  <a:cubicBezTo>
                    <a:pt x="87630" y="35560"/>
                    <a:pt x="105410" y="45720"/>
                    <a:pt x="113030" y="55880"/>
                  </a:cubicBezTo>
                  <a:cubicBezTo>
                    <a:pt x="120650" y="63500"/>
                    <a:pt x="125730" y="83820"/>
                    <a:pt x="125730" y="83820"/>
                  </a:cubicBezTo>
                </a:path>
              </a:pathLst>
            </a:custGeom>
            <a:solidFill>
              <a:srgbClr val="FFFFFF"/>
            </a:solidFill>
            <a:ln cap="sq">
              <a:noFill/>
              <a:prstDash val="solid"/>
              <a:miter/>
            </a:ln>
          </p:spPr>
          <p:txBody>
            <a:bodyPr/>
            <a:lstStyle/>
            <a:p>
              <a:endParaRPr lang="de-DE"/>
            </a:p>
          </p:txBody>
        </p:sp>
      </p:grpSp>
      <p:grpSp>
        <p:nvGrpSpPr>
          <p:cNvPr id="91" name="Group 91"/>
          <p:cNvGrpSpPr/>
          <p:nvPr/>
        </p:nvGrpSpPr>
        <p:grpSpPr>
          <a:xfrm>
            <a:off x="4481512" y="9102090"/>
            <a:ext cx="189548" cy="239078"/>
            <a:chOff x="0" y="0"/>
            <a:chExt cx="252730" cy="318770"/>
          </a:xfrm>
        </p:grpSpPr>
        <p:sp>
          <p:nvSpPr>
            <p:cNvPr id="92" name="Freeform 92"/>
            <p:cNvSpPr/>
            <p:nvPr/>
          </p:nvSpPr>
          <p:spPr>
            <a:xfrm>
              <a:off x="44450" y="48260"/>
              <a:ext cx="163830" cy="222250"/>
            </a:xfrm>
            <a:custGeom>
              <a:avLst/>
              <a:gdLst/>
              <a:ahLst/>
              <a:cxnLst/>
              <a:rect l="l" t="t" r="r" b="b"/>
              <a:pathLst>
                <a:path w="163830" h="222250">
                  <a:moveTo>
                    <a:pt x="133350" y="74930"/>
                  </a:moveTo>
                  <a:cubicBezTo>
                    <a:pt x="121920" y="194310"/>
                    <a:pt x="115570" y="200660"/>
                    <a:pt x="106680" y="205740"/>
                  </a:cubicBezTo>
                  <a:cubicBezTo>
                    <a:pt x="95250" y="212090"/>
                    <a:pt x="74930" y="217170"/>
                    <a:pt x="62230" y="217170"/>
                  </a:cubicBezTo>
                  <a:cubicBezTo>
                    <a:pt x="52070" y="215900"/>
                    <a:pt x="41910" y="212090"/>
                    <a:pt x="34290" y="205740"/>
                  </a:cubicBezTo>
                  <a:cubicBezTo>
                    <a:pt x="24130" y="198120"/>
                    <a:pt x="12700" y="185420"/>
                    <a:pt x="8890" y="168910"/>
                  </a:cubicBezTo>
                  <a:cubicBezTo>
                    <a:pt x="2540" y="143510"/>
                    <a:pt x="10160" y="87630"/>
                    <a:pt x="19050" y="64770"/>
                  </a:cubicBezTo>
                  <a:cubicBezTo>
                    <a:pt x="24130" y="52070"/>
                    <a:pt x="30480" y="45720"/>
                    <a:pt x="39370" y="39370"/>
                  </a:cubicBezTo>
                  <a:cubicBezTo>
                    <a:pt x="49530" y="31750"/>
                    <a:pt x="67310" y="24130"/>
                    <a:pt x="81280" y="24130"/>
                  </a:cubicBezTo>
                  <a:cubicBezTo>
                    <a:pt x="95250" y="25400"/>
                    <a:pt x="113030" y="34290"/>
                    <a:pt x="123190" y="41910"/>
                  </a:cubicBezTo>
                  <a:cubicBezTo>
                    <a:pt x="130810" y="49530"/>
                    <a:pt x="134620" y="55880"/>
                    <a:pt x="139700" y="67310"/>
                  </a:cubicBezTo>
                  <a:cubicBezTo>
                    <a:pt x="148590" y="90170"/>
                    <a:pt x="162560" y="146050"/>
                    <a:pt x="157480" y="171450"/>
                  </a:cubicBezTo>
                  <a:cubicBezTo>
                    <a:pt x="153670" y="187960"/>
                    <a:pt x="143510" y="200660"/>
                    <a:pt x="132080" y="208280"/>
                  </a:cubicBezTo>
                  <a:cubicBezTo>
                    <a:pt x="120650" y="215900"/>
                    <a:pt x="102870" y="222250"/>
                    <a:pt x="88900" y="219710"/>
                  </a:cubicBezTo>
                  <a:cubicBezTo>
                    <a:pt x="72390" y="215900"/>
                    <a:pt x="52070" y="204470"/>
                    <a:pt x="39370" y="185420"/>
                  </a:cubicBezTo>
                  <a:cubicBezTo>
                    <a:pt x="20320" y="157480"/>
                    <a:pt x="5080" y="80010"/>
                    <a:pt x="11430" y="50800"/>
                  </a:cubicBezTo>
                  <a:cubicBezTo>
                    <a:pt x="13970" y="34290"/>
                    <a:pt x="22860" y="24130"/>
                    <a:pt x="33020" y="16510"/>
                  </a:cubicBezTo>
                  <a:cubicBezTo>
                    <a:pt x="43180" y="8890"/>
                    <a:pt x="57150" y="2540"/>
                    <a:pt x="71120" y="2540"/>
                  </a:cubicBezTo>
                  <a:cubicBezTo>
                    <a:pt x="87630" y="3810"/>
                    <a:pt x="114300" y="15240"/>
                    <a:pt x="124460" y="29210"/>
                  </a:cubicBezTo>
                  <a:cubicBezTo>
                    <a:pt x="134620" y="44450"/>
                    <a:pt x="138430" y="72390"/>
                    <a:pt x="132080" y="88900"/>
                  </a:cubicBezTo>
                  <a:cubicBezTo>
                    <a:pt x="125730" y="105410"/>
                    <a:pt x="104140" y="124460"/>
                    <a:pt x="87630" y="128270"/>
                  </a:cubicBezTo>
                  <a:cubicBezTo>
                    <a:pt x="69850" y="132080"/>
                    <a:pt x="43180" y="123190"/>
                    <a:pt x="29210" y="113030"/>
                  </a:cubicBezTo>
                  <a:cubicBezTo>
                    <a:pt x="19050" y="105410"/>
                    <a:pt x="12700" y="90170"/>
                    <a:pt x="10160" y="77470"/>
                  </a:cubicBezTo>
                  <a:cubicBezTo>
                    <a:pt x="7620" y="64770"/>
                    <a:pt x="8890" y="49530"/>
                    <a:pt x="15240" y="38100"/>
                  </a:cubicBezTo>
                  <a:cubicBezTo>
                    <a:pt x="24130" y="24130"/>
                    <a:pt x="48260" y="6350"/>
                    <a:pt x="64770" y="3810"/>
                  </a:cubicBezTo>
                  <a:cubicBezTo>
                    <a:pt x="77470" y="0"/>
                    <a:pt x="92710" y="5080"/>
                    <a:pt x="104140" y="11430"/>
                  </a:cubicBezTo>
                  <a:cubicBezTo>
                    <a:pt x="115570" y="17780"/>
                    <a:pt x="123190" y="26670"/>
                    <a:pt x="130810" y="41910"/>
                  </a:cubicBezTo>
                  <a:cubicBezTo>
                    <a:pt x="144780" y="68580"/>
                    <a:pt x="163830" y="142240"/>
                    <a:pt x="157480" y="171450"/>
                  </a:cubicBezTo>
                  <a:cubicBezTo>
                    <a:pt x="153670" y="187960"/>
                    <a:pt x="143510" y="200660"/>
                    <a:pt x="132080" y="208280"/>
                  </a:cubicBezTo>
                  <a:cubicBezTo>
                    <a:pt x="120650" y="215900"/>
                    <a:pt x="102870" y="222250"/>
                    <a:pt x="88900" y="219710"/>
                  </a:cubicBezTo>
                  <a:cubicBezTo>
                    <a:pt x="72390" y="215900"/>
                    <a:pt x="50800" y="204470"/>
                    <a:pt x="39370" y="185420"/>
                  </a:cubicBezTo>
                  <a:cubicBezTo>
                    <a:pt x="22860" y="160020"/>
                    <a:pt x="10160" y="90170"/>
                    <a:pt x="20320" y="63500"/>
                  </a:cubicBezTo>
                  <a:cubicBezTo>
                    <a:pt x="27940" y="44450"/>
                    <a:pt x="52070" y="30480"/>
                    <a:pt x="66040" y="25400"/>
                  </a:cubicBezTo>
                  <a:cubicBezTo>
                    <a:pt x="77470" y="22860"/>
                    <a:pt x="86360" y="22860"/>
                    <a:pt x="96520" y="26670"/>
                  </a:cubicBezTo>
                  <a:cubicBezTo>
                    <a:pt x="109220" y="31750"/>
                    <a:pt x="125730" y="43180"/>
                    <a:pt x="133350" y="54610"/>
                  </a:cubicBezTo>
                  <a:cubicBezTo>
                    <a:pt x="139700" y="62230"/>
                    <a:pt x="140970" y="69850"/>
                    <a:pt x="142240" y="82550"/>
                  </a:cubicBezTo>
                  <a:cubicBezTo>
                    <a:pt x="144780" y="104140"/>
                    <a:pt x="139700" y="147320"/>
                    <a:pt x="132080" y="168910"/>
                  </a:cubicBezTo>
                  <a:cubicBezTo>
                    <a:pt x="125730" y="184150"/>
                    <a:pt x="116840" y="198120"/>
                    <a:pt x="106680" y="205740"/>
                  </a:cubicBezTo>
                  <a:cubicBezTo>
                    <a:pt x="97790" y="212090"/>
                    <a:pt x="88900" y="215900"/>
                    <a:pt x="77470" y="217170"/>
                  </a:cubicBezTo>
                  <a:cubicBezTo>
                    <a:pt x="64770" y="217170"/>
                    <a:pt x="45720" y="212090"/>
                    <a:pt x="34290" y="205740"/>
                  </a:cubicBezTo>
                  <a:cubicBezTo>
                    <a:pt x="25400" y="200660"/>
                    <a:pt x="19050" y="194310"/>
                    <a:pt x="13970" y="182880"/>
                  </a:cubicBezTo>
                  <a:cubicBezTo>
                    <a:pt x="5080" y="161290"/>
                    <a:pt x="0" y="104140"/>
                    <a:pt x="6350" y="74930"/>
                  </a:cubicBezTo>
                  <a:cubicBezTo>
                    <a:pt x="11430" y="53340"/>
                    <a:pt x="20320" y="33020"/>
                    <a:pt x="34290" y="22860"/>
                  </a:cubicBezTo>
                  <a:cubicBezTo>
                    <a:pt x="45720" y="13970"/>
                    <a:pt x="63500" y="10160"/>
                    <a:pt x="77470" y="11430"/>
                  </a:cubicBezTo>
                  <a:cubicBezTo>
                    <a:pt x="91440" y="13970"/>
                    <a:pt x="107950" y="22860"/>
                    <a:pt x="118110" y="33020"/>
                  </a:cubicBezTo>
                  <a:cubicBezTo>
                    <a:pt x="127000" y="43180"/>
                    <a:pt x="133350" y="74930"/>
                    <a:pt x="133350" y="74930"/>
                  </a:cubicBezTo>
                </a:path>
              </a:pathLst>
            </a:custGeom>
            <a:solidFill>
              <a:srgbClr val="FFFFFF"/>
            </a:solidFill>
            <a:ln cap="sq">
              <a:noFill/>
              <a:prstDash val="solid"/>
              <a:miter/>
            </a:ln>
          </p:spPr>
          <p:txBody>
            <a:bodyPr/>
            <a:lstStyle/>
            <a:p>
              <a:endParaRPr lang="de-DE"/>
            </a:p>
          </p:txBody>
        </p:sp>
      </p:grpSp>
      <p:grpSp>
        <p:nvGrpSpPr>
          <p:cNvPr id="93" name="Group 93"/>
          <p:cNvGrpSpPr/>
          <p:nvPr/>
        </p:nvGrpSpPr>
        <p:grpSpPr>
          <a:xfrm>
            <a:off x="4485322" y="9588818"/>
            <a:ext cx="171450" cy="166688"/>
            <a:chOff x="0" y="0"/>
            <a:chExt cx="228600" cy="222250"/>
          </a:xfrm>
        </p:grpSpPr>
        <p:sp>
          <p:nvSpPr>
            <p:cNvPr id="94" name="Freeform 94"/>
            <p:cNvSpPr/>
            <p:nvPr/>
          </p:nvSpPr>
          <p:spPr>
            <a:xfrm>
              <a:off x="49530" y="49530"/>
              <a:ext cx="124460" cy="129540"/>
            </a:xfrm>
            <a:custGeom>
              <a:avLst/>
              <a:gdLst/>
              <a:ahLst/>
              <a:cxnLst/>
              <a:rect l="l" t="t" r="r" b="b"/>
              <a:pathLst>
                <a:path w="124460" h="129540">
                  <a:moveTo>
                    <a:pt x="124460" y="44450"/>
                  </a:moveTo>
                  <a:cubicBezTo>
                    <a:pt x="121920" y="90170"/>
                    <a:pt x="106680" y="114300"/>
                    <a:pt x="90170" y="121920"/>
                  </a:cubicBezTo>
                  <a:cubicBezTo>
                    <a:pt x="74930" y="129540"/>
                    <a:pt x="45720" y="124460"/>
                    <a:pt x="31750" y="118110"/>
                  </a:cubicBezTo>
                  <a:cubicBezTo>
                    <a:pt x="21590" y="114300"/>
                    <a:pt x="15240" y="105410"/>
                    <a:pt x="10160" y="96520"/>
                  </a:cubicBezTo>
                  <a:cubicBezTo>
                    <a:pt x="5080" y="88900"/>
                    <a:pt x="0" y="78740"/>
                    <a:pt x="1270" y="67310"/>
                  </a:cubicBezTo>
                  <a:cubicBezTo>
                    <a:pt x="2540" y="52070"/>
                    <a:pt x="13970" y="25400"/>
                    <a:pt x="25400" y="13970"/>
                  </a:cubicBezTo>
                  <a:cubicBezTo>
                    <a:pt x="33020" y="6350"/>
                    <a:pt x="41910" y="2540"/>
                    <a:pt x="53340" y="1270"/>
                  </a:cubicBezTo>
                  <a:cubicBezTo>
                    <a:pt x="68580" y="0"/>
                    <a:pt x="109220" y="19050"/>
                    <a:pt x="109220" y="19050"/>
                  </a:cubicBezTo>
                </a:path>
              </a:pathLst>
            </a:custGeom>
            <a:solidFill>
              <a:srgbClr val="FFFFFF"/>
            </a:solidFill>
            <a:ln cap="sq">
              <a:noFill/>
              <a:prstDash val="solid"/>
              <a:miter/>
            </a:ln>
          </p:spPr>
          <p:txBody>
            <a:bodyPr/>
            <a:lstStyle/>
            <a:p>
              <a:endParaRPr lang="de-DE"/>
            </a:p>
          </p:txBody>
        </p:sp>
      </p:grpSp>
      <p:grpSp>
        <p:nvGrpSpPr>
          <p:cNvPr id="95" name="Group 95"/>
          <p:cNvGrpSpPr/>
          <p:nvPr/>
        </p:nvGrpSpPr>
        <p:grpSpPr>
          <a:xfrm>
            <a:off x="4501515" y="9606915"/>
            <a:ext cx="171450" cy="166688"/>
            <a:chOff x="0" y="0"/>
            <a:chExt cx="228600" cy="222250"/>
          </a:xfrm>
        </p:grpSpPr>
        <p:sp>
          <p:nvSpPr>
            <p:cNvPr id="96" name="Freeform 96"/>
            <p:cNvSpPr/>
            <p:nvPr/>
          </p:nvSpPr>
          <p:spPr>
            <a:xfrm>
              <a:off x="50800" y="50800"/>
              <a:ext cx="124460" cy="128270"/>
            </a:xfrm>
            <a:custGeom>
              <a:avLst/>
              <a:gdLst/>
              <a:ahLst/>
              <a:cxnLst/>
              <a:rect l="l" t="t" r="r" b="b"/>
              <a:pathLst>
                <a:path w="124460" h="128270">
                  <a:moveTo>
                    <a:pt x="124460" y="44450"/>
                  </a:moveTo>
                  <a:cubicBezTo>
                    <a:pt x="121920" y="88900"/>
                    <a:pt x="105410" y="113030"/>
                    <a:pt x="90170" y="120650"/>
                  </a:cubicBezTo>
                  <a:cubicBezTo>
                    <a:pt x="73660" y="128270"/>
                    <a:pt x="44450" y="123190"/>
                    <a:pt x="30480" y="116840"/>
                  </a:cubicBezTo>
                  <a:cubicBezTo>
                    <a:pt x="20320" y="113030"/>
                    <a:pt x="13970" y="104140"/>
                    <a:pt x="8890" y="95250"/>
                  </a:cubicBezTo>
                  <a:cubicBezTo>
                    <a:pt x="3810" y="87630"/>
                    <a:pt x="0" y="77470"/>
                    <a:pt x="0" y="66040"/>
                  </a:cubicBezTo>
                  <a:cubicBezTo>
                    <a:pt x="1270" y="50800"/>
                    <a:pt x="13970" y="24130"/>
                    <a:pt x="24130" y="12700"/>
                  </a:cubicBezTo>
                  <a:cubicBezTo>
                    <a:pt x="31750" y="5080"/>
                    <a:pt x="40640" y="1270"/>
                    <a:pt x="52070" y="0"/>
                  </a:cubicBezTo>
                  <a:cubicBezTo>
                    <a:pt x="67310" y="0"/>
                    <a:pt x="107950" y="17780"/>
                    <a:pt x="107950" y="17780"/>
                  </a:cubicBezTo>
                </a:path>
              </a:pathLst>
            </a:custGeom>
            <a:solidFill>
              <a:srgbClr val="FFFFFF"/>
            </a:solidFill>
            <a:ln cap="sq">
              <a:noFill/>
              <a:prstDash val="solid"/>
              <a:miter/>
            </a:ln>
          </p:spPr>
          <p:txBody>
            <a:bodyPr/>
            <a:lstStyle/>
            <a:p>
              <a:endParaRPr lang="de-DE"/>
            </a:p>
          </p:txBody>
        </p:sp>
      </p:grpSp>
      <p:grpSp>
        <p:nvGrpSpPr>
          <p:cNvPr id="97" name="Group 97"/>
          <p:cNvGrpSpPr/>
          <p:nvPr/>
        </p:nvGrpSpPr>
        <p:grpSpPr>
          <a:xfrm>
            <a:off x="4503420" y="9592628"/>
            <a:ext cx="171450" cy="166688"/>
            <a:chOff x="0" y="0"/>
            <a:chExt cx="228600" cy="222250"/>
          </a:xfrm>
        </p:grpSpPr>
        <p:sp>
          <p:nvSpPr>
            <p:cNvPr id="98" name="Freeform 98"/>
            <p:cNvSpPr/>
            <p:nvPr/>
          </p:nvSpPr>
          <p:spPr>
            <a:xfrm>
              <a:off x="49530" y="49530"/>
              <a:ext cx="125730" cy="128270"/>
            </a:xfrm>
            <a:custGeom>
              <a:avLst/>
              <a:gdLst/>
              <a:ahLst/>
              <a:cxnLst/>
              <a:rect l="l" t="t" r="r" b="b"/>
              <a:pathLst>
                <a:path w="125730" h="128270">
                  <a:moveTo>
                    <a:pt x="125730" y="44450"/>
                  </a:moveTo>
                  <a:cubicBezTo>
                    <a:pt x="121920" y="88900"/>
                    <a:pt x="106680" y="114300"/>
                    <a:pt x="90170" y="120650"/>
                  </a:cubicBezTo>
                  <a:cubicBezTo>
                    <a:pt x="74930" y="128270"/>
                    <a:pt x="45720" y="124460"/>
                    <a:pt x="31750" y="118110"/>
                  </a:cubicBezTo>
                  <a:cubicBezTo>
                    <a:pt x="21590" y="113030"/>
                    <a:pt x="15240" y="104140"/>
                    <a:pt x="10160" y="96520"/>
                  </a:cubicBezTo>
                  <a:cubicBezTo>
                    <a:pt x="5080" y="87630"/>
                    <a:pt x="0" y="77470"/>
                    <a:pt x="1270" y="67310"/>
                  </a:cubicBezTo>
                  <a:cubicBezTo>
                    <a:pt x="2540" y="52070"/>
                    <a:pt x="13970" y="24130"/>
                    <a:pt x="25400" y="12700"/>
                  </a:cubicBezTo>
                  <a:cubicBezTo>
                    <a:pt x="33020" y="5080"/>
                    <a:pt x="41910" y="1270"/>
                    <a:pt x="53340" y="1270"/>
                  </a:cubicBezTo>
                  <a:cubicBezTo>
                    <a:pt x="68580" y="0"/>
                    <a:pt x="109220" y="17780"/>
                    <a:pt x="109220" y="17780"/>
                  </a:cubicBezTo>
                </a:path>
              </a:pathLst>
            </a:custGeom>
            <a:solidFill>
              <a:srgbClr val="FFFFFF"/>
            </a:solidFill>
            <a:ln cap="sq">
              <a:noFill/>
              <a:prstDash val="solid"/>
              <a:miter/>
            </a:ln>
          </p:spPr>
          <p:txBody>
            <a:bodyPr/>
            <a:lstStyle/>
            <a:p>
              <a:endParaRPr lang="de-DE"/>
            </a:p>
          </p:txBody>
        </p:sp>
      </p:grpSp>
      <p:grpSp>
        <p:nvGrpSpPr>
          <p:cNvPr id="99" name="Group 99"/>
          <p:cNvGrpSpPr/>
          <p:nvPr/>
        </p:nvGrpSpPr>
        <p:grpSpPr>
          <a:xfrm>
            <a:off x="4483418" y="9351645"/>
            <a:ext cx="287655" cy="281940"/>
            <a:chOff x="0" y="0"/>
            <a:chExt cx="383540" cy="375920"/>
          </a:xfrm>
        </p:grpSpPr>
        <p:sp>
          <p:nvSpPr>
            <p:cNvPr id="100" name="Freeform 100"/>
            <p:cNvSpPr/>
            <p:nvPr/>
          </p:nvSpPr>
          <p:spPr>
            <a:xfrm>
              <a:off x="48260" y="46990"/>
              <a:ext cx="284480" cy="280670"/>
            </a:xfrm>
            <a:custGeom>
              <a:avLst/>
              <a:gdLst/>
              <a:ahLst/>
              <a:cxnLst/>
              <a:rect l="l" t="t" r="r" b="b"/>
              <a:pathLst>
                <a:path w="284480" h="280670">
                  <a:moveTo>
                    <a:pt x="140970" y="76200"/>
                  </a:moveTo>
                  <a:cubicBezTo>
                    <a:pt x="191770" y="222250"/>
                    <a:pt x="187960" y="236220"/>
                    <a:pt x="182880" y="247650"/>
                  </a:cubicBezTo>
                  <a:cubicBezTo>
                    <a:pt x="177800" y="257810"/>
                    <a:pt x="170180" y="264160"/>
                    <a:pt x="161290" y="269240"/>
                  </a:cubicBezTo>
                  <a:cubicBezTo>
                    <a:pt x="149860" y="275590"/>
                    <a:pt x="130810" y="280670"/>
                    <a:pt x="116840" y="278130"/>
                  </a:cubicBezTo>
                  <a:cubicBezTo>
                    <a:pt x="102870" y="275590"/>
                    <a:pt x="87630" y="269240"/>
                    <a:pt x="77470" y="254000"/>
                  </a:cubicBezTo>
                  <a:cubicBezTo>
                    <a:pt x="58420" y="224790"/>
                    <a:pt x="43180" y="125730"/>
                    <a:pt x="50800" y="87630"/>
                  </a:cubicBezTo>
                  <a:cubicBezTo>
                    <a:pt x="54610" y="64770"/>
                    <a:pt x="68580" y="45720"/>
                    <a:pt x="81280" y="36830"/>
                  </a:cubicBezTo>
                  <a:cubicBezTo>
                    <a:pt x="90170" y="29210"/>
                    <a:pt x="99060" y="27940"/>
                    <a:pt x="110490" y="27940"/>
                  </a:cubicBezTo>
                  <a:cubicBezTo>
                    <a:pt x="123190" y="27940"/>
                    <a:pt x="142240" y="34290"/>
                    <a:pt x="153670" y="40640"/>
                  </a:cubicBezTo>
                  <a:cubicBezTo>
                    <a:pt x="161290" y="46990"/>
                    <a:pt x="168910" y="52070"/>
                    <a:pt x="171450" y="64770"/>
                  </a:cubicBezTo>
                  <a:cubicBezTo>
                    <a:pt x="177800" y="92710"/>
                    <a:pt x="162560" y="195580"/>
                    <a:pt x="134620" y="217170"/>
                  </a:cubicBezTo>
                  <a:cubicBezTo>
                    <a:pt x="113030" y="233680"/>
                    <a:pt x="64770" y="227330"/>
                    <a:pt x="44450" y="215900"/>
                  </a:cubicBezTo>
                  <a:cubicBezTo>
                    <a:pt x="26670" y="205740"/>
                    <a:pt x="19050" y="179070"/>
                    <a:pt x="12700" y="158750"/>
                  </a:cubicBezTo>
                  <a:cubicBezTo>
                    <a:pt x="5080" y="138430"/>
                    <a:pt x="0" y="115570"/>
                    <a:pt x="2540" y="93980"/>
                  </a:cubicBezTo>
                  <a:cubicBezTo>
                    <a:pt x="6350" y="69850"/>
                    <a:pt x="19050" y="34290"/>
                    <a:pt x="36830" y="19050"/>
                  </a:cubicBezTo>
                  <a:cubicBezTo>
                    <a:pt x="53340" y="6350"/>
                    <a:pt x="81280" y="0"/>
                    <a:pt x="101600" y="3810"/>
                  </a:cubicBezTo>
                  <a:cubicBezTo>
                    <a:pt x="124460" y="6350"/>
                    <a:pt x="146050" y="34290"/>
                    <a:pt x="168910" y="41910"/>
                  </a:cubicBezTo>
                  <a:cubicBezTo>
                    <a:pt x="190500" y="49530"/>
                    <a:pt x="215900" y="38100"/>
                    <a:pt x="233680" y="50800"/>
                  </a:cubicBezTo>
                  <a:cubicBezTo>
                    <a:pt x="257810" y="68580"/>
                    <a:pt x="284480" y="133350"/>
                    <a:pt x="283210" y="162560"/>
                  </a:cubicBezTo>
                  <a:cubicBezTo>
                    <a:pt x="283210" y="184150"/>
                    <a:pt x="271780" y="205740"/>
                    <a:pt x="256540" y="215900"/>
                  </a:cubicBezTo>
                  <a:cubicBezTo>
                    <a:pt x="242570" y="226060"/>
                    <a:pt x="214630" y="229870"/>
                    <a:pt x="198120" y="223520"/>
                  </a:cubicBezTo>
                  <a:cubicBezTo>
                    <a:pt x="181610" y="218440"/>
                    <a:pt x="162560" y="196850"/>
                    <a:pt x="158750" y="179070"/>
                  </a:cubicBezTo>
                  <a:cubicBezTo>
                    <a:pt x="154940" y="162560"/>
                    <a:pt x="162560" y="134620"/>
                    <a:pt x="172720" y="121920"/>
                  </a:cubicBezTo>
                  <a:cubicBezTo>
                    <a:pt x="181610" y="110490"/>
                    <a:pt x="195580" y="104140"/>
                    <a:pt x="208280" y="101600"/>
                  </a:cubicBezTo>
                  <a:cubicBezTo>
                    <a:pt x="220980" y="100330"/>
                    <a:pt x="237490" y="101600"/>
                    <a:pt x="248920" y="107950"/>
                  </a:cubicBezTo>
                  <a:cubicBezTo>
                    <a:pt x="260350" y="113030"/>
                    <a:pt x="271780" y="125730"/>
                    <a:pt x="276860" y="137160"/>
                  </a:cubicBezTo>
                  <a:cubicBezTo>
                    <a:pt x="283210" y="148590"/>
                    <a:pt x="284480" y="163830"/>
                    <a:pt x="281940" y="176530"/>
                  </a:cubicBezTo>
                  <a:cubicBezTo>
                    <a:pt x="280670" y="189230"/>
                    <a:pt x="271780" y="203200"/>
                    <a:pt x="262890" y="212090"/>
                  </a:cubicBezTo>
                  <a:cubicBezTo>
                    <a:pt x="252730" y="220980"/>
                    <a:pt x="237490" y="227330"/>
                    <a:pt x="224790" y="227330"/>
                  </a:cubicBezTo>
                  <a:cubicBezTo>
                    <a:pt x="212090" y="228600"/>
                    <a:pt x="196850" y="226060"/>
                    <a:pt x="185420" y="218440"/>
                  </a:cubicBezTo>
                  <a:cubicBezTo>
                    <a:pt x="170180" y="205740"/>
                    <a:pt x="163830" y="168910"/>
                    <a:pt x="147320" y="153670"/>
                  </a:cubicBezTo>
                  <a:cubicBezTo>
                    <a:pt x="130810" y="138430"/>
                    <a:pt x="88900" y="138430"/>
                    <a:pt x="86360" y="125730"/>
                  </a:cubicBezTo>
                  <a:cubicBezTo>
                    <a:pt x="83820" y="113030"/>
                    <a:pt x="121920" y="74930"/>
                    <a:pt x="129540" y="78740"/>
                  </a:cubicBezTo>
                  <a:cubicBezTo>
                    <a:pt x="137160" y="81280"/>
                    <a:pt x="139700" y="135890"/>
                    <a:pt x="129540" y="143510"/>
                  </a:cubicBezTo>
                  <a:cubicBezTo>
                    <a:pt x="116840" y="152400"/>
                    <a:pt x="67310" y="132080"/>
                    <a:pt x="55880" y="116840"/>
                  </a:cubicBezTo>
                  <a:cubicBezTo>
                    <a:pt x="46990" y="105410"/>
                    <a:pt x="48260" y="85090"/>
                    <a:pt x="53340" y="72390"/>
                  </a:cubicBezTo>
                  <a:cubicBezTo>
                    <a:pt x="59690" y="55880"/>
                    <a:pt x="78740" y="36830"/>
                    <a:pt x="95250" y="30480"/>
                  </a:cubicBezTo>
                  <a:cubicBezTo>
                    <a:pt x="109220" y="25400"/>
                    <a:pt x="127000" y="27940"/>
                    <a:pt x="139700" y="33020"/>
                  </a:cubicBezTo>
                  <a:cubicBezTo>
                    <a:pt x="152400" y="39370"/>
                    <a:pt x="163830" y="48260"/>
                    <a:pt x="171450" y="64770"/>
                  </a:cubicBezTo>
                  <a:cubicBezTo>
                    <a:pt x="186690" y="95250"/>
                    <a:pt x="194310" y="187960"/>
                    <a:pt x="191770" y="218440"/>
                  </a:cubicBezTo>
                  <a:cubicBezTo>
                    <a:pt x="190500" y="232410"/>
                    <a:pt x="187960" y="238760"/>
                    <a:pt x="182880" y="247650"/>
                  </a:cubicBezTo>
                  <a:cubicBezTo>
                    <a:pt x="175260" y="259080"/>
                    <a:pt x="158750" y="271780"/>
                    <a:pt x="147320" y="275590"/>
                  </a:cubicBezTo>
                  <a:cubicBezTo>
                    <a:pt x="137160" y="279400"/>
                    <a:pt x="127000" y="280670"/>
                    <a:pt x="116840" y="278130"/>
                  </a:cubicBezTo>
                  <a:cubicBezTo>
                    <a:pt x="104140" y="274320"/>
                    <a:pt x="90170" y="267970"/>
                    <a:pt x="77470" y="254000"/>
                  </a:cubicBezTo>
                  <a:cubicBezTo>
                    <a:pt x="57150" y="229870"/>
                    <a:pt x="27940" y="153670"/>
                    <a:pt x="21590" y="120650"/>
                  </a:cubicBezTo>
                  <a:cubicBezTo>
                    <a:pt x="17780" y="101600"/>
                    <a:pt x="17780" y="87630"/>
                    <a:pt x="22860" y="74930"/>
                  </a:cubicBezTo>
                  <a:cubicBezTo>
                    <a:pt x="25400" y="64770"/>
                    <a:pt x="31750" y="57150"/>
                    <a:pt x="39370" y="50800"/>
                  </a:cubicBezTo>
                  <a:cubicBezTo>
                    <a:pt x="49530" y="43180"/>
                    <a:pt x="68580" y="35560"/>
                    <a:pt x="82550" y="34290"/>
                  </a:cubicBezTo>
                  <a:cubicBezTo>
                    <a:pt x="92710" y="34290"/>
                    <a:pt x="102870" y="36830"/>
                    <a:pt x="111760" y="41910"/>
                  </a:cubicBezTo>
                  <a:cubicBezTo>
                    <a:pt x="121920" y="49530"/>
                    <a:pt x="140970" y="76200"/>
                    <a:pt x="140970" y="76200"/>
                  </a:cubicBezTo>
                </a:path>
              </a:pathLst>
            </a:custGeom>
            <a:solidFill>
              <a:srgbClr val="FFFFFF"/>
            </a:solidFill>
            <a:ln cap="sq">
              <a:noFill/>
              <a:prstDash val="solid"/>
              <a:miter/>
            </a:ln>
          </p:spPr>
          <p:txBody>
            <a:bodyPr/>
            <a:lstStyle/>
            <a:p>
              <a:endParaRPr lang="de-DE"/>
            </a:p>
          </p:txBody>
        </p:sp>
      </p:grpSp>
      <p:sp>
        <p:nvSpPr>
          <p:cNvPr id="101" name="Freeform 101"/>
          <p:cNvSpPr/>
          <p:nvPr/>
        </p:nvSpPr>
        <p:spPr>
          <a:xfrm>
            <a:off x="5735825" y="1307440"/>
            <a:ext cx="1451281" cy="2114799"/>
          </a:xfrm>
          <a:custGeom>
            <a:avLst/>
            <a:gdLst/>
            <a:ahLst/>
            <a:cxnLst/>
            <a:rect l="l" t="t" r="r" b="b"/>
            <a:pathLst>
              <a:path w="1451281" h="2114799">
                <a:moveTo>
                  <a:pt x="0" y="0"/>
                </a:moveTo>
                <a:lnTo>
                  <a:pt x="1451280" y="0"/>
                </a:lnTo>
                <a:lnTo>
                  <a:pt x="1451280" y="2114799"/>
                </a:lnTo>
                <a:lnTo>
                  <a:pt x="0" y="211479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102" name="TextBox 102"/>
          <p:cNvSpPr txBox="1"/>
          <p:nvPr/>
        </p:nvSpPr>
        <p:spPr>
          <a:xfrm>
            <a:off x="818220" y="3857991"/>
            <a:ext cx="5735681" cy="3079176"/>
          </a:xfrm>
          <a:prstGeom prst="rect">
            <a:avLst/>
          </a:prstGeom>
        </p:spPr>
        <p:txBody>
          <a:bodyPr lIns="0" tIns="0" rIns="0" bIns="0" rtlCol="0" anchor="t">
            <a:spAutoFit/>
          </a:bodyPr>
          <a:lstStyle/>
          <a:p>
            <a:pPr marL="242029" lvl="1" indent="-121015" algn="l">
              <a:lnSpc>
                <a:spcPts val="1569"/>
              </a:lnSpc>
              <a:buAutoNum type="arabicPeriod"/>
            </a:pPr>
            <a:r>
              <a:rPr lang="de-DE" sz="1121" dirty="0">
                <a:solidFill>
                  <a:srgbClr val="000000"/>
                </a:solidFill>
                <a:latin typeface="Klein"/>
                <a:ea typeface="Klein"/>
                <a:cs typeface="Klein"/>
                <a:sym typeface="Klein"/>
              </a:rPr>
              <a:t>Stelle unter jeden Trichter ein Becherglas, um das durchfließende Wasser aufzufangen.</a:t>
            </a:r>
          </a:p>
          <a:p>
            <a:pPr marL="242029" lvl="1" indent="-121015" algn="l">
              <a:lnSpc>
                <a:spcPts val="1569"/>
              </a:lnSpc>
              <a:buAutoNum type="arabicPeriod"/>
            </a:pPr>
            <a:r>
              <a:rPr lang="de-DE" sz="1121" dirty="0">
                <a:solidFill>
                  <a:srgbClr val="000000"/>
                </a:solidFill>
                <a:latin typeface="Klein"/>
                <a:ea typeface="Klein"/>
                <a:cs typeface="Klein"/>
                <a:sym typeface="Klein"/>
              </a:rPr>
              <a:t>Falte und befeuchte die Filterpapiere mit wenig Wasser aus der Spritzflasche und lege diese in die Trichter.</a:t>
            </a:r>
          </a:p>
          <a:p>
            <a:pPr marL="242029" lvl="1" indent="-121015" algn="l">
              <a:lnSpc>
                <a:spcPts val="1569"/>
              </a:lnSpc>
              <a:buAutoNum type="arabicPeriod"/>
            </a:pPr>
            <a:r>
              <a:rPr lang="de-DE" sz="1121" dirty="0">
                <a:solidFill>
                  <a:srgbClr val="000000"/>
                </a:solidFill>
                <a:latin typeface="Klein"/>
                <a:ea typeface="Klein"/>
                <a:cs typeface="Klein"/>
                <a:sym typeface="Klein"/>
              </a:rPr>
              <a:t>Fülle die Trichter mit den drei Bodenproben (Sand, Erde, Kieselsteine), indem du sie jeweils zur Hälfte mit einer der Bodenarten füllst. Achte darauf, dass der Boden gleichmäßig verteilt ist. Der vierte Trichter mit Beton ist bereits vorbereitet.</a:t>
            </a:r>
          </a:p>
          <a:p>
            <a:pPr marL="242029" lvl="1" indent="-121015" algn="l">
              <a:lnSpc>
                <a:spcPts val="1569"/>
              </a:lnSpc>
              <a:buAutoNum type="arabicPeriod"/>
            </a:pPr>
            <a:r>
              <a:rPr lang="de-DE" sz="1121" dirty="0">
                <a:solidFill>
                  <a:srgbClr val="000000"/>
                </a:solidFill>
                <a:latin typeface="Klein"/>
                <a:ea typeface="Klein"/>
                <a:cs typeface="Klein"/>
                <a:sym typeface="Klein"/>
              </a:rPr>
              <a:t>Gieße langsam jeweils 50 ml Wasser in die Trichter. Achte darauf, dass du gleichmäßig gießt.</a:t>
            </a:r>
          </a:p>
          <a:p>
            <a:pPr marL="242029" lvl="1" indent="-121015" algn="l">
              <a:lnSpc>
                <a:spcPts val="1569"/>
              </a:lnSpc>
              <a:buAutoNum type="arabicPeriod"/>
            </a:pPr>
            <a:r>
              <a:rPr lang="de-DE" sz="1121" dirty="0">
                <a:solidFill>
                  <a:srgbClr val="000000"/>
                </a:solidFill>
                <a:latin typeface="Klein"/>
                <a:ea typeface="Klein"/>
                <a:cs typeface="Klein"/>
                <a:sym typeface="Klein"/>
              </a:rPr>
              <a:t>Beobachte für 2 min und notiere anschließend die Menge des durchgelaufenen Wassers.</a:t>
            </a:r>
          </a:p>
          <a:p>
            <a:pPr marL="242029" lvl="1" indent="-121015" algn="l">
              <a:lnSpc>
                <a:spcPts val="1569"/>
              </a:lnSpc>
              <a:buAutoNum type="arabicPeriod"/>
            </a:pPr>
            <a:r>
              <a:rPr lang="de-DE" sz="1121" dirty="0">
                <a:solidFill>
                  <a:srgbClr val="000000"/>
                </a:solidFill>
                <a:latin typeface="Klein"/>
                <a:ea typeface="Klein"/>
                <a:cs typeface="Klein"/>
                <a:sym typeface="Klein"/>
              </a:rPr>
              <a:t>Überprüfe, ob es Materialien gibt, bei denen auch nach Ablauf der Zeit noch Wasser im Trichter ist.</a:t>
            </a:r>
          </a:p>
          <a:p>
            <a:pPr algn="l">
              <a:lnSpc>
                <a:spcPts val="1709"/>
              </a:lnSpc>
            </a:pPr>
            <a:endParaRPr lang="de-DE" sz="1121" dirty="0">
              <a:solidFill>
                <a:srgbClr val="000000"/>
              </a:solidFill>
              <a:latin typeface="Klein"/>
              <a:ea typeface="Klein"/>
              <a:cs typeface="Klein"/>
              <a:sym typeface="Klein"/>
            </a:endParaRPr>
          </a:p>
        </p:txBody>
      </p:sp>
      <p:grpSp>
        <p:nvGrpSpPr>
          <p:cNvPr id="103" name="Group 103"/>
          <p:cNvGrpSpPr/>
          <p:nvPr/>
        </p:nvGrpSpPr>
        <p:grpSpPr>
          <a:xfrm>
            <a:off x="532121" y="7088619"/>
            <a:ext cx="6307880" cy="2545826"/>
            <a:chOff x="0" y="0"/>
            <a:chExt cx="8410506" cy="3394435"/>
          </a:xfrm>
        </p:grpSpPr>
        <p:grpSp>
          <p:nvGrpSpPr>
            <p:cNvPr id="104" name="Group 104"/>
            <p:cNvGrpSpPr/>
            <p:nvPr/>
          </p:nvGrpSpPr>
          <p:grpSpPr>
            <a:xfrm>
              <a:off x="280274" y="357973"/>
              <a:ext cx="8130232" cy="3036462"/>
              <a:chOff x="0" y="0"/>
              <a:chExt cx="3869423" cy="1445144"/>
            </a:xfrm>
          </p:grpSpPr>
          <p:sp>
            <p:nvSpPr>
              <p:cNvPr id="105" name="Freeform 105"/>
              <p:cNvSpPr/>
              <p:nvPr/>
            </p:nvSpPr>
            <p:spPr>
              <a:xfrm>
                <a:off x="0" y="0"/>
                <a:ext cx="3869424" cy="1445144"/>
              </a:xfrm>
              <a:custGeom>
                <a:avLst/>
                <a:gdLst/>
                <a:ahLst/>
                <a:cxnLst/>
                <a:rect l="l" t="t" r="r" b="b"/>
                <a:pathLst>
                  <a:path w="3869424" h="1445144">
                    <a:moveTo>
                      <a:pt x="20314" y="0"/>
                    </a:moveTo>
                    <a:lnTo>
                      <a:pt x="3849109" y="0"/>
                    </a:lnTo>
                    <a:cubicBezTo>
                      <a:pt x="3860328" y="0"/>
                      <a:pt x="3869424" y="9095"/>
                      <a:pt x="3869424" y="20314"/>
                    </a:cubicBezTo>
                    <a:lnTo>
                      <a:pt x="3869424" y="1424830"/>
                    </a:lnTo>
                    <a:cubicBezTo>
                      <a:pt x="3869424" y="1436049"/>
                      <a:pt x="3860328" y="1445144"/>
                      <a:pt x="3849109" y="1445144"/>
                    </a:cubicBezTo>
                    <a:lnTo>
                      <a:pt x="20314" y="1445144"/>
                    </a:lnTo>
                    <a:cubicBezTo>
                      <a:pt x="9095" y="1445144"/>
                      <a:pt x="0" y="1436049"/>
                      <a:pt x="0" y="1424830"/>
                    </a:cubicBezTo>
                    <a:lnTo>
                      <a:pt x="0" y="20314"/>
                    </a:lnTo>
                    <a:cubicBezTo>
                      <a:pt x="0" y="9095"/>
                      <a:pt x="9095" y="0"/>
                      <a:pt x="20314" y="0"/>
                    </a:cubicBezTo>
                    <a:close/>
                  </a:path>
                </a:pathLst>
              </a:custGeom>
              <a:solidFill>
                <a:srgbClr val="FFFFFF"/>
              </a:solidFill>
              <a:ln w="9525" cap="sq">
                <a:solidFill>
                  <a:srgbClr val="000000"/>
                </a:solidFill>
                <a:prstDash val="lgDash"/>
                <a:miter/>
              </a:ln>
            </p:spPr>
            <p:txBody>
              <a:bodyPr/>
              <a:lstStyle/>
              <a:p>
                <a:endParaRPr lang="de-DE"/>
              </a:p>
            </p:txBody>
          </p:sp>
          <p:sp>
            <p:nvSpPr>
              <p:cNvPr id="106" name="TextBox 106"/>
              <p:cNvSpPr txBox="1"/>
              <p:nvPr/>
            </p:nvSpPr>
            <p:spPr>
              <a:xfrm>
                <a:off x="0" y="-28575"/>
                <a:ext cx="3869423" cy="1473719"/>
              </a:xfrm>
              <a:prstGeom prst="rect">
                <a:avLst/>
              </a:prstGeom>
            </p:spPr>
            <p:txBody>
              <a:bodyPr lIns="35919" tIns="35919" rIns="35919" bIns="35919" rtlCol="0" anchor="ctr"/>
              <a:lstStyle/>
              <a:p>
                <a:pPr algn="ctr">
                  <a:lnSpc>
                    <a:spcPts val="1385"/>
                  </a:lnSpc>
                </a:pPr>
                <a:endParaRPr lang="de-DE"/>
              </a:p>
            </p:txBody>
          </p:sp>
        </p:grpSp>
        <p:grpSp>
          <p:nvGrpSpPr>
            <p:cNvPr id="107" name="Group 107"/>
            <p:cNvGrpSpPr/>
            <p:nvPr/>
          </p:nvGrpSpPr>
          <p:grpSpPr>
            <a:xfrm>
              <a:off x="110150" y="139700"/>
              <a:ext cx="3168684" cy="495865"/>
              <a:chOff x="0" y="0"/>
              <a:chExt cx="1463492" cy="229021"/>
            </a:xfrm>
          </p:grpSpPr>
          <p:sp>
            <p:nvSpPr>
              <p:cNvPr id="108" name="Freeform 108"/>
              <p:cNvSpPr/>
              <p:nvPr/>
            </p:nvSpPr>
            <p:spPr>
              <a:xfrm>
                <a:off x="0" y="0"/>
                <a:ext cx="1463492" cy="229021"/>
              </a:xfrm>
              <a:custGeom>
                <a:avLst/>
                <a:gdLst/>
                <a:ahLst/>
                <a:cxnLst/>
                <a:rect l="l" t="t" r="r" b="b"/>
                <a:pathLst>
                  <a:path w="1463492" h="229021">
                    <a:moveTo>
                      <a:pt x="114510" y="0"/>
                    </a:moveTo>
                    <a:lnTo>
                      <a:pt x="1348982" y="0"/>
                    </a:lnTo>
                    <a:cubicBezTo>
                      <a:pt x="1412224" y="0"/>
                      <a:pt x="1463492" y="51268"/>
                      <a:pt x="1463492" y="114510"/>
                    </a:cubicBezTo>
                    <a:lnTo>
                      <a:pt x="1463492" y="114510"/>
                    </a:lnTo>
                    <a:cubicBezTo>
                      <a:pt x="1463492" y="144880"/>
                      <a:pt x="1451427" y="174007"/>
                      <a:pt x="1429953" y="195481"/>
                    </a:cubicBezTo>
                    <a:cubicBezTo>
                      <a:pt x="1408478" y="216956"/>
                      <a:pt x="1379352" y="229021"/>
                      <a:pt x="1348982" y="229021"/>
                    </a:cubicBezTo>
                    <a:lnTo>
                      <a:pt x="114510" y="229021"/>
                    </a:lnTo>
                    <a:cubicBezTo>
                      <a:pt x="84140" y="229021"/>
                      <a:pt x="55014" y="216956"/>
                      <a:pt x="33539" y="195481"/>
                    </a:cubicBezTo>
                    <a:cubicBezTo>
                      <a:pt x="12064" y="174007"/>
                      <a:pt x="0" y="144880"/>
                      <a:pt x="0" y="114510"/>
                    </a:cubicBezTo>
                    <a:lnTo>
                      <a:pt x="0" y="114510"/>
                    </a:lnTo>
                    <a:cubicBezTo>
                      <a:pt x="0" y="84140"/>
                      <a:pt x="12064" y="55014"/>
                      <a:pt x="33539" y="33539"/>
                    </a:cubicBezTo>
                    <a:cubicBezTo>
                      <a:pt x="55014" y="12064"/>
                      <a:pt x="84140" y="0"/>
                      <a:pt x="114510" y="0"/>
                    </a:cubicBezTo>
                    <a:close/>
                  </a:path>
                </a:pathLst>
              </a:custGeom>
              <a:solidFill>
                <a:srgbClr val="FFCCD2"/>
              </a:solidFill>
            </p:spPr>
            <p:txBody>
              <a:bodyPr/>
              <a:lstStyle/>
              <a:p>
                <a:endParaRPr lang="de-DE"/>
              </a:p>
            </p:txBody>
          </p:sp>
          <p:sp>
            <p:nvSpPr>
              <p:cNvPr id="109" name="TextBox 109"/>
              <p:cNvSpPr txBox="1"/>
              <p:nvPr/>
            </p:nvSpPr>
            <p:spPr>
              <a:xfrm>
                <a:off x="0" y="-28575"/>
                <a:ext cx="1463492" cy="257596"/>
              </a:xfrm>
              <a:prstGeom prst="rect">
                <a:avLst/>
              </a:prstGeom>
            </p:spPr>
            <p:txBody>
              <a:bodyPr lIns="35919" tIns="35919" rIns="35919" bIns="35919" rtlCol="0" anchor="ctr"/>
              <a:lstStyle/>
              <a:p>
                <a:pPr algn="ctr">
                  <a:lnSpc>
                    <a:spcPts val="1385"/>
                  </a:lnSpc>
                </a:pPr>
                <a:endParaRPr lang="de-DE"/>
              </a:p>
            </p:txBody>
          </p:sp>
        </p:grpSp>
        <p:sp>
          <p:nvSpPr>
            <p:cNvPr id="110" name="Freeform 110"/>
            <p:cNvSpPr/>
            <p:nvPr/>
          </p:nvSpPr>
          <p:spPr>
            <a:xfrm>
              <a:off x="0" y="0"/>
              <a:ext cx="715947" cy="715947"/>
            </a:xfrm>
            <a:custGeom>
              <a:avLst/>
              <a:gdLst/>
              <a:ahLst/>
              <a:cxnLst/>
              <a:rect l="l" t="t" r="r" b="b"/>
              <a:pathLst>
                <a:path w="715947" h="715947">
                  <a:moveTo>
                    <a:pt x="0" y="0"/>
                  </a:moveTo>
                  <a:lnTo>
                    <a:pt x="715947" y="0"/>
                  </a:lnTo>
                  <a:lnTo>
                    <a:pt x="715947" y="715947"/>
                  </a:lnTo>
                  <a:lnTo>
                    <a:pt x="0" y="71594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111" name="TextBox 111"/>
            <p:cNvSpPr txBox="1"/>
            <p:nvPr/>
          </p:nvSpPr>
          <p:spPr>
            <a:xfrm>
              <a:off x="762931" y="217664"/>
              <a:ext cx="1884751" cy="328295"/>
            </a:xfrm>
            <a:prstGeom prst="rect">
              <a:avLst/>
            </a:prstGeom>
          </p:spPr>
          <p:txBody>
            <a:bodyPr lIns="0" tIns="0" rIns="0" bIns="0" rtlCol="0" anchor="t">
              <a:spAutoFit/>
            </a:bodyPr>
            <a:lstStyle/>
            <a:p>
              <a:pPr algn="l">
                <a:lnSpc>
                  <a:spcPts val="1960"/>
                </a:lnSpc>
                <a:spcBef>
                  <a:spcPct val="0"/>
                </a:spcBef>
              </a:pPr>
              <a:r>
                <a:rPr lang="de-DE" sz="1400" b="1">
                  <a:solidFill>
                    <a:srgbClr val="000000"/>
                  </a:solidFill>
                  <a:latin typeface="Klein Bold"/>
                  <a:ea typeface="Klein Bold"/>
                  <a:cs typeface="Klein Bold"/>
                  <a:sym typeface="Klein Bold"/>
                </a:rPr>
                <a:t>Hinweise</a:t>
              </a:r>
            </a:p>
          </p:txBody>
        </p:sp>
        <p:sp>
          <p:nvSpPr>
            <p:cNvPr id="112" name="TextBox 112"/>
            <p:cNvSpPr txBox="1"/>
            <p:nvPr/>
          </p:nvSpPr>
          <p:spPr>
            <a:xfrm>
              <a:off x="493379" y="773097"/>
              <a:ext cx="7647575" cy="630003"/>
            </a:xfrm>
            <a:prstGeom prst="rect">
              <a:avLst/>
            </a:prstGeom>
          </p:spPr>
          <p:txBody>
            <a:bodyPr lIns="0" tIns="0" rIns="0" bIns="0" rtlCol="0" anchor="t">
              <a:spAutoFit/>
            </a:bodyPr>
            <a:lstStyle/>
            <a:p>
              <a:pPr marL="258662" lvl="1" indent="-129331" algn="l">
                <a:lnSpc>
                  <a:spcPts val="1904"/>
                </a:lnSpc>
                <a:buFont typeface="Arial"/>
                <a:buChar char="•"/>
              </a:pPr>
              <a:r>
                <a:rPr lang="de-DE" sz="1198">
                  <a:solidFill>
                    <a:srgbClr val="000000"/>
                  </a:solidFill>
                  <a:latin typeface="Klein"/>
                  <a:ea typeface="Klein"/>
                  <a:cs typeface="Klein"/>
                  <a:sym typeface="Klein"/>
                </a:rPr>
                <a:t>Der Trichter mit der Betonprobe wurde bereits vorbereitet.</a:t>
              </a:r>
            </a:p>
            <a:p>
              <a:pPr marL="258662" lvl="1" indent="-129331" algn="l">
                <a:lnSpc>
                  <a:spcPts val="1904"/>
                </a:lnSpc>
                <a:buFont typeface="Arial"/>
                <a:buChar char="•"/>
              </a:pPr>
              <a:r>
                <a:rPr lang="de-DE" sz="1198">
                  <a:solidFill>
                    <a:srgbClr val="000000"/>
                  </a:solidFill>
                  <a:latin typeface="Klein"/>
                  <a:ea typeface="Klein"/>
                  <a:cs typeface="Klein"/>
                  <a:sym typeface="Klein"/>
                </a:rPr>
                <a:t>Die Tabelle kann so aussehen:</a:t>
              </a:r>
            </a:p>
          </p:txBody>
        </p:sp>
      </p:grpSp>
      <p:sp>
        <p:nvSpPr>
          <p:cNvPr id="113" name="Freeform 113"/>
          <p:cNvSpPr/>
          <p:nvPr/>
        </p:nvSpPr>
        <p:spPr>
          <a:xfrm>
            <a:off x="1055938" y="8190743"/>
            <a:ext cx="5559593" cy="1323303"/>
          </a:xfrm>
          <a:custGeom>
            <a:avLst/>
            <a:gdLst/>
            <a:ahLst/>
            <a:cxnLst/>
            <a:rect l="l" t="t" r="r" b="b"/>
            <a:pathLst>
              <a:path w="5559593" h="1323303">
                <a:moveTo>
                  <a:pt x="0" y="0"/>
                </a:moveTo>
                <a:lnTo>
                  <a:pt x="5559593" y="0"/>
                </a:lnTo>
                <a:lnTo>
                  <a:pt x="5559593" y="1323303"/>
                </a:lnTo>
                <a:lnTo>
                  <a:pt x="0" y="1323303"/>
                </a:lnTo>
                <a:lnTo>
                  <a:pt x="0" y="0"/>
                </a:lnTo>
                <a:close/>
              </a:path>
            </a:pathLst>
          </a:custGeom>
          <a:blipFill>
            <a:blip r:embed="rId10"/>
            <a:stretch>
              <a:fillRect/>
            </a:stretch>
          </a:blipFill>
        </p:spPr>
        <p:txBody>
          <a:bodyPr/>
          <a:lstStyle/>
          <a:p>
            <a:endParaRPr lang="de-DE" dirty="0"/>
          </a:p>
        </p:txBody>
      </p:sp>
      <p:sp>
        <p:nvSpPr>
          <p:cNvPr id="114" name="TextBox 114"/>
          <p:cNvSpPr txBox="1"/>
          <p:nvPr/>
        </p:nvSpPr>
        <p:spPr>
          <a:xfrm>
            <a:off x="421743" y="513610"/>
            <a:ext cx="6915543" cy="1054258"/>
          </a:xfrm>
          <a:prstGeom prst="rect">
            <a:avLst/>
          </a:prstGeom>
        </p:spPr>
        <p:txBody>
          <a:bodyPr lIns="0" tIns="0" rIns="0" bIns="0" rtlCol="0" anchor="t">
            <a:spAutoFit/>
          </a:bodyPr>
          <a:lstStyle/>
          <a:p>
            <a:pPr algn="ctr">
              <a:lnSpc>
                <a:spcPts val="2695"/>
              </a:lnSpc>
            </a:pPr>
            <a:r>
              <a:rPr lang="de-DE" sz="2898" b="1" spc="-5">
                <a:solidFill>
                  <a:srgbClr val="000000"/>
                </a:solidFill>
                <a:latin typeface="Klein Bold"/>
                <a:ea typeface="Klein Bold"/>
                <a:cs typeface="Klein Bold"/>
                <a:sym typeface="Klein Bold"/>
              </a:rPr>
              <a:t>Vergleich von Wasseraufnahme in verschiedenen Bodenmaterialien</a:t>
            </a:r>
          </a:p>
          <a:p>
            <a:pPr algn="ctr">
              <a:lnSpc>
                <a:spcPts val="2695"/>
              </a:lnSpc>
            </a:pPr>
            <a:endParaRPr lang="de-DE" sz="2898" b="1" spc="-5">
              <a:solidFill>
                <a:srgbClr val="000000"/>
              </a:solidFill>
              <a:latin typeface="Klein Bold"/>
              <a:ea typeface="Klein Bold"/>
              <a:cs typeface="Klein Bold"/>
              <a:sym typeface="Klein Bold"/>
            </a:endParaRPr>
          </a:p>
        </p:txBody>
      </p:sp>
      <p:sp>
        <p:nvSpPr>
          <p:cNvPr id="115" name="TextBox 115"/>
          <p:cNvSpPr txBox="1"/>
          <p:nvPr/>
        </p:nvSpPr>
        <p:spPr>
          <a:xfrm>
            <a:off x="1999477" y="1323433"/>
            <a:ext cx="3528654" cy="431720"/>
          </a:xfrm>
          <a:prstGeom prst="rect">
            <a:avLst/>
          </a:prstGeom>
        </p:spPr>
        <p:txBody>
          <a:bodyPr lIns="0" tIns="0" rIns="0" bIns="0" rtlCol="0" anchor="t">
            <a:spAutoFit/>
          </a:bodyPr>
          <a:lstStyle/>
          <a:p>
            <a:pPr algn="ctr">
              <a:lnSpc>
                <a:spcPts val="3504"/>
              </a:lnSpc>
              <a:spcBef>
                <a:spcPct val="0"/>
              </a:spcBef>
            </a:pPr>
            <a:r>
              <a:rPr lang="de-DE" sz="2503">
                <a:solidFill>
                  <a:srgbClr val="000000"/>
                </a:solidFill>
                <a:latin typeface="Klein"/>
                <a:ea typeface="Klein"/>
                <a:cs typeface="Klein"/>
                <a:sym typeface="Klein"/>
              </a:rPr>
              <a:t>Station 7</a:t>
            </a:r>
          </a:p>
        </p:txBody>
      </p:sp>
      <p:sp>
        <p:nvSpPr>
          <p:cNvPr id="116" name="TextBox 116"/>
          <p:cNvSpPr txBox="1"/>
          <p:nvPr/>
        </p:nvSpPr>
        <p:spPr>
          <a:xfrm>
            <a:off x="1104319" y="3489796"/>
            <a:ext cx="1695724" cy="246221"/>
          </a:xfrm>
          <a:prstGeom prst="rect">
            <a:avLst/>
          </a:prstGeom>
        </p:spPr>
        <p:txBody>
          <a:bodyPr lIns="0" tIns="0" rIns="0" bIns="0" rtlCol="0" anchor="t">
            <a:spAutoFit/>
          </a:bodyPr>
          <a:lstStyle/>
          <a:p>
            <a:pPr algn="l">
              <a:lnSpc>
                <a:spcPts val="1960"/>
              </a:lnSpc>
              <a:spcBef>
                <a:spcPct val="0"/>
              </a:spcBef>
            </a:pPr>
            <a:r>
              <a:rPr lang="de-DE" sz="1400" b="1">
                <a:solidFill>
                  <a:srgbClr val="000000"/>
                </a:solidFill>
                <a:latin typeface="Klein Bold"/>
                <a:ea typeface="Klein Bold"/>
                <a:cs typeface="Klein Bold"/>
                <a:sym typeface="Klein Bold"/>
              </a:rPr>
              <a:t>Durchführung</a:t>
            </a:r>
          </a:p>
        </p:txBody>
      </p:sp>
      <p:sp>
        <p:nvSpPr>
          <p:cNvPr id="117" name="TextBox 117"/>
          <p:cNvSpPr txBox="1"/>
          <p:nvPr/>
        </p:nvSpPr>
        <p:spPr>
          <a:xfrm>
            <a:off x="1104319" y="1840666"/>
            <a:ext cx="2305214" cy="246221"/>
          </a:xfrm>
          <a:prstGeom prst="rect">
            <a:avLst/>
          </a:prstGeom>
        </p:spPr>
        <p:txBody>
          <a:bodyPr lIns="0" tIns="0" rIns="0" bIns="0" rtlCol="0" anchor="t">
            <a:spAutoFit/>
          </a:bodyPr>
          <a:lstStyle/>
          <a:p>
            <a:pPr algn="l">
              <a:lnSpc>
                <a:spcPts val="1959"/>
              </a:lnSpc>
              <a:spcBef>
                <a:spcPct val="0"/>
              </a:spcBef>
            </a:pPr>
            <a:r>
              <a:rPr lang="de-DE" sz="1399" b="1">
                <a:solidFill>
                  <a:srgbClr val="000000"/>
                </a:solidFill>
                <a:latin typeface="Klein Bold"/>
                <a:ea typeface="Klein Bold"/>
                <a:cs typeface="Klein Bold"/>
                <a:sym typeface="Klein Bold"/>
              </a:rPr>
              <a:t>Material</a:t>
            </a:r>
          </a:p>
        </p:txBody>
      </p:sp>
      <p:sp>
        <p:nvSpPr>
          <p:cNvPr id="118" name="TextBox 118"/>
          <p:cNvSpPr txBox="1"/>
          <p:nvPr/>
        </p:nvSpPr>
        <p:spPr>
          <a:xfrm>
            <a:off x="945524" y="2196400"/>
            <a:ext cx="1843396" cy="953135"/>
          </a:xfrm>
          <a:prstGeom prst="rect">
            <a:avLst/>
          </a:prstGeom>
        </p:spPr>
        <p:txBody>
          <a:bodyPr lIns="0" tIns="0" rIns="0" bIns="0" rtlCol="0" anchor="t">
            <a:spAutoFit/>
          </a:bodyPr>
          <a:lstStyle/>
          <a:p>
            <a:pPr marL="237491" lvl="1" indent="-118745" algn="l">
              <a:lnSpc>
                <a:spcPts val="1540"/>
              </a:lnSpc>
              <a:buFont typeface="Arial"/>
              <a:buChar char="•"/>
            </a:pPr>
            <a:r>
              <a:rPr lang="de-DE" sz="1100" dirty="0">
                <a:solidFill>
                  <a:srgbClr val="000000"/>
                </a:solidFill>
                <a:latin typeface="Klein"/>
                <a:ea typeface="Klein"/>
                <a:cs typeface="Klein"/>
                <a:sym typeface="Klein"/>
              </a:rPr>
              <a:t>4 Bechergläser 100 ml</a:t>
            </a:r>
          </a:p>
          <a:p>
            <a:pPr marL="237491" lvl="1" indent="-118745" algn="l">
              <a:lnSpc>
                <a:spcPts val="1540"/>
              </a:lnSpc>
              <a:buFont typeface="Arial"/>
              <a:buChar char="•"/>
            </a:pPr>
            <a:r>
              <a:rPr lang="de-DE" sz="1100" dirty="0">
                <a:solidFill>
                  <a:srgbClr val="000000"/>
                </a:solidFill>
                <a:latin typeface="Klein"/>
                <a:ea typeface="Klein"/>
                <a:cs typeface="Klein"/>
                <a:sym typeface="Klein"/>
              </a:rPr>
              <a:t>1 Messzylinder</a:t>
            </a:r>
          </a:p>
          <a:p>
            <a:pPr marL="237491" lvl="1" indent="-118745" algn="l">
              <a:lnSpc>
                <a:spcPts val="1540"/>
              </a:lnSpc>
              <a:buFont typeface="Arial"/>
              <a:buChar char="•"/>
            </a:pPr>
            <a:r>
              <a:rPr lang="de-DE" sz="1100" dirty="0">
                <a:solidFill>
                  <a:srgbClr val="000000"/>
                </a:solidFill>
                <a:latin typeface="Klein"/>
                <a:ea typeface="Klein"/>
                <a:cs typeface="Klein"/>
                <a:sym typeface="Klein"/>
              </a:rPr>
              <a:t>Löffel</a:t>
            </a:r>
          </a:p>
          <a:p>
            <a:pPr marL="237491" lvl="1" indent="-118745" algn="l">
              <a:lnSpc>
                <a:spcPts val="1540"/>
              </a:lnSpc>
              <a:buFont typeface="Arial"/>
              <a:buChar char="•"/>
            </a:pPr>
            <a:r>
              <a:rPr lang="de-DE" sz="1100" dirty="0">
                <a:solidFill>
                  <a:srgbClr val="000000"/>
                </a:solidFill>
                <a:latin typeface="Klein"/>
                <a:ea typeface="Klein"/>
                <a:cs typeface="Klein"/>
                <a:sym typeface="Klein"/>
              </a:rPr>
              <a:t>Wasser</a:t>
            </a:r>
          </a:p>
          <a:p>
            <a:pPr marL="237491" lvl="1" indent="-118745" algn="l">
              <a:lnSpc>
                <a:spcPts val="1540"/>
              </a:lnSpc>
              <a:buFont typeface="Arial"/>
              <a:buChar char="•"/>
            </a:pPr>
            <a:r>
              <a:rPr lang="de-DE" sz="1100" dirty="0">
                <a:solidFill>
                  <a:srgbClr val="000000"/>
                </a:solidFill>
                <a:latin typeface="Klein"/>
                <a:ea typeface="Klein"/>
                <a:cs typeface="Klein"/>
                <a:sym typeface="Klein"/>
              </a:rPr>
              <a:t>Stoppuhr</a:t>
            </a:r>
          </a:p>
        </p:txBody>
      </p:sp>
      <p:sp>
        <p:nvSpPr>
          <p:cNvPr id="119" name="TextBox 119"/>
          <p:cNvSpPr txBox="1"/>
          <p:nvPr/>
        </p:nvSpPr>
        <p:spPr>
          <a:xfrm>
            <a:off x="2960210" y="2103690"/>
            <a:ext cx="3254060" cy="1081706"/>
          </a:xfrm>
          <a:prstGeom prst="rect">
            <a:avLst/>
          </a:prstGeom>
        </p:spPr>
        <p:txBody>
          <a:bodyPr lIns="0" tIns="0" rIns="0" bIns="0" rtlCol="0" anchor="t">
            <a:spAutoFit/>
          </a:bodyPr>
          <a:lstStyle/>
          <a:p>
            <a:pPr marL="259080" lvl="1" indent="-129540" algn="l">
              <a:lnSpc>
                <a:spcPts val="1679"/>
              </a:lnSpc>
              <a:buFont typeface="Arial"/>
              <a:buChar char="•"/>
            </a:pPr>
            <a:r>
              <a:rPr lang="de-DE" sz="1200">
                <a:solidFill>
                  <a:srgbClr val="000000"/>
                </a:solidFill>
                <a:latin typeface="Klein"/>
                <a:ea typeface="Klein"/>
                <a:cs typeface="Klein"/>
                <a:sym typeface="Klein"/>
              </a:rPr>
              <a:t>4 Trichter </a:t>
            </a:r>
          </a:p>
          <a:p>
            <a:pPr marL="259080" lvl="1" indent="-129540" algn="l">
              <a:lnSpc>
                <a:spcPts val="1679"/>
              </a:lnSpc>
              <a:buFont typeface="Arial"/>
              <a:buChar char="•"/>
            </a:pPr>
            <a:r>
              <a:rPr lang="de-DE" sz="1200">
                <a:solidFill>
                  <a:srgbClr val="000000"/>
                </a:solidFill>
                <a:latin typeface="Klein"/>
                <a:ea typeface="Klein"/>
                <a:cs typeface="Klein"/>
                <a:sym typeface="Klein"/>
              </a:rPr>
              <a:t>4 Filterpapiere für Trichter</a:t>
            </a:r>
          </a:p>
          <a:p>
            <a:pPr marL="259080" lvl="1" indent="-129540" algn="l">
              <a:lnSpc>
                <a:spcPts val="1679"/>
              </a:lnSpc>
              <a:buFont typeface="Arial"/>
              <a:buChar char="•"/>
            </a:pPr>
            <a:r>
              <a:rPr lang="de-DE" sz="1200">
                <a:solidFill>
                  <a:srgbClr val="000000"/>
                </a:solidFill>
                <a:latin typeface="Klein"/>
                <a:ea typeface="Klein"/>
                <a:cs typeface="Klein"/>
                <a:sym typeface="Klein"/>
              </a:rPr>
              <a:t>Stabiles Gestell für die Trichter</a:t>
            </a:r>
          </a:p>
          <a:p>
            <a:pPr marL="259080" lvl="1" indent="-129540" algn="l">
              <a:lnSpc>
                <a:spcPts val="1679"/>
              </a:lnSpc>
              <a:buFont typeface="Arial"/>
              <a:buChar char="•"/>
            </a:pPr>
            <a:r>
              <a:rPr lang="de-DE" sz="1200">
                <a:solidFill>
                  <a:srgbClr val="000000"/>
                </a:solidFill>
                <a:latin typeface="Klein"/>
                <a:ea typeface="Klein"/>
                <a:cs typeface="Klein"/>
                <a:sym typeface="Klein"/>
              </a:rPr>
              <a:t>4 verschiedene Bodenproben: Sand, Erde, Kieselsteine, Beton</a:t>
            </a:r>
          </a:p>
        </p:txBody>
      </p:sp>
      <p:sp>
        <p:nvSpPr>
          <p:cNvPr id="122" name="Rechteck 121">
            <a:extLst>
              <a:ext uri="{FF2B5EF4-FFF2-40B4-BE49-F238E27FC236}">
                <a16:creationId xmlns:a16="http://schemas.microsoft.com/office/drawing/2014/main" id="{91592927-D409-F702-430D-6FC4106F8014}"/>
              </a:ext>
            </a:extLst>
          </p:cNvPr>
          <p:cNvSpPr/>
          <p:nvPr/>
        </p:nvSpPr>
        <p:spPr>
          <a:xfrm>
            <a:off x="4732973" y="8347636"/>
            <a:ext cx="721677" cy="3221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800" b="1" dirty="0">
                <a:solidFill>
                  <a:srgbClr val="000000"/>
                </a:solidFill>
                <a:latin typeface="Klein Bold"/>
                <a:ea typeface="Klein Bold"/>
                <a:cs typeface="Klein Bold"/>
                <a:sym typeface="Klein Bold"/>
              </a:rPr>
              <a:t>Trichter</a:t>
            </a:r>
            <a:endParaRPr lang="de-DE" sz="800" dirty="0"/>
          </a:p>
        </p:txBody>
      </p:sp>
      <p:sp>
        <p:nvSpPr>
          <p:cNvPr id="120" name="Textfeld 119">
            <a:extLst>
              <a:ext uri="{FF2B5EF4-FFF2-40B4-BE49-F238E27FC236}">
                <a16:creationId xmlns:a16="http://schemas.microsoft.com/office/drawing/2014/main" id="{75F458FA-5ACC-888E-DD87-43ECC9774FDA}"/>
              </a:ext>
            </a:extLst>
          </p:cNvPr>
          <p:cNvSpPr txBox="1"/>
          <p:nvPr/>
        </p:nvSpPr>
        <p:spPr>
          <a:xfrm>
            <a:off x="273050" y="10327501"/>
            <a:ext cx="1358152" cy="276999"/>
          </a:xfrm>
          <a:prstGeom prst="rect">
            <a:avLst/>
          </a:prstGeom>
          <a:noFill/>
        </p:spPr>
        <p:txBody>
          <a:bodyPr wrap="square">
            <a:spAutoFit/>
          </a:bodyPr>
          <a:lstStyle/>
          <a:p>
            <a:r>
              <a:rPr lang="de-DE" sz="1200" dirty="0"/>
              <a:t>CC BY-SA-NC 4.0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7DAFF"/>
        </a:solidFill>
        <a:effectLst/>
      </p:bgPr>
    </p:bg>
    <p:spTree>
      <p:nvGrpSpPr>
        <p:cNvPr id="1" name=""/>
        <p:cNvGrpSpPr/>
        <p:nvPr/>
      </p:nvGrpSpPr>
      <p:grpSpPr>
        <a:xfrm>
          <a:off x="0" y="0"/>
          <a:ext cx="0" cy="0"/>
          <a:chOff x="0" y="0"/>
          <a:chExt cx="0" cy="0"/>
        </a:xfrm>
      </p:grpSpPr>
      <p:grpSp>
        <p:nvGrpSpPr>
          <p:cNvPr id="2" name="Group 2"/>
          <p:cNvGrpSpPr/>
          <p:nvPr/>
        </p:nvGrpSpPr>
        <p:grpSpPr>
          <a:xfrm>
            <a:off x="286655" y="269385"/>
            <a:ext cx="6986690" cy="9877915"/>
            <a:chOff x="0" y="0"/>
            <a:chExt cx="3505645" cy="4956348"/>
          </a:xfrm>
        </p:grpSpPr>
        <p:sp>
          <p:nvSpPr>
            <p:cNvPr id="3" name="Freeform 3"/>
            <p:cNvSpPr/>
            <p:nvPr/>
          </p:nvSpPr>
          <p:spPr>
            <a:xfrm>
              <a:off x="0" y="0"/>
              <a:ext cx="3505645" cy="4956347"/>
            </a:xfrm>
            <a:custGeom>
              <a:avLst/>
              <a:gdLst/>
              <a:ahLst/>
              <a:cxnLst/>
              <a:rect l="l" t="t" r="r" b="b"/>
              <a:pathLst>
                <a:path w="3505645" h="4956347">
                  <a:moveTo>
                    <a:pt x="41000" y="0"/>
                  </a:moveTo>
                  <a:lnTo>
                    <a:pt x="3464645" y="0"/>
                  </a:lnTo>
                  <a:cubicBezTo>
                    <a:pt x="3487289" y="0"/>
                    <a:pt x="3505645" y="18356"/>
                    <a:pt x="3505645" y="41000"/>
                  </a:cubicBezTo>
                  <a:lnTo>
                    <a:pt x="3505645" y="4915348"/>
                  </a:lnTo>
                  <a:cubicBezTo>
                    <a:pt x="3505645" y="4937991"/>
                    <a:pt x="3487289" y="4956347"/>
                    <a:pt x="3464645" y="4956347"/>
                  </a:cubicBezTo>
                  <a:lnTo>
                    <a:pt x="41000" y="4956347"/>
                  </a:lnTo>
                  <a:cubicBezTo>
                    <a:pt x="18356" y="4956347"/>
                    <a:pt x="0" y="4937991"/>
                    <a:pt x="0" y="4915348"/>
                  </a:cubicBezTo>
                  <a:lnTo>
                    <a:pt x="0" y="41000"/>
                  </a:lnTo>
                  <a:cubicBezTo>
                    <a:pt x="0" y="18356"/>
                    <a:pt x="18356" y="0"/>
                    <a:pt x="41000" y="0"/>
                  </a:cubicBezTo>
                  <a:close/>
                </a:path>
              </a:pathLst>
            </a:custGeom>
            <a:solidFill>
              <a:srgbClr val="FFFFFF"/>
            </a:solidFill>
            <a:ln w="9525" cap="rnd">
              <a:solidFill>
                <a:srgbClr val="000000"/>
              </a:solidFill>
              <a:prstDash val="solid"/>
              <a:round/>
            </a:ln>
          </p:spPr>
          <p:txBody>
            <a:bodyPr/>
            <a:lstStyle/>
            <a:p>
              <a:endParaRPr lang="de-DE"/>
            </a:p>
          </p:txBody>
        </p:sp>
        <p:sp>
          <p:nvSpPr>
            <p:cNvPr id="4" name="TextBox 4"/>
            <p:cNvSpPr txBox="1"/>
            <p:nvPr/>
          </p:nvSpPr>
          <p:spPr>
            <a:xfrm>
              <a:off x="0" y="-28575"/>
              <a:ext cx="3505645" cy="4984923"/>
            </a:xfrm>
            <a:prstGeom prst="rect">
              <a:avLst/>
            </a:prstGeom>
          </p:spPr>
          <p:txBody>
            <a:bodyPr lIns="35919" tIns="35919" rIns="35919" bIns="35919" rtlCol="0" anchor="ctr"/>
            <a:lstStyle/>
            <a:p>
              <a:pPr algn="ctr">
                <a:lnSpc>
                  <a:spcPts val="1385"/>
                </a:lnSpc>
                <a:spcBef>
                  <a:spcPct val="0"/>
                </a:spcBef>
              </a:pPr>
              <a:endParaRPr/>
            </a:p>
          </p:txBody>
        </p:sp>
      </p:grpSp>
      <p:grpSp>
        <p:nvGrpSpPr>
          <p:cNvPr id="5" name="Group 5"/>
          <p:cNvGrpSpPr/>
          <p:nvPr/>
        </p:nvGrpSpPr>
        <p:grpSpPr>
          <a:xfrm>
            <a:off x="743620" y="1976507"/>
            <a:ext cx="6119299" cy="1235546"/>
            <a:chOff x="0" y="0"/>
            <a:chExt cx="3883146" cy="784045"/>
          </a:xfrm>
        </p:grpSpPr>
        <p:sp>
          <p:nvSpPr>
            <p:cNvPr id="6" name="Freeform 6"/>
            <p:cNvSpPr/>
            <p:nvPr/>
          </p:nvSpPr>
          <p:spPr>
            <a:xfrm>
              <a:off x="0" y="0"/>
              <a:ext cx="3883146" cy="784045"/>
            </a:xfrm>
            <a:custGeom>
              <a:avLst/>
              <a:gdLst/>
              <a:ahLst/>
              <a:cxnLst/>
              <a:rect l="l" t="t" r="r" b="b"/>
              <a:pathLst>
                <a:path w="3883146" h="784045">
                  <a:moveTo>
                    <a:pt x="20243" y="0"/>
                  </a:moveTo>
                  <a:lnTo>
                    <a:pt x="3862904" y="0"/>
                  </a:lnTo>
                  <a:cubicBezTo>
                    <a:pt x="3874083" y="0"/>
                    <a:pt x="3883146" y="9063"/>
                    <a:pt x="3883146" y="20243"/>
                  </a:cubicBezTo>
                  <a:lnTo>
                    <a:pt x="3883146" y="763802"/>
                  </a:lnTo>
                  <a:cubicBezTo>
                    <a:pt x="3883146" y="774982"/>
                    <a:pt x="3874083" y="784045"/>
                    <a:pt x="3862904" y="784045"/>
                  </a:cubicBezTo>
                  <a:lnTo>
                    <a:pt x="20243" y="784045"/>
                  </a:lnTo>
                  <a:cubicBezTo>
                    <a:pt x="9063" y="784045"/>
                    <a:pt x="0" y="774982"/>
                    <a:pt x="0" y="763802"/>
                  </a:cubicBezTo>
                  <a:lnTo>
                    <a:pt x="0" y="20243"/>
                  </a:lnTo>
                  <a:cubicBezTo>
                    <a:pt x="0" y="9063"/>
                    <a:pt x="9063" y="0"/>
                    <a:pt x="20243" y="0"/>
                  </a:cubicBezTo>
                  <a:close/>
                </a:path>
              </a:pathLst>
            </a:custGeom>
            <a:solidFill>
              <a:srgbClr val="FFFFFF"/>
            </a:solidFill>
            <a:ln w="9525" cap="sq">
              <a:solidFill>
                <a:srgbClr val="000000"/>
              </a:solidFill>
              <a:prstDash val="lgDash"/>
              <a:miter/>
            </a:ln>
          </p:spPr>
          <p:txBody>
            <a:bodyPr/>
            <a:lstStyle/>
            <a:p>
              <a:endParaRPr lang="de-DE"/>
            </a:p>
          </p:txBody>
        </p:sp>
        <p:sp>
          <p:nvSpPr>
            <p:cNvPr id="7" name="TextBox 7"/>
            <p:cNvSpPr txBox="1"/>
            <p:nvPr/>
          </p:nvSpPr>
          <p:spPr>
            <a:xfrm>
              <a:off x="0" y="-28575"/>
              <a:ext cx="3883146" cy="812620"/>
            </a:xfrm>
            <a:prstGeom prst="rect">
              <a:avLst/>
            </a:prstGeom>
          </p:spPr>
          <p:txBody>
            <a:bodyPr lIns="35919" tIns="35919" rIns="35919" bIns="35919" rtlCol="0" anchor="ctr"/>
            <a:lstStyle/>
            <a:p>
              <a:pPr algn="ctr">
                <a:lnSpc>
                  <a:spcPts val="1385"/>
                </a:lnSpc>
              </a:pPr>
              <a:endParaRPr/>
            </a:p>
          </p:txBody>
        </p:sp>
      </p:grpSp>
      <p:grpSp>
        <p:nvGrpSpPr>
          <p:cNvPr id="8" name="Group 8"/>
          <p:cNvGrpSpPr/>
          <p:nvPr/>
        </p:nvGrpSpPr>
        <p:grpSpPr>
          <a:xfrm>
            <a:off x="656247" y="1790558"/>
            <a:ext cx="2376513" cy="371899"/>
            <a:chOff x="0" y="0"/>
            <a:chExt cx="1463492" cy="229021"/>
          </a:xfrm>
        </p:grpSpPr>
        <p:sp>
          <p:nvSpPr>
            <p:cNvPr id="9" name="Freeform 9"/>
            <p:cNvSpPr/>
            <p:nvPr/>
          </p:nvSpPr>
          <p:spPr>
            <a:xfrm>
              <a:off x="0" y="0"/>
              <a:ext cx="1463492" cy="229021"/>
            </a:xfrm>
            <a:custGeom>
              <a:avLst/>
              <a:gdLst/>
              <a:ahLst/>
              <a:cxnLst/>
              <a:rect l="l" t="t" r="r" b="b"/>
              <a:pathLst>
                <a:path w="1463492" h="229021">
                  <a:moveTo>
                    <a:pt x="114510" y="0"/>
                  </a:moveTo>
                  <a:lnTo>
                    <a:pt x="1348982" y="0"/>
                  </a:lnTo>
                  <a:cubicBezTo>
                    <a:pt x="1412224" y="0"/>
                    <a:pt x="1463492" y="51268"/>
                    <a:pt x="1463492" y="114510"/>
                  </a:cubicBezTo>
                  <a:lnTo>
                    <a:pt x="1463492" y="114510"/>
                  </a:lnTo>
                  <a:cubicBezTo>
                    <a:pt x="1463492" y="144880"/>
                    <a:pt x="1451427" y="174007"/>
                    <a:pt x="1429953" y="195481"/>
                  </a:cubicBezTo>
                  <a:cubicBezTo>
                    <a:pt x="1408478" y="216956"/>
                    <a:pt x="1379352" y="229021"/>
                    <a:pt x="1348982" y="229021"/>
                  </a:cubicBezTo>
                  <a:lnTo>
                    <a:pt x="114510" y="229021"/>
                  </a:lnTo>
                  <a:cubicBezTo>
                    <a:pt x="84140" y="229021"/>
                    <a:pt x="55014" y="216956"/>
                    <a:pt x="33539" y="195481"/>
                  </a:cubicBezTo>
                  <a:cubicBezTo>
                    <a:pt x="12064" y="174007"/>
                    <a:pt x="0" y="144880"/>
                    <a:pt x="0" y="114510"/>
                  </a:cubicBezTo>
                  <a:lnTo>
                    <a:pt x="0" y="114510"/>
                  </a:lnTo>
                  <a:cubicBezTo>
                    <a:pt x="0" y="84140"/>
                    <a:pt x="12064" y="55014"/>
                    <a:pt x="33539" y="33539"/>
                  </a:cubicBezTo>
                  <a:cubicBezTo>
                    <a:pt x="55014" y="12064"/>
                    <a:pt x="84140" y="0"/>
                    <a:pt x="114510" y="0"/>
                  </a:cubicBezTo>
                  <a:close/>
                </a:path>
              </a:pathLst>
            </a:custGeom>
            <a:solidFill>
              <a:srgbClr val="FFCCD2"/>
            </a:solidFill>
          </p:spPr>
          <p:txBody>
            <a:bodyPr/>
            <a:lstStyle/>
            <a:p>
              <a:endParaRPr lang="de-DE"/>
            </a:p>
          </p:txBody>
        </p:sp>
        <p:sp>
          <p:nvSpPr>
            <p:cNvPr id="10" name="TextBox 10"/>
            <p:cNvSpPr txBox="1"/>
            <p:nvPr/>
          </p:nvSpPr>
          <p:spPr>
            <a:xfrm>
              <a:off x="0" y="-28575"/>
              <a:ext cx="1463492" cy="257596"/>
            </a:xfrm>
            <a:prstGeom prst="rect">
              <a:avLst/>
            </a:prstGeom>
          </p:spPr>
          <p:txBody>
            <a:bodyPr lIns="35919" tIns="35919" rIns="35919" bIns="35919" rtlCol="0" anchor="ctr"/>
            <a:lstStyle/>
            <a:p>
              <a:pPr algn="ctr">
                <a:lnSpc>
                  <a:spcPts val="1385"/>
                </a:lnSpc>
              </a:pPr>
              <a:endParaRPr/>
            </a:p>
          </p:txBody>
        </p:sp>
      </p:grpSp>
      <p:grpSp>
        <p:nvGrpSpPr>
          <p:cNvPr id="11" name="Group 11"/>
          <p:cNvGrpSpPr/>
          <p:nvPr/>
        </p:nvGrpSpPr>
        <p:grpSpPr>
          <a:xfrm>
            <a:off x="743620" y="3678519"/>
            <a:ext cx="6119299" cy="3060074"/>
            <a:chOff x="0" y="0"/>
            <a:chExt cx="3883146" cy="1932125"/>
          </a:xfrm>
        </p:grpSpPr>
        <p:sp>
          <p:nvSpPr>
            <p:cNvPr id="12" name="Freeform 12"/>
            <p:cNvSpPr/>
            <p:nvPr/>
          </p:nvSpPr>
          <p:spPr>
            <a:xfrm>
              <a:off x="0" y="0"/>
              <a:ext cx="3883146" cy="1932125"/>
            </a:xfrm>
            <a:custGeom>
              <a:avLst/>
              <a:gdLst/>
              <a:ahLst/>
              <a:cxnLst/>
              <a:rect l="l" t="t" r="r" b="b"/>
              <a:pathLst>
                <a:path w="3883146" h="1932125">
                  <a:moveTo>
                    <a:pt x="20243" y="0"/>
                  </a:moveTo>
                  <a:lnTo>
                    <a:pt x="3862904" y="0"/>
                  </a:lnTo>
                  <a:cubicBezTo>
                    <a:pt x="3874083" y="0"/>
                    <a:pt x="3883146" y="9063"/>
                    <a:pt x="3883146" y="20243"/>
                  </a:cubicBezTo>
                  <a:lnTo>
                    <a:pt x="3883146" y="1911883"/>
                  </a:lnTo>
                  <a:cubicBezTo>
                    <a:pt x="3883146" y="1923062"/>
                    <a:pt x="3874083" y="1932125"/>
                    <a:pt x="3862904" y="1932125"/>
                  </a:cubicBezTo>
                  <a:lnTo>
                    <a:pt x="20243" y="1932125"/>
                  </a:lnTo>
                  <a:cubicBezTo>
                    <a:pt x="9063" y="1932125"/>
                    <a:pt x="0" y="1923062"/>
                    <a:pt x="0" y="1911883"/>
                  </a:cubicBezTo>
                  <a:lnTo>
                    <a:pt x="0" y="20243"/>
                  </a:lnTo>
                  <a:cubicBezTo>
                    <a:pt x="0" y="9063"/>
                    <a:pt x="9063" y="0"/>
                    <a:pt x="20243" y="0"/>
                  </a:cubicBezTo>
                  <a:close/>
                </a:path>
              </a:pathLst>
            </a:custGeom>
            <a:solidFill>
              <a:srgbClr val="FFFFFF"/>
            </a:solidFill>
            <a:ln w="9525" cap="sq">
              <a:solidFill>
                <a:srgbClr val="000000"/>
              </a:solidFill>
              <a:prstDash val="lgDash"/>
              <a:miter/>
            </a:ln>
          </p:spPr>
          <p:txBody>
            <a:bodyPr/>
            <a:lstStyle/>
            <a:p>
              <a:endParaRPr lang="de-DE"/>
            </a:p>
          </p:txBody>
        </p:sp>
        <p:sp>
          <p:nvSpPr>
            <p:cNvPr id="13" name="TextBox 13"/>
            <p:cNvSpPr txBox="1"/>
            <p:nvPr/>
          </p:nvSpPr>
          <p:spPr>
            <a:xfrm>
              <a:off x="0" y="-28575"/>
              <a:ext cx="3883146" cy="1960700"/>
            </a:xfrm>
            <a:prstGeom prst="rect">
              <a:avLst/>
            </a:prstGeom>
          </p:spPr>
          <p:txBody>
            <a:bodyPr lIns="35919" tIns="35919" rIns="35919" bIns="35919" rtlCol="0" anchor="ctr"/>
            <a:lstStyle/>
            <a:p>
              <a:pPr algn="ctr">
                <a:lnSpc>
                  <a:spcPts val="1385"/>
                </a:lnSpc>
              </a:pPr>
              <a:endParaRPr/>
            </a:p>
          </p:txBody>
        </p:sp>
      </p:grpSp>
      <p:grpSp>
        <p:nvGrpSpPr>
          <p:cNvPr id="14" name="Group 14"/>
          <p:cNvGrpSpPr/>
          <p:nvPr/>
        </p:nvGrpSpPr>
        <p:grpSpPr>
          <a:xfrm>
            <a:off x="637653" y="3498439"/>
            <a:ext cx="2376513" cy="371899"/>
            <a:chOff x="0" y="0"/>
            <a:chExt cx="1463492" cy="229021"/>
          </a:xfrm>
        </p:grpSpPr>
        <p:sp>
          <p:nvSpPr>
            <p:cNvPr id="15" name="Freeform 15"/>
            <p:cNvSpPr/>
            <p:nvPr/>
          </p:nvSpPr>
          <p:spPr>
            <a:xfrm>
              <a:off x="0" y="0"/>
              <a:ext cx="1463492" cy="229021"/>
            </a:xfrm>
            <a:custGeom>
              <a:avLst/>
              <a:gdLst/>
              <a:ahLst/>
              <a:cxnLst/>
              <a:rect l="l" t="t" r="r" b="b"/>
              <a:pathLst>
                <a:path w="1463492" h="229021">
                  <a:moveTo>
                    <a:pt x="114510" y="0"/>
                  </a:moveTo>
                  <a:lnTo>
                    <a:pt x="1348982" y="0"/>
                  </a:lnTo>
                  <a:cubicBezTo>
                    <a:pt x="1412224" y="0"/>
                    <a:pt x="1463492" y="51268"/>
                    <a:pt x="1463492" y="114510"/>
                  </a:cubicBezTo>
                  <a:lnTo>
                    <a:pt x="1463492" y="114510"/>
                  </a:lnTo>
                  <a:cubicBezTo>
                    <a:pt x="1463492" y="144880"/>
                    <a:pt x="1451427" y="174007"/>
                    <a:pt x="1429953" y="195481"/>
                  </a:cubicBezTo>
                  <a:cubicBezTo>
                    <a:pt x="1408478" y="216956"/>
                    <a:pt x="1379352" y="229021"/>
                    <a:pt x="1348982" y="229021"/>
                  </a:cubicBezTo>
                  <a:lnTo>
                    <a:pt x="114510" y="229021"/>
                  </a:lnTo>
                  <a:cubicBezTo>
                    <a:pt x="84140" y="229021"/>
                    <a:pt x="55014" y="216956"/>
                    <a:pt x="33539" y="195481"/>
                  </a:cubicBezTo>
                  <a:cubicBezTo>
                    <a:pt x="12064" y="174007"/>
                    <a:pt x="0" y="144880"/>
                    <a:pt x="0" y="114510"/>
                  </a:cubicBezTo>
                  <a:lnTo>
                    <a:pt x="0" y="114510"/>
                  </a:lnTo>
                  <a:cubicBezTo>
                    <a:pt x="0" y="84140"/>
                    <a:pt x="12064" y="55014"/>
                    <a:pt x="33539" y="33539"/>
                  </a:cubicBezTo>
                  <a:cubicBezTo>
                    <a:pt x="55014" y="12064"/>
                    <a:pt x="84140" y="0"/>
                    <a:pt x="114510" y="0"/>
                  </a:cubicBezTo>
                  <a:close/>
                </a:path>
              </a:pathLst>
            </a:custGeom>
            <a:solidFill>
              <a:srgbClr val="FFCCD2"/>
            </a:solidFill>
          </p:spPr>
          <p:txBody>
            <a:bodyPr/>
            <a:lstStyle/>
            <a:p>
              <a:endParaRPr lang="de-DE"/>
            </a:p>
          </p:txBody>
        </p:sp>
        <p:sp>
          <p:nvSpPr>
            <p:cNvPr id="16" name="TextBox 16"/>
            <p:cNvSpPr txBox="1"/>
            <p:nvPr/>
          </p:nvSpPr>
          <p:spPr>
            <a:xfrm>
              <a:off x="0" y="-28575"/>
              <a:ext cx="1463492" cy="257596"/>
            </a:xfrm>
            <a:prstGeom prst="rect">
              <a:avLst/>
            </a:prstGeom>
          </p:spPr>
          <p:txBody>
            <a:bodyPr lIns="35919" tIns="35919" rIns="35919" bIns="35919" rtlCol="0" anchor="ctr"/>
            <a:lstStyle/>
            <a:p>
              <a:pPr algn="ctr">
                <a:lnSpc>
                  <a:spcPts val="1385"/>
                </a:lnSpc>
              </a:pPr>
              <a:endParaRPr/>
            </a:p>
          </p:txBody>
        </p:sp>
      </p:grpSp>
      <p:sp>
        <p:nvSpPr>
          <p:cNvPr id="17" name="Freeform 17"/>
          <p:cNvSpPr/>
          <p:nvPr/>
        </p:nvSpPr>
        <p:spPr>
          <a:xfrm>
            <a:off x="482917" y="3373978"/>
            <a:ext cx="609083" cy="609083"/>
          </a:xfrm>
          <a:custGeom>
            <a:avLst/>
            <a:gdLst/>
            <a:ahLst/>
            <a:cxnLst/>
            <a:rect l="l" t="t" r="r" b="b"/>
            <a:pathLst>
              <a:path w="609083" h="609083">
                <a:moveTo>
                  <a:pt x="0" y="0"/>
                </a:moveTo>
                <a:lnTo>
                  <a:pt x="609083" y="0"/>
                </a:lnTo>
                <a:lnTo>
                  <a:pt x="609083" y="609082"/>
                </a:lnTo>
                <a:lnTo>
                  <a:pt x="0" y="6090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8" name="Freeform 18"/>
          <p:cNvSpPr/>
          <p:nvPr/>
        </p:nvSpPr>
        <p:spPr>
          <a:xfrm>
            <a:off x="444661" y="1652498"/>
            <a:ext cx="611277" cy="611277"/>
          </a:xfrm>
          <a:custGeom>
            <a:avLst/>
            <a:gdLst/>
            <a:ahLst/>
            <a:cxnLst/>
            <a:rect l="l" t="t" r="r" b="b"/>
            <a:pathLst>
              <a:path w="611277" h="611277">
                <a:moveTo>
                  <a:pt x="0" y="0"/>
                </a:moveTo>
                <a:lnTo>
                  <a:pt x="611277" y="0"/>
                </a:lnTo>
                <a:lnTo>
                  <a:pt x="611277" y="611277"/>
                </a:lnTo>
                <a:lnTo>
                  <a:pt x="0" y="6112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grpSp>
        <p:nvGrpSpPr>
          <p:cNvPr id="19" name="Group 19"/>
          <p:cNvGrpSpPr/>
          <p:nvPr/>
        </p:nvGrpSpPr>
        <p:grpSpPr>
          <a:xfrm>
            <a:off x="1975485" y="8533448"/>
            <a:ext cx="189548" cy="184785"/>
            <a:chOff x="0" y="0"/>
            <a:chExt cx="252730" cy="246380"/>
          </a:xfrm>
        </p:grpSpPr>
        <p:sp>
          <p:nvSpPr>
            <p:cNvPr id="20" name="Freeform 20"/>
            <p:cNvSpPr/>
            <p:nvPr/>
          </p:nvSpPr>
          <p:spPr>
            <a:xfrm>
              <a:off x="50800" y="49530"/>
              <a:ext cx="148590" cy="154940"/>
            </a:xfrm>
            <a:custGeom>
              <a:avLst/>
              <a:gdLst/>
              <a:ahLst/>
              <a:cxnLst/>
              <a:rect l="l" t="t" r="r" b="b"/>
              <a:pathLst>
                <a:path w="148590" h="154940">
                  <a:moveTo>
                    <a:pt x="148590" y="53340"/>
                  </a:moveTo>
                  <a:cubicBezTo>
                    <a:pt x="146050" y="107950"/>
                    <a:pt x="127000" y="137160"/>
                    <a:pt x="107950" y="146050"/>
                  </a:cubicBezTo>
                  <a:cubicBezTo>
                    <a:pt x="88900" y="154940"/>
                    <a:pt x="53340" y="149860"/>
                    <a:pt x="36830" y="142240"/>
                  </a:cubicBezTo>
                  <a:cubicBezTo>
                    <a:pt x="25400" y="135890"/>
                    <a:pt x="17780" y="125730"/>
                    <a:pt x="11430" y="115570"/>
                  </a:cubicBezTo>
                  <a:cubicBezTo>
                    <a:pt x="5080" y="105410"/>
                    <a:pt x="0" y="93980"/>
                    <a:pt x="0" y="81280"/>
                  </a:cubicBezTo>
                  <a:cubicBezTo>
                    <a:pt x="1270" y="62230"/>
                    <a:pt x="16510" y="29210"/>
                    <a:pt x="29210" y="16510"/>
                  </a:cubicBezTo>
                  <a:cubicBezTo>
                    <a:pt x="38100" y="7620"/>
                    <a:pt x="49530" y="2540"/>
                    <a:pt x="62230" y="1270"/>
                  </a:cubicBezTo>
                  <a:cubicBezTo>
                    <a:pt x="81280" y="0"/>
                    <a:pt x="130810" y="22860"/>
                    <a:pt x="130810" y="22860"/>
                  </a:cubicBezTo>
                </a:path>
              </a:pathLst>
            </a:custGeom>
            <a:solidFill>
              <a:srgbClr val="FFFFFF"/>
            </a:solidFill>
            <a:ln cap="sq">
              <a:noFill/>
              <a:prstDash val="solid"/>
              <a:miter/>
            </a:ln>
          </p:spPr>
          <p:txBody>
            <a:bodyPr/>
            <a:lstStyle/>
            <a:p>
              <a:endParaRPr lang="de-DE"/>
            </a:p>
          </p:txBody>
        </p:sp>
      </p:grpSp>
      <p:grpSp>
        <p:nvGrpSpPr>
          <p:cNvPr id="21" name="Group 21"/>
          <p:cNvGrpSpPr/>
          <p:nvPr/>
        </p:nvGrpSpPr>
        <p:grpSpPr>
          <a:xfrm>
            <a:off x="1957388" y="8529638"/>
            <a:ext cx="189548" cy="184785"/>
            <a:chOff x="0" y="0"/>
            <a:chExt cx="252730" cy="246380"/>
          </a:xfrm>
        </p:grpSpPr>
        <p:sp>
          <p:nvSpPr>
            <p:cNvPr id="22" name="Freeform 22"/>
            <p:cNvSpPr/>
            <p:nvPr/>
          </p:nvSpPr>
          <p:spPr>
            <a:xfrm>
              <a:off x="49530" y="50800"/>
              <a:ext cx="149860" cy="153670"/>
            </a:xfrm>
            <a:custGeom>
              <a:avLst/>
              <a:gdLst/>
              <a:ahLst/>
              <a:cxnLst/>
              <a:rect l="l" t="t" r="r" b="b"/>
              <a:pathLst>
                <a:path w="149860" h="153670">
                  <a:moveTo>
                    <a:pt x="149860" y="53340"/>
                  </a:moveTo>
                  <a:cubicBezTo>
                    <a:pt x="146050" y="106680"/>
                    <a:pt x="127000" y="135890"/>
                    <a:pt x="107950" y="144780"/>
                  </a:cubicBezTo>
                  <a:cubicBezTo>
                    <a:pt x="88900" y="153670"/>
                    <a:pt x="54610" y="148590"/>
                    <a:pt x="38100" y="140970"/>
                  </a:cubicBezTo>
                  <a:cubicBezTo>
                    <a:pt x="25400" y="134620"/>
                    <a:pt x="17780" y="124460"/>
                    <a:pt x="11430" y="114300"/>
                  </a:cubicBezTo>
                  <a:cubicBezTo>
                    <a:pt x="5080" y="104140"/>
                    <a:pt x="0" y="92710"/>
                    <a:pt x="1270" y="80010"/>
                  </a:cubicBezTo>
                  <a:cubicBezTo>
                    <a:pt x="2540" y="62230"/>
                    <a:pt x="16510" y="27940"/>
                    <a:pt x="30480" y="15240"/>
                  </a:cubicBezTo>
                  <a:cubicBezTo>
                    <a:pt x="39370" y="6350"/>
                    <a:pt x="49530" y="1270"/>
                    <a:pt x="63500" y="0"/>
                  </a:cubicBezTo>
                  <a:cubicBezTo>
                    <a:pt x="81280" y="0"/>
                    <a:pt x="130810" y="21590"/>
                    <a:pt x="130810" y="21590"/>
                  </a:cubicBezTo>
                </a:path>
              </a:pathLst>
            </a:custGeom>
            <a:solidFill>
              <a:srgbClr val="FFFFFF"/>
            </a:solidFill>
            <a:ln cap="sq">
              <a:noFill/>
              <a:prstDash val="solid"/>
              <a:miter/>
            </a:ln>
          </p:spPr>
          <p:txBody>
            <a:bodyPr/>
            <a:lstStyle/>
            <a:p>
              <a:endParaRPr lang="de-DE"/>
            </a:p>
          </p:txBody>
        </p:sp>
      </p:grpSp>
      <p:grpSp>
        <p:nvGrpSpPr>
          <p:cNvPr id="23" name="Group 23"/>
          <p:cNvGrpSpPr/>
          <p:nvPr/>
        </p:nvGrpSpPr>
        <p:grpSpPr>
          <a:xfrm>
            <a:off x="1957388" y="8511540"/>
            <a:ext cx="189548" cy="184785"/>
            <a:chOff x="0" y="0"/>
            <a:chExt cx="252730" cy="246380"/>
          </a:xfrm>
        </p:grpSpPr>
        <p:sp>
          <p:nvSpPr>
            <p:cNvPr id="24" name="Freeform 24"/>
            <p:cNvSpPr/>
            <p:nvPr/>
          </p:nvSpPr>
          <p:spPr>
            <a:xfrm>
              <a:off x="49530" y="49530"/>
              <a:ext cx="149860" cy="153670"/>
            </a:xfrm>
            <a:custGeom>
              <a:avLst/>
              <a:gdLst/>
              <a:ahLst/>
              <a:cxnLst/>
              <a:rect l="l" t="t" r="r" b="b"/>
              <a:pathLst>
                <a:path w="149860" h="153670">
                  <a:moveTo>
                    <a:pt x="149860" y="53340"/>
                  </a:moveTo>
                  <a:cubicBezTo>
                    <a:pt x="146050" y="107950"/>
                    <a:pt x="127000" y="137160"/>
                    <a:pt x="107950" y="146050"/>
                  </a:cubicBezTo>
                  <a:cubicBezTo>
                    <a:pt x="88900" y="153670"/>
                    <a:pt x="54610" y="148590"/>
                    <a:pt x="38100" y="140970"/>
                  </a:cubicBezTo>
                  <a:cubicBezTo>
                    <a:pt x="25400" y="135890"/>
                    <a:pt x="17780" y="125730"/>
                    <a:pt x="11430" y="115570"/>
                  </a:cubicBezTo>
                  <a:cubicBezTo>
                    <a:pt x="5080" y="105410"/>
                    <a:pt x="0" y="93980"/>
                    <a:pt x="1270" y="81280"/>
                  </a:cubicBezTo>
                  <a:cubicBezTo>
                    <a:pt x="2540" y="62230"/>
                    <a:pt x="16510" y="29210"/>
                    <a:pt x="30480" y="16510"/>
                  </a:cubicBezTo>
                  <a:cubicBezTo>
                    <a:pt x="39370" y="6350"/>
                    <a:pt x="49530" y="2540"/>
                    <a:pt x="63500" y="1270"/>
                  </a:cubicBezTo>
                  <a:cubicBezTo>
                    <a:pt x="81280" y="0"/>
                    <a:pt x="130810" y="22860"/>
                    <a:pt x="130810" y="22860"/>
                  </a:cubicBezTo>
                </a:path>
              </a:pathLst>
            </a:custGeom>
            <a:solidFill>
              <a:srgbClr val="FFFFFF"/>
            </a:solidFill>
            <a:ln cap="sq">
              <a:noFill/>
              <a:prstDash val="solid"/>
              <a:miter/>
            </a:ln>
          </p:spPr>
          <p:txBody>
            <a:bodyPr/>
            <a:lstStyle/>
            <a:p>
              <a:endParaRPr lang="de-DE"/>
            </a:p>
          </p:txBody>
        </p:sp>
      </p:grpSp>
      <p:grpSp>
        <p:nvGrpSpPr>
          <p:cNvPr id="25" name="Group 25"/>
          <p:cNvGrpSpPr/>
          <p:nvPr/>
        </p:nvGrpSpPr>
        <p:grpSpPr>
          <a:xfrm>
            <a:off x="2840355" y="8100060"/>
            <a:ext cx="193358" cy="194310"/>
            <a:chOff x="0" y="0"/>
            <a:chExt cx="257810" cy="259080"/>
          </a:xfrm>
        </p:grpSpPr>
        <p:sp>
          <p:nvSpPr>
            <p:cNvPr id="26" name="Freeform 26"/>
            <p:cNvSpPr/>
            <p:nvPr/>
          </p:nvSpPr>
          <p:spPr>
            <a:xfrm>
              <a:off x="46990" y="46990"/>
              <a:ext cx="162560" cy="161290"/>
            </a:xfrm>
            <a:custGeom>
              <a:avLst/>
              <a:gdLst/>
              <a:ahLst/>
              <a:cxnLst/>
              <a:rect l="l" t="t" r="r" b="b"/>
              <a:pathLst>
                <a:path w="162560" h="161290">
                  <a:moveTo>
                    <a:pt x="25400" y="132080"/>
                  </a:moveTo>
                  <a:cubicBezTo>
                    <a:pt x="7620" y="43180"/>
                    <a:pt x="29210" y="16510"/>
                    <a:pt x="48260" y="8890"/>
                  </a:cubicBezTo>
                  <a:cubicBezTo>
                    <a:pt x="68580" y="0"/>
                    <a:pt x="102870" y="2540"/>
                    <a:pt x="119380" y="13970"/>
                  </a:cubicBezTo>
                  <a:cubicBezTo>
                    <a:pt x="137160" y="25400"/>
                    <a:pt x="154940" y="55880"/>
                    <a:pt x="154940" y="76200"/>
                  </a:cubicBezTo>
                  <a:cubicBezTo>
                    <a:pt x="156210" y="97790"/>
                    <a:pt x="140970" y="128270"/>
                    <a:pt x="123190" y="140970"/>
                  </a:cubicBezTo>
                  <a:cubicBezTo>
                    <a:pt x="106680" y="152400"/>
                    <a:pt x="72390" y="157480"/>
                    <a:pt x="52070" y="149860"/>
                  </a:cubicBezTo>
                  <a:cubicBezTo>
                    <a:pt x="33020" y="142240"/>
                    <a:pt x="10160" y="116840"/>
                    <a:pt x="5080" y="96520"/>
                  </a:cubicBezTo>
                  <a:cubicBezTo>
                    <a:pt x="0" y="76200"/>
                    <a:pt x="10160" y="43180"/>
                    <a:pt x="21590" y="27940"/>
                  </a:cubicBezTo>
                  <a:cubicBezTo>
                    <a:pt x="31750" y="15240"/>
                    <a:pt x="48260" y="5080"/>
                    <a:pt x="64770" y="3810"/>
                  </a:cubicBezTo>
                  <a:cubicBezTo>
                    <a:pt x="83820" y="1270"/>
                    <a:pt x="116840" y="11430"/>
                    <a:pt x="133350" y="24130"/>
                  </a:cubicBezTo>
                  <a:cubicBezTo>
                    <a:pt x="147320" y="35560"/>
                    <a:pt x="157480" y="54610"/>
                    <a:pt x="160020" y="72390"/>
                  </a:cubicBezTo>
                  <a:cubicBezTo>
                    <a:pt x="162560" y="88900"/>
                    <a:pt x="158750" y="110490"/>
                    <a:pt x="148590" y="124460"/>
                  </a:cubicBezTo>
                  <a:cubicBezTo>
                    <a:pt x="135890" y="140970"/>
                    <a:pt x="106680" y="158750"/>
                    <a:pt x="86360" y="160020"/>
                  </a:cubicBezTo>
                  <a:cubicBezTo>
                    <a:pt x="68580" y="161290"/>
                    <a:pt x="34290" y="142240"/>
                    <a:pt x="34290" y="142240"/>
                  </a:cubicBezTo>
                </a:path>
              </a:pathLst>
            </a:custGeom>
            <a:solidFill>
              <a:srgbClr val="FFFFFF"/>
            </a:solidFill>
            <a:ln cap="sq">
              <a:noFill/>
              <a:prstDash val="solid"/>
              <a:miter/>
            </a:ln>
          </p:spPr>
          <p:txBody>
            <a:bodyPr/>
            <a:lstStyle/>
            <a:p>
              <a:endParaRPr lang="de-DE"/>
            </a:p>
          </p:txBody>
        </p:sp>
      </p:grpSp>
      <p:grpSp>
        <p:nvGrpSpPr>
          <p:cNvPr id="27" name="Group 27"/>
          <p:cNvGrpSpPr/>
          <p:nvPr/>
        </p:nvGrpSpPr>
        <p:grpSpPr>
          <a:xfrm>
            <a:off x="2798445" y="8088630"/>
            <a:ext cx="189548" cy="189548"/>
            <a:chOff x="0" y="0"/>
            <a:chExt cx="252730" cy="252730"/>
          </a:xfrm>
        </p:grpSpPr>
        <p:sp>
          <p:nvSpPr>
            <p:cNvPr id="28" name="Freeform 28"/>
            <p:cNvSpPr/>
            <p:nvPr/>
          </p:nvSpPr>
          <p:spPr>
            <a:xfrm>
              <a:off x="50800" y="49530"/>
              <a:ext cx="149860" cy="154940"/>
            </a:xfrm>
            <a:custGeom>
              <a:avLst/>
              <a:gdLst/>
              <a:ahLst/>
              <a:cxnLst/>
              <a:rect l="l" t="t" r="r" b="b"/>
              <a:pathLst>
                <a:path w="149860" h="154940">
                  <a:moveTo>
                    <a:pt x="149860" y="53340"/>
                  </a:moveTo>
                  <a:cubicBezTo>
                    <a:pt x="146050" y="107950"/>
                    <a:pt x="123190" y="135890"/>
                    <a:pt x="107950" y="146050"/>
                  </a:cubicBezTo>
                  <a:cubicBezTo>
                    <a:pt x="96520" y="152400"/>
                    <a:pt x="85090" y="154940"/>
                    <a:pt x="72390" y="152400"/>
                  </a:cubicBezTo>
                  <a:cubicBezTo>
                    <a:pt x="53340" y="148590"/>
                    <a:pt x="22860" y="130810"/>
                    <a:pt x="11430" y="115570"/>
                  </a:cubicBezTo>
                  <a:cubicBezTo>
                    <a:pt x="3810" y="105410"/>
                    <a:pt x="0" y="93980"/>
                    <a:pt x="0" y="81280"/>
                  </a:cubicBezTo>
                  <a:cubicBezTo>
                    <a:pt x="1270" y="62230"/>
                    <a:pt x="16510" y="29210"/>
                    <a:pt x="29210" y="16510"/>
                  </a:cubicBezTo>
                  <a:cubicBezTo>
                    <a:pt x="39370" y="7620"/>
                    <a:pt x="49530" y="2540"/>
                    <a:pt x="63500" y="1270"/>
                  </a:cubicBezTo>
                  <a:cubicBezTo>
                    <a:pt x="81280" y="0"/>
                    <a:pt x="130810" y="22860"/>
                    <a:pt x="130810" y="22860"/>
                  </a:cubicBezTo>
                </a:path>
              </a:pathLst>
            </a:custGeom>
            <a:solidFill>
              <a:srgbClr val="FFFFFF"/>
            </a:solidFill>
            <a:ln cap="sq">
              <a:noFill/>
              <a:prstDash val="solid"/>
              <a:miter/>
            </a:ln>
          </p:spPr>
          <p:txBody>
            <a:bodyPr/>
            <a:lstStyle/>
            <a:p>
              <a:endParaRPr lang="de-DE"/>
            </a:p>
          </p:txBody>
        </p:sp>
      </p:grpSp>
      <p:grpSp>
        <p:nvGrpSpPr>
          <p:cNvPr id="29" name="Group 29"/>
          <p:cNvGrpSpPr/>
          <p:nvPr/>
        </p:nvGrpSpPr>
        <p:grpSpPr>
          <a:xfrm>
            <a:off x="2796540" y="8081010"/>
            <a:ext cx="191452" cy="193358"/>
            <a:chOff x="0" y="0"/>
            <a:chExt cx="255270" cy="257810"/>
          </a:xfrm>
        </p:grpSpPr>
        <p:sp>
          <p:nvSpPr>
            <p:cNvPr id="30" name="Freeform 30"/>
            <p:cNvSpPr/>
            <p:nvPr/>
          </p:nvSpPr>
          <p:spPr>
            <a:xfrm>
              <a:off x="46990" y="46990"/>
              <a:ext cx="161290" cy="162560"/>
            </a:xfrm>
            <a:custGeom>
              <a:avLst/>
              <a:gdLst/>
              <a:ahLst/>
              <a:cxnLst/>
              <a:rect l="l" t="t" r="r" b="b"/>
              <a:pathLst>
                <a:path w="161290" h="162560">
                  <a:moveTo>
                    <a:pt x="29210" y="25400"/>
                  </a:moveTo>
                  <a:cubicBezTo>
                    <a:pt x="118110" y="8890"/>
                    <a:pt x="144780" y="29210"/>
                    <a:pt x="152400" y="49530"/>
                  </a:cubicBezTo>
                  <a:cubicBezTo>
                    <a:pt x="161290" y="68580"/>
                    <a:pt x="158750" y="102870"/>
                    <a:pt x="147320" y="120650"/>
                  </a:cubicBezTo>
                  <a:cubicBezTo>
                    <a:pt x="135890" y="138430"/>
                    <a:pt x="105410" y="154940"/>
                    <a:pt x="85090" y="154940"/>
                  </a:cubicBezTo>
                  <a:cubicBezTo>
                    <a:pt x="63500" y="156210"/>
                    <a:pt x="33020" y="140970"/>
                    <a:pt x="21590" y="123190"/>
                  </a:cubicBezTo>
                  <a:cubicBezTo>
                    <a:pt x="8890" y="106680"/>
                    <a:pt x="3810" y="72390"/>
                    <a:pt x="11430" y="53340"/>
                  </a:cubicBezTo>
                  <a:cubicBezTo>
                    <a:pt x="19050" y="33020"/>
                    <a:pt x="44450" y="10160"/>
                    <a:pt x="64770" y="5080"/>
                  </a:cubicBezTo>
                  <a:cubicBezTo>
                    <a:pt x="85090" y="0"/>
                    <a:pt x="118110" y="10160"/>
                    <a:pt x="133350" y="22860"/>
                  </a:cubicBezTo>
                  <a:cubicBezTo>
                    <a:pt x="147320" y="33020"/>
                    <a:pt x="156210" y="48260"/>
                    <a:pt x="157480" y="64770"/>
                  </a:cubicBezTo>
                  <a:cubicBezTo>
                    <a:pt x="160020" y="85090"/>
                    <a:pt x="149860" y="116840"/>
                    <a:pt x="137160" y="133350"/>
                  </a:cubicBezTo>
                  <a:cubicBezTo>
                    <a:pt x="125730" y="147320"/>
                    <a:pt x="106680" y="157480"/>
                    <a:pt x="90170" y="160020"/>
                  </a:cubicBezTo>
                  <a:cubicBezTo>
                    <a:pt x="72390" y="162560"/>
                    <a:pt x="50800" y="157480"/>
                    <a:pt x="36830" y="148590"/>
                  </a:cubicBezTo>
                  <a:cubicBezTo>
                    <a:pt x="22860" y="139700"/>
                    <a:pt x="7620" y="121920"/>
                    <a:pt x="3810" y="105410"/>
                  </a:cubicBezTo>
                  <a:cubicBezTo>
                    <a:pt x="0" y="85090"/>
                    <a:pt x="19050" y="35560"/>
                    <a:pt x="19050" y="35560"/>
                  </a:cubicBezTo>
                </a:path>
              </a:pathLst>
            </a:custGeom>
            <a:solidFill>
              <a:srgbClr val="FFFFFF"/>
            </a:solidFill>
            <a:ln cap="sq">
              <a:noFill/>
              <a:prstDash val="solid"/>
              <a:miter/>
            </a:ln>
          </p:spPr>
          <p:txBody>
            <a:bodyPr/>
            <a:lstStyle/>
            <a:p>
              <a:endParaRPr lang="de-DE"/>
            </a:p>
          </p:txBody>
        </p:sp>
      </p:grpSp>
      <p:grpSp>
        <p:nvGrpSpPr>
          <p:cNvPr id="31" name="Group 31"/>
          <p:cNvGrpSpPr/>
          <p:nvPr/>
        </p:nvGrpSpPr>
        <p:grpSpPr>
          <a:xfrm>
            <a:off x="2811780" y="8074343"/>
            <a:ext cx="191452" cy="193358"/>
            <a:chOff x="0" y="0"/>
            <a:chExt cx="255270" cy="257810"/>
          </a:xfrm>
        </p:grpSpPr>
        <p:sp>
          <p:nvSpPr>
            <p:cNvPr id="32" name="Freeform 32"/>
            <p:cNvSpPr/>
            <p:nvPr/>
          </p:nvSpPr>
          <p:spPr>
            <a:xfrm>
              <a:off x="46990" y="45720"/>
              <a:ext cx="161290" cy="162560"/>
            </a:xfrm>
            <a:custGeom>
              <a:avLst/>
              <a:gdLst/>
              <a:ahLst/>
              <a:cxnLst/>
              <a:rect l="l" t="t" r="r" b="b"/>
              <a:pathLst>
                <a:path w="161290" h="162560">
                  <a:moveTo>
                    <a:pt x="27940" y="25400"/>
                  </a:moveTo>
                  <a:cubicBezTo>
                    <a:pt x="116840" y="8890"/>
                    <a:pt x="143510" y="30480"/>
                    <a:pt x="152400" y="49530"/>
                  </a:cubicBezTo>
                  <a:cubicBezTo>
                    <a:pt x="161290" y="68580"/>
                    <a:pt x="157480" y="102870"/>
                    <a:pt x="146050" y="120650"/>
                  </a:cubicBezTo>
                  <a:cubicBezTo>
                    <a:pt x="135890" y="138430"/>
                    <a:pt x="105410" y="154940"/>
                    <a:pt x="83820" y="156210"/>
                  </a:cubicBezTo>
                  <a:cubicBezTo>
                    <a:pt x="63500" y="156210"/>
                    <a:pt x="33020" y="140970"/>
                    <a:pt x="20320" y="124460"/>
                  </a:cubicBezTo>
                  <a:cubicBezTo>
                    <a:pt x="7620" y="106680"/>
                    <a:pt x="3810" y="72390"/>
                    <a:pt x="11430" y="53340"/>
                  </a:cubicBezTo>
                  <a:cubicBezTo>
                    <a:pt x="17780" y="33020"/>
                    <a:pt x="43180" y="10160"/>
                    <a:pt x="63500" y="5080"/>
                  </a:cubicBezTo>
                  <a:cubicBezTo>
                    <a:pt x="83820" y="0"/>
                    <a:pt x="118110" y="11430"/>
                    <a:pt x="133350" y="22860"/>
                  </a:cubicBezTo>
                  <a:cubicBezTo>
                    <a:pt x="146050" y="33020"/>
                    <a:pt x="154940" y="49530"/>
                    <a:pt x="157480" y="64770"/>
                  </a:cubicBezTo>
                  <a:cubicBezTo>
                    <a:pt x="158750" y="85090"/>
                    <a:pt x="148590" y="116840"/>
                    <a:pt x="135890" y="133350"/>
                  </a:cubicBezTo>
                  <a:cubicBezTo>
                    <a:pt x="124460" y="147320"/>
                    <a:pt x="105410" y="157480"/>
                    <a:pt x="88900" y="160020"/>
                  </a:cubicBezTo>
                  <a:cubicBezTo>
                    <a:pt x="72390" y="162560"/>
                    <a:pt x="50800" y="157480"/>
                    <a:pt x="35560" y="148590"/>
                  </a:cubicBezTo>
                  <a:cubicBezTo>
                    <a:pt x="21590" y="139700"/>
                    <a:pt x="7620" y="121920"/>
                    <a:pt x="3810" y="105410"/>
                  </a:cubicBezTo>
                  <a:cubicBezTo>
                    <a:pt x="0" y="85090"/>
                    <a:pt x="19050" y="35560"/>
                    <a:pt x="19050" y="35560"/>
                  </a:cubicBezTo>
                </a:path>
              </a:pathLst>
            </a:custGeom>
            <a:solidFill>
              <a:srgbClr val="FFFFFF"/>
            </a:solidFill>
            <a:ln cap="sq">
              <a:noFill/>
              <a:prstDash val="solid"/>
              <a:miter/>
            </a:ln>
          </p:spPr>
          <p:txBody>
            <a:bodyPr/>
            <a:lstStyle/>
            <a:p>
              <a:endParaRPr lang="de-DE"/>
            </a:p>
          </p:txBody>
        </p:sp>
      </p:grpSp>
      <p:grpSp>
        <p:nvGrpSpPr>
          <p:cNvPr id="33" name="Group 33"/>
          <p:cNvGrpSpPr/>
          <p:nvPr/>
        </p:nvGrpSpPr>
        <p:grpSpPr>
          <a:xfrm>
            <a:off x="2843212" y="8070532"/>
            <a:ext cx="189548" cy="189548"/>
            <a:chOff x="0" y="0"/>
            <a:chExt cx="252730" cy="252730"/>
          </a:xfrm>
        </p:grpSpPr>
        <p:sp>
          <p:nvSpPr>
            <p:cNvPr id="34" name="Freeform 34"/>
            <p:cNvSpPr/>
            <p:nvPr/>
          </p:nvSpPr>
          <p:spPr>
            <a:xfrm>
              <a:off x="50800" y="49530"/>
              <a:ext cx="148590" cy="153670"/>
            </a:xfrm>
            <a:custGeom>
              <a:avLst/>
              <a:gdLst/>
              <a:ahLst/>
              <a:cxnLst/>
              <a:rect l="l" t="t" r="r" b="b"/>
              <a:pathLst>
                <a:path w="148590" h="153670">
                  <a:moveTo>
                    <a:pt x="148590" y="53340"/>
                  </a:moveTo>
                  <a:cubicBezTo>
                    <a:pt x="146050" y="106680"/>
                    <a:pt x="123190" y="135890"/>
                    <a:pt x="107950" y="144780"/>
                  </a:cubicBezTo>
                  <a:cubicBezTo>
                    <a:pt x="96520" y="152400"/>
                    <a:pt x="85090" y="153670"/>
                    <a:pt x="71120" y="152400"/>
                  </a:cubicBezTo>
                  <a:cubicBezTo>
                    <a:pt x="53340" y="148590"/>
                    <a:pt x="22860" y="129540"/>
                    <a:pt x="11430" y="115570"/>
                  </a:cubicBezTo>
                  <a:cubicBezTo>
                    <a:pt x="2540" y="105410"/>
                    <a:pt x="0" y="93980"/>
                    <a:pt x="0" y="80010"/>
                  </a:cubicBezTo>
                  <a:cubicBezTo>
                    <a:pt x="1270" y="62230"/>
                    <a:pt x="16510" y="29210"/>
                    <a:pt x="29210" y="15240"/>
                  </a:cubicBezTo>
                  <a:cubicBezTo>
                    <a:pt x="38100" y="6350"/>
                    <a:pt x="49530" y="1270"/>
                    <a:pt x="62230" y="1270"/>
                  </a:cubicBezTo>
                  <a:cubicBezTo>
                    <a:pt x="81280" y="0"/>
                    <a:pt x="129540" y="21590"/>
                    <a:pt x="129540" y="21590"/>
                  </a:cubicBezTo>
                </a:path>
              </a:pathLst>
            </a:custGeom>
            <a:solidFill>
              <a:srgbClr val="FFFFFF"/>
            </a:solidFill>
            <a:ln cap="sq">
              <a:noFill/>
              <a:prstDash val="solid"/>
              <a:miter/>
            </a:ln>
          </p:spPr>
          <p:txBody>
            <a:bodyPr/>
            <a:lstStyle/>
            <a:p>
              <a:endParaRPr lang="de-DE"/>
            </a:p>
          </p:txBody>
        </p:sp>
      </p:grpSp>
      <p:grpSp>
        <p:nvGrpSpPr>
          <p:cNvPr id="35" name="Group 35"/>
          <p:cNvGrpSpPr/>
          <p:nvPr/>
        </p:nvGrpSpPr>
        <p:grpSpPr>
          <a:xfrm>
            <a:off x="2795588" y="8047672"/>
            <a:ext cx="189548" cy="189548"/>
            <a:chOff x="0" y="0"/>
            <a:chExt cx="252730" cy="252730"/>
          </a:xfrm>
        </p:grpSpPr>
        <p:sp>
          <p:nvSpPr>
            <p:cNvPr id="36" name="Freeform 36"/>
            <p:cNvSpPr/>
            <p:nvPr/>
          </p:nvSpPr>
          <p:spPr>
            <a:xfrm>
              <a:off x="49530" y="49530"/>
              <a:ext cx="149860" cy="154940"/>
            </a:xfrm>
            <a:custGeom>
              <a:avLst/>
              <a:gdLst/>
              <a:ahLst/>
              <a:cxnLst/>
              <a:rect l="l" t="t" r="r" b="b"/>
              <a:pathLst>
                <a:path w="149860" h="154940">
                  <a:moveTo>
                    <a:pt x="149860" y="54610"/>
                  </a:moveTo>
                  <a:cubicBezTo>
                    <a:pt x="146050" y="107950"/>
                    <a:pt x="123190" y="137160"/>
                    <a:pt x="107950" y="146050"/>
                  </a:cubicBezTo>
                  <a:cubicBezTo>
                    <a:pt x="96520" y="152400"/>
                    <a:pt x="85090" y="154940"/>
                    <a:pt x="72390" y="152400"/>
                  </a:cubicBezTo>
                  <a:cubicBezTo>
                    <a:pt x="54610" y="149860"/>
                    <a:pt x="22860" y="130810"/>
                    <a:pt x="11430" y="115570"/>
                  </a:cubicBezTo>
                  <a:cubicBezTo>
                    <a:pt x="3810" y="105410"/>
                    <a:pt x="0" y="93980"/>
                    <a:pt x="1270" y="81280"/>
                  </a:cubicBezTo>
                  <a:cubicBezTo>
                    <a:pt x="1270" y="62230"/>
                    <a:pt x="16510" y="29210"/>
                    <a:pt x="29210" y="16510"/>
                  </a:cubicBezTo>
                  <a:cubicBezTo>
                    <a:pt x="39370" y="7620"/>
                    <a:pt x="49530" y="2540"/>
                    <a:pt x="63500" y="1270"/>
                  </a:cubicBezTo>
                  <a:cubicBezTo>
                    <a:pt x="81280" y="0"/>
                    <a:pt x="130810" y="22860"/>
                    <a:pt x="130810" y="22860"/>
                  </a:cubicBezTo>
                </a:path>
              </a:pathLst>
            </a:custGeom>
            <a:solidFill>
              <a:srgbClr val="FFFFFF"/>
            </a:solidFill>
            <a:ln cap="sq">
              <a:noFill/>
              <a:prstDash val="solid"/>
              <a:miter/>
            </a:ln>
          </p:spPr>
          <p:txBody>
            <a:bodyPr/>
            <a:lstStyle/>
            <a:p>
              <a:endParaRPr lang="de-DE"/>
            </a:p>
          </p:txBody>
        </p:sp>
      </p:grpSp>
      <p:grpSp>
        <p:nvGrpSpPr>
          <p:cNvPr id="37" name="Group 37"/>
          <p:cNvGrpSpPr/>
          <p:nvPr/>
        </p:nvGrpSpPr>
        <p:grpSpPr>
          <a:xfrm>
            <a:off x="2780348" y="8050530"/>
            <a:ext cx="191452" cy="199072"/>
            <a:chOff x="0" y="0"/>
            <a:chExt cx="255270" cy="265430"/>
          </a:xfrm>
        </p:grpSpPr>
        <p:sp>
          <p:nvSpPr>
            <p:cNvPr id="38" name="Freeform 38"/>
            <p:cNvSpPr/>
            <p:nvPr/>
          </p:nvSpPr>
          <p:spPr>
            <a:xfrm>
              <a:off x="48260" y="50800"/>
              <a:ext cx="157480" cy="165100"/>
            </a:xfrm>
            <a:custGeom>
              <a:avLst/>
              <a:gdLst/>
              <a:ahLst/>
              <a:cxnLst/>
              <a:rect l="l" t="t" r="r" b="b"/>
              <a:pathLst>
                <a:path w="157480" h="165100">
                  <a:moveTo>
                    <a:pt x="154940" y="86360"/>
                  </a:moveTo>
                  <a:cubicBezTo>
                    <a:pt x="109220" y="160020"/>
                    <a:pt x="90170" y="165100"/>
                    <a:pt x="74930" y="162560"/>
                  </a:cubicBezTo>
                  <a:cubicBezTo>
                    <a:pt x="54610" y="160020"/>
                    <a:pt x="24130" y="143510"/>
                    <a:pt x="12700" y="125730"/>
                  </a:cubicBezTo>
                  <a:cubicBezTo>
                    <a:pt x="2540" y="107950"/>
                    <a:pt x="0" y="73660"/>
                    <a:pt x="8890" y="54610"/>
                  </a:cubicBezTo>
                  <a:cubicBezTo>
                    <a:pt x="17780" y="35560"/>
                    <a:pt x="45720" y="13970"/>
                    <a:pt x="66040" y="11430"/>
                  </a:cubicBezTo>
                  <a:cubicBezTo>
                    <a:pt x="86360" y="7620"/>
                    <a:pt x="119380" y="19050"/>
                    <a:pt x="133350" y="34290"/>
                  </a:cubicBezTo>
                  <a:cubicBezTo>
                    <a:pt x="148590" y="49530"/>
                    <a:pt x="157480" y="82550"/>
                    <a:pt x="152400" y="102870"/>
                  </a:cubicBezTo>
                  <a:cubicBezTo>
                    <a:pt x="148590" y="123190"/>
                    <a:pt x="125730" y="149860"/>
                    <a:pt x="106680" y="157480"/>
                  </a:cubicBezTo>
                  <a:cubicBezTo>
                    <a:pt x="87630" y="165100"/>
                    <a:pt x="53340" y="158750"/>
                    <a:pt x="35560" y="149860"/>
                  </a:cubicBezTo>
                  <a:cubicBezTo>
                    <a:pt x="21590" y="140970"/>
                    <a:pt x="11430" y="124460"/>
                    <a:pt x="6350" y="110490"/>
                  </a:cubicBezTo>
                  <a:cubicBezTo>
                    <a:pt x="1270" y="97790"/>
                    <a:pt x="0" y="82550"/>
                    <a:pt x="2540" y="67310"/>
                  </a:cubicBezTo>
                  <a:cubicBezTo>
                    <a:pt x="5080" y="52070"/>
                    <a:pt x="13970" y="30480"/>
                    <a:pt x="26670" y="19050"/>
                  </a:cubicBezTo>
                  <a:cubicBezTo>
                    <a:pt x="39370" y="7620"/>
                    <a:pt x="60960" y="0"/>
                    <a:pt x="77470" y="0"/>
                  </a:cubicBezTo>
                  <a:cubicBezTo>
                    <a:pt x="95250" y="0"/>
                    <a:pt x="116840" y="7620"/>
                    <a:pt x="129540" y="19050"/>
                  </a:cubicBezTo>
                  <a:cubicBezTo>
                    <a:pt x="142240" y="29210"/>
                    <a:pt x="154940" y="66040"/>
                    <a:pt x="154940" y="66040"/>
                  </a:cubicBezTo>
                </a:path>
              </a:pathLst>
            </a:custGeom>
            <a:solidFill>
              <a:srgbClr val="FFFFFF"/>
            </a:solidFill>
            <a:ln cap="sq">
              <a:noFill/>
              <a:prstDash val="solid"/>
              <a:miter/>
            </a:ln>
          </p:spPr>
          <p:txBody>
            <a:bodyPr/>
            <a:lstStyle/>
            <a:p>
              <a:endParaRPr lang="de-DE"/>
            </a:p>
          </p:txBody>
        </p:sp>
      </p:grpSp>
      <p:grpSp>
        <p:nvGrpSpPr>
          <p:cNvPr id="39" name="Group 39"/>
          <p:cNvGrpSpPr/>
          <p:nvPr/>
        </p:nvGrpSpPr>
        <p:grpSpPr>
          <a:xfrm>
            <a:off x="2772728" y="8095297"/>
            <a:ext cx="191452" cy="194310"/>
            <a:chOff x="0" y="0"/>
            <a:chExt cx="255270" cy="259080"/>
          </a:xfrm>
        </p:grpSpPr>
        <p:sp>
          <p:nvSpPr>
            <p:cNvPr id="40" name="Freeform 40"/>
            <p:cNvSpPr/>
            <p:nvPr/>
          </p:nvSpPr>
          <p:spPr>
            <a:xfrm>
              <a:off x="48260" y="50800"/>
              <a:ext cx="156210" cy="160020"/>
            </a:xfrm>
            <a:custGeom>
              <a:avLst/>
              <a:gdLst/>
              <a:ahLst/>
              <a:cxnLst/>
              <a:rect l="l" t="t" r="r" b="b"/>
              <a:pathLst>
                <a:path w="156210" h="160020">
                  <a:moveTo>
                    <a:pt x="154940" y="81280"/>
                  </a:moveTo>
                  <a:cubicBezTo>
                    <a:pt x="104140" y="156210"/>
                    <a:pt x="69850" y="160020"/>
                    <a:pt x="50800" y="152400"/>
                  </a:cubicBezTo>
                  <a:cubicBezTo>
                    <a:pt x="30480" y="143510"/>
                    <a:pt x="8890" y="118110"/>
                    <a:pt x="3810" y="97790"/>
                  </a:cubicBezTo>
                  <a:cubicBezTo>
                    <a:pt x="0" y="77470"/>
                    <a:pt x="8890" y="44450"/>
                    <a:pt x="24130" y="29210"/>
                  </a:cubicBezTo>
                  <a:cubicBezTo>
                    <a:pt x="38100" y="13970"/>
                    <a:pt x="69850" y="2540"/>
                    <a:pt x="91440" y="6350"/>
                  </a:cubicBezTo>
                  <a:cubicBezTo>
                    <a:pt x="111760" y="8890"/>
                    <a:pt x="139700" y="30480"/>
                    <a:pt x="148590" y="49530"/>
                  </a:cubicBezTo>
                  <a:cubicBezTo>
                    <a:pt x="156210" y="68580"/>
                    <a:pt x="154940" y="102870"/>
                    <a:pt x="143510" y="120650"/>
                  </a:cubicBezTo>
                  <a:cubicBezTo>
                    <a:pt x="133350" y="138430"/>
                    <a:pt x="102870" y="154940"/>
                    <a:pt x="82550" y="157480"/>
                  </a:cubicBezTo>
                  <a:cubicBezTo>
                    <a:pt x="67310" y="158750"/>
                    <a:pt x="48260" y="154940"/>
                    <a:pt x="35560" y="144780"/>
                  </a:cubicBezTo>
                  <a:cubicBezTo>
                    <a:pt x="20320" y="132080"/>
                    <a:pt x="5080" y="101600"/>
                    <a:pt x="2540" y="81280"/>
                  </a:cubicBezTo>
                  <a:cubicBezTo>
                    <a:pt x="1270" y="63500"/>
                    <a:pt x="6350" y="41910"/>
                    <a:pt x="19050" y="29210"/>
                  </a:cubicBezTo>
                  <a:cubicBezTo>
                    <a:pt x="31750" y="13970"/>
                    <a:pt x="63500" y="0"/>
                    <a:pt x="82550" y="0"/>
                  </a:cubicBezTo>
                  <a:cubicBezTo>
                    <a:pt x="100330" y="0"/>
                    <a:pt x="120650" y="10160"/>
                    <a:pt x="132080" y="21590"/>
                  </a:cubicBezTo>
                  <a:cubicBezTo>
                    <a:pt x="144780" y="34290"/>
                    <a:pt x="154940" y="71120"/>
                    <a:pt x="154940" y="71120"/>
                  </a:cubicBezTo>
                </a:path>
              </a:pathLst>
            </a:custGeom>
            <a:solidFill>
              <a:srgbClr val="FFFFFF"/>
            </a:solidFill>
            <a:ln cap="sq">
              <a:noFill/>
              <a:prstDash val="solid"/>
              <a:miter/>
            </a:ln>
          </p:spPr>
          <p:txBody>
            <a:bodyPr/>
            <a:lstStyle/>
            <a:p>
              <a:endParaRPr lang="de-DE"/>
            </a:p>
          </p:txBody>
        </p:sp>
      </p:grpSp>
      <p:grpSp>
        <p:nvGrpSpPr>
          <p:cNvPr id="41" name="Group 41"/>
          <p:cNvGrpSpPr/>
          <p:nvPr/>
        </p:nvGrpSpPr>
        <p:grpSpPr>
          <a:xfrm>
            <a:off x="2859405" y="8064818"/>
            <a:ext cx="189548" cy="189548"/>
            <a:chOff x="0" y="0"/>
            <a:chExt cx="252730" cy="252730"/>
          </a:xfrm>
        </p:grpSpPr>
        <p:sp>
          <p:nvSpPr>
            <p:cNvPr id="42" name="Freeform 42"/>
            <p:cNvSpPr/>
            <p:nvPr/>
          </p:nvSpPr>
          <p:spPr>
            <a:xfrm>
              <a:off x="49530" y="49530"/>
              <a:ext cx="149860" cy="154940"/>
            </a:xfrm>
            <a:custGeom>
              <a:avLst/>
              <a:gdLst/>
              <a:ahLst/>
              <a:cxnLst/>
              <a:rect l="l" t="t" r="r" b="b"/>
              <a:pathLst>
                <a:path w="149860" h="154940">
                  <a:moveTo>
                    <a:pt x="149860" y="53340"/>
                  </a:moveTo>
                  <a:cubicBezTo>
                    <a:pt x="146050" y="107950"/>
                    <a:pt x="124460" y="135890"/>
                    <a:pt x="107950" y="146050"/>
                  </a:cubicBezTo>
                  <a:cubicBezTo>
                    <a:pt x="96520" y="152400"/>
                    <a:pt x="85090" y="154940"/>
                    <a:pt x="72390" y="152400"/>
                  </a:cubicBezTo>
                  <a:cubicBezTo>
                    <a:pt x="54610" y="148590"/>
                    <a:pt x="22860" y="130810"/>
                    <a:pt x="11430" y="115570"/>
                  </a:cubicBezTo>
                  <a:cubicBezTo>
                    <a:pt x="3810" y="105410"/>
                    <a:pt x="0" y="93980"/>
                    <a:pt x="1270" y="81280"/>
                  </a:cubicBezTo>
                  <a:cubicBezTo>
                    <a:pt x="2540" y="62230"/>
                    <a:pt x="16510" y="29210"/>
                    <a:pt x="30480" y="16510"/>
                  </a:cubicBezTo>
                  <a:cubicBezTo>
                    <a:pt x="39370" y="7620"/>
                    <a:pt x="49530" y="2540"/>
                    <a:pt x="63500" y="1270"/>
                  </a:cubicBezTo>
                  <a:cubicBezTo>
                    <a:pt x="81280" y="0"/>
                    <a:pt x="130810" y="22860"/>
                    <a:pt x="130810" y="22860"/>
                  </a:cubicBezTo>
                </a:path>
              </a:pathLst>
            </a:custGeom>
            <a:solidFill>
              <a:srgbClr val="FFFFFF"/>
            </a:solidFill>
            <a:ln cap="sq">
              <a:noFill/>
              <a:prstDash val="solid"/>
              <a:miter/>
            </a:ln>
          </p:spPr>
          <p:txBody>
            <a:bodyPr/>
            <a:lstStyle/>
            <a:p>
              <a:endParaRPr lang="de-DE"/>
            </a:p>
          </p:txBody>
        </p:sp>
      </p:grpSp>
      <p:grpSp>
        <p:nvGrpSpPr>
          <p:cNvPr id="43" name="Group 43"/>
          <p:cNvGrpSpPr/>
          <p:nvPr/>
        </p:nvGrpSpPr>
        <p:grpSpPr>
          <a:xfrm>
            <a:off x="2852738" y="8132445"/>
            <a:ext cx="189548" cy="189548"/>
            <a:chOff x="0" y="0"/>
            <a:chExt cx="252730" cy="252730"/>
          </a:xfrm>
        </p:grpSpPr>
        <p:sp>
          <p:nvSpPr>
            <p:cNvPr id="44" name="Freeform 44"/>
            <p:cNvSpPr/>
            <p:nvPr/>
          </p:nvSpPr>
          <p:spPr>
            <a:xfrm>
              <a:off x="49530" y="49530"/>
              <a:ext cx="149860" cy="154940"/>
            </a:xfrm>
            <a:custGeom>
              <a:avLst/>
              <a:gdLst/>
              <a:ahLst/>
              <a:cxnLst/>
              <a:rect l="l" t="t" r="r" b="b"/>
              <a:pathLst>
                <a:path w="149860" h="154940">
                  <a:moveTo>
                    <a:pt x="149860" y="53340"/>
                  </a:moveTo>
                  <a:cubicBezTo>
                    <a:pt x="146050" y="107950"/>
                    <a:pt x="124460" y="135890"/>
                    <a:pt x="107950" y="146050"/>
                  </a:cubicBezTo>
                  <a:cubicBezTo>
                    <a:pt x="96520" y="152400"/>
                    <a:pt x="85090" y="154940"/>
                    <a:pt x="72390" y="152400"/>
                  </a:cubicBezTo>
                  <a:cubicBezTo>
                    <a:pt x="54610" y="149860"/>
                    <a:pt x="22860" y="130810"/>
                    <a:pt x="11430" y="115570"/>
                  </a:cubicBezTo>
                  <a:cubicBezTo>
                    <a:pt x="3810" y="105410"/>
                    <a:pt x="0" y="93980"/>
                    <a:pt x="1270" y="81280"/>
                  </a:cubicBezTo>
                  <a:cubicBezTo>
                    <a:pt x="2540" y="62230"/>
                    <a:pt x="16510" y="29210"/>
                    <a:pt x="30480" y="16510"/>
                  </a:cubicBezTo>
                  <a:cubicBezTo>
                    <a:pt x="39370" y="7620"/>
                    <a:pt x="50800" y="2540"/>
                    <a:pt x="63500" y="1270"/>
                  </a:cubicBezTo>
                  <a:cubicBezTo>
                    <a:pt x="81280" y="0"/>
                    <a:pt x="130810" y="22860"/>
                    <a:pt x="130810" y="22860"/>
                  </a:cubicBezTo>
                </a:path>
              </a:pathLst>
            </a:custGeom>
            <a:solidFill>
              <a:srgbClr val="FFFFFF"/>
            </a:solidFill>
            <a:ln cap="sq">
              <a:noFill/>
              <a:prstDash val="solid"/>
              <a:miter/>
            </a:ln>
          </p:spPr>
          <p:txBody>
            <a:bodyPr/>
            <a:lstStyle/>
            <a:p>
              <a:endParaRPr lang="de-DE"/>
            </a:p>
          </p:txBody>
        </p:sp>
      </p:grpSp>
      <p:grpSp>
        <p:nvGrpSpPr>
          <p:cNvPr id="45" name="Group 45"/>
          <p:cNvGrpSpPr/>
          <p:nvPr/>
        </p:nvGrpSpPr>
        <p:grpSpPr>
          <a:xfrm>
            <a:off x="2870835" y="8105775"/>
            <a:ext cx="189548" cy="189548"/>
            <a:chOff x="0" y="0"/>
            <a:chExt cx="252730" cy="252730"/>
          </a:xfrm>
        </p:grpSpPr>
        <p:sp>
          <p:nvSpPr>
            <p:cNvPr id="46" name="Freeform 46"/>
            <p:cNvSpPr/>
            <p:nvPr/>
          </p:nvSpPr>
          <p:spPr>
            <a:xfrm>
              <a:off x="49530" y="50800"/>
              <a:ext cx="149860" cy="153670"/>
            </a:xfrm>
            <a:custGeom>
              <a:avLst/>
              <a:gdLst/>
              <a:ahLst/>
              <a:cxnLst/>
              <a:rect l="l" t="t" r="r" b="b"/>
              <a:pathLst>
                <a:path w="149860" h="153670">
                  <a:moveTo>
                    <a:pt x="149860" y="53340"/>
                  </a:moveTo>
                  <a:cubicBezTo>
                    <a:pt x="147320" y="106680"/>
                    <a:pt x="124460" y="135890"/>
                    <a:pt x="107950" y="144780"/>
                  </a:cubicBezTo>
                  <a:cubicBezTo>
                    <a:pt x="97790" y="152400"/>
                    <a:pt x="85090" y="153670"/>
                    <a:pt x="72390" y="151130"/>
                  </a:cubicBezTo>
                  <a:cubicBezTo>
                    <a:pt x="54610" y="148590"/>
                    <a:pt x="22860" y="129540"/>
                    <a:pt x="11430" y="115570"/>
                  </a:cubicBezTo>
                  <a:cubicBezTo>
                    <a:pt x="3810" y="104140"/>
                    <a:pt x="0" y="93980"/>
                    <a:pt x="1270" y="80010"/>
                  </a:cubicBezTo>
                  <a:cubicBezTo>
                    <a:pt x="2540" y="62230"/>
                    <a:pt x="17780" y="29210"/>
                    <a:pt x="30480" y="15240"/>
                  </a:cubicBezTo>
                  <a:cubicBezTo>
                    <a:pt x="39370" y="6350"/>
                    <a:pt x="50800" y="1270"/>
                    <a:pt x="63500" y="0"/>
                  </a:cubicBezTo>
                  <a:cubicBezTo>
                    <a:pt x="82550" y="0"/>
                    <a:pt x="130810" y="21590"/>
                    <a:pt x="130810" y="21590"/>
                  </a:cubicBezTo>
                </a:path>
              </a:pathLst>
            </a:custGeom>
            <a:solidFill>
              <a:srgbClr val="FFFFFF"/>
            </a:solidFill>
            <a:ln cap="sq">
              <a:noFill/>
              <a:prstDash val="solid"/>
              <a:miter/>
            </a:ln>
          </p:spPr>
          <p:txBody>
            <a:bodyPr/>
            <a:lstStyle/>
            <a:p>
              <a:endParaRPr lang="de-DE"/>
            </a:p>
          </p:txBody>
        </p:sp>
      </p:grpSp>
      <p:grpSp>
        <p:nvGrpSpPr>
          <p:cNvPr id="47" name="Group 47"/>
          <p:cNvGrpSpPr/>
          <p:nvPr/>
        </p:nvGrpSpPr>
        <p:grpSpPr>
          <a:xfrm>
            <a:off x="2767965" y="8281035"/>
            <a:ext cx="189548" cy="189548"/>
            <a:chOff x="0" y="0"/>
            <a:chExt cx="252730" cy="252730"/>
          </a:xfrm>
        </p:grpSpPr>
        <p:sp>
          <p:nvSpPr>
            <p:cNvPr id="48" name="Freeform 48"/>
            <p:cNvSpPr/>
            <p:nvPr/>
          </p:nvSpPr>
          <p:spPr>
            <a:xfrm>
              <a:off x="50800" y="50800"/>
              <a:ext cx="149860" cy="153670"/>
            </a:xfrm>
            <a:custGeom>
              <a:avLst/>
              <a:gdLst/>
              <a:ahLst/>
              <a:cxnLst/>
              <a:rect l="l" t="t" r="r" b="b"/>
              <a:pathLst>
                <a:path w="149860" h="153670">
                  <a:moveTo>
                    <a:pt x="149860" y="53340"/>
                  </a:moveTo>
                  <a:cubicBezTo>
                    <a:pt x="146050" y="106680"/>
                    <a:pt x="123190" y="135890"/>
                    <a:pt x="107950" y="144780"/>
                  </a:cubicBezTo>
                  <a:cubicBezTo>
                    <a:pt x="96520" y="152400"/>
                    <a:pt x="85090" y="153670"/>
                    <a:pt x="72390" y="151130"/>
                  </a:cubicBezTo>
                  <a:cubicBezTo>
                    <a:pt x="53340" y="148590"/>
                    <a:pt x="22860" y="129540"/>
                    <a:pt x="11430" y="114300"/>
                  </a:cubicBezTo>
                  <a:cubicBezTo>
                    <a:pt x="2540" y="104140"/>
                    <a:pt x="0" y="92710"/>
                    <a:pt x="0" y="80010"/>
                  </a:cubicBezTo>
                  <a:cubicBezTo>
                    <a:pt x="1270" y="62230"/>
                    <a:pt x="16510" y="27940"/>
                    <a:pt x="29210" y="15240"/>
                  </a:cubicBezTo>
                  <a:cubicBezTo>
                    <a:pt x="39370" y="6350"/>
                    <a:pt x="49530" y="1270"/>
                    <a:pt x="62230" y="0"/>
                  </a:cubicBezTo>
                  <a:cubicBezTo>
                    <a:pt x="81280" y="0"/>
                    <a:pt x="130810" y="21590"/>
                    <a:pt x="130810" y="21590"/>
                  </a:cubicBezTo>
                </a:path>
              </a:pathLst>
            </a:custGeom>
            <a:solidFill>
              <a:srgbClr val="FFFFFF"/>
            </a:solidFill>
            <a:ln cap="sq">
              <a:noFill/>
              <a:prstDash val="solid"/>
              <a:miter/>
            </a:ln>
          </p:spPr>
          <p:txBody>
            <a:bodyPr/>
            <a:lstStyle/>
            <a:p>
              <a:endParaRPr lang="de-DE"/>
            </a:p>
          </p:txBody>
        </p:sp>
      </p:grpSp>
      <p:grpSp>
        <p:nvGrpSpPr>
          <p:cNvPr id="49" name="Group 49"/>
          <p:cNvGrpSpPr/>
          <p:nvPr/>
        </p:nvGrpSpPr>
        <p:grpSpPr>
          <a:xfrm>
            <a:off x="2779395" y="8276272"/>
            <a:ext cx="189548" cy="189548"/>
            <a:chOff x="0" y="0"/>
            <a:chExt cx="252730" cy="252730"/>
          </a:xfrm>
        </p:grpSpPr>
        <p:sp>
          <p:nvSpPr>
            <p:cNvPr id="50" name="Freeform 50"/>
            <p:cNvSpPr/>
            <p:nvPr/>
          </p:nvSpPr>
          <p:spPr>
            <a:xfrm>
              <a:off x="50800" y="49530"/>
              <a:ext cx="149860" cy="154940"/>
            </a:xfrm>
            <a:custGeom>
              <a:avLst/>
              <a:gdLst/>
              <a:ahLst/>
              <a:cxnLst/>
              <a:rect l="l" t="t" r="r" b="b"/>
              <a:pathLst>
                <a:path w="149860" h="154940">
                  <a:moveTo>
                    <a:pt x="149860" y="53340"/>
                  </a:moveTo>
                  <a:cubicBezTo>
                    <a:pt x="146050" y="107950"/>
                    <a:pt x="123190" y="135890"/>
                    <a:pt x="107950" y="146050"/>
                  </a:cubicBezTo>
                  <a:cubicBezTo>
                    <a:pt x="96520" y="152400"/>
                    <a:pt x="85090" y="154940"/>
                    <a:pt x="72390" y="152400"/>
                  </a:cubicBezTo>
                  <a:cubicBezTo>
                    <a:pt x="53340" y="149860"/>
                    <a:pt x="22860" y="130810"/>
                    <a:pt x="11430" y="115570"/>
                  </a:cubicBezTo>
                  <a:cubicBezTo>
                    <a:pt x="3810" y="105410"/>
                    <a:pt x="0" y="93980"/>
                    <a:pt x="0" y="81280"/>
                  </a:cubicBezTo>
                  <a:cubicBezTo>
                    <a:pt x="1270" y="62230"/>
                    <a:pt x="16510" y="29210"/>
                    <a:pt x="29210" y="16510"/>
                  </a:cubicBezTo>
                  <a:cubicBezTo>
                    <a:pt x="39370" y="7620"/>
                    <a:pt x="49530" y="2540"/>
                    <a:pt x="63500" y="1270"/>
                  </a:cubicBezTo>
                  <a:cubicBezTo>
                    <a:pt x="81280" y="0"/>
                    <a:pt x="130810" y="22860"/>
                    <a:pt x="130810" y="22860"/>
                  </a:cubicBezTo>
                </a:path>
              </a:pathLst>
            </a:custGeom>
            <a:solidFill>
              <a:srgbClr val="FFFFFF"/>
            </a:solidFill>
            <a:ln cap="sq">
              <a:noFill/>
              <a:prstDash val="solid"/>
              <a:miter/>
            </a:ln>
          </p:spPr>
          <p:txBody>
            <a:bodyPr/>
            <a:lstStyle/>
            <a:p>
              <a:endParaRPr lang="de-DE"/>
            </a:p>
          </p:txBody>
        </p:sp>
      </p:grpSp>
      <p:grpSp>
        <p:nvGrpSpPr>
          <p:cNvPr id="51" name="Group 51"/>
          <p:cNvGrpSpPr/>
          <p:nvPr/>
        </p:nvGrpSpPr>
        <p:grpSpPr>
          <a:xfrm>
            <a:off x="2779395" y="8282940"/>
            <a:ext cx="189548" cy="189548"/>
            <a:chOff x="0" y="0"/>
            <a:chExt cx="252730" cy="252730"/>
          </a:xfrm>
        </p:grpSpPr>
        <p:sp>
          <p:nvSpPr>
            <p:cNvPr id="52" name="Freeform 52"/>
            <p:cNvSpPr/>
            <p:nvPr/>
          </p:nvSpPr>
          <p:spPr>
            <a:xfrm>
              <a:off x="50800" y="49530"/>
              <a:ext cx="149860" cy="154940"/>
            </a:xfrm>
            <a:custGeom>
              <a:avLst/>
              <a:gdLst/>
              <a:ahLst/>
              <a:cxnLst/>
              <a:rect l="l" t="t" r="r" b="b"/>
              <a:pathLst>
                <a:path w="149860" h="154940">
                  <a:moveTo>
                    <a:pt x="149860" y="53340"/>
                  </a:moveTo>
                  <a:cubicBezTo>
                    <a:pt x="146050" y="107950"/>
                    <a:pt x="123190" y="135890"/>
                    <a:pt x="107950" y="146050"/>
                  </a:cubicBezTo>
                  <a:cubicBezTo>
                    <a:pt x="96520" y="152400"/>
                    <a:pt x="85090" y="154940"/>
                    <a:pt x="72390" y="152400"/>
                  </a:cubicBezTo>
                  <a:cubicBezTo>
                    <a:pt x="53340" y="148590"/>
                    <a:pt x="22860" y="130810"/>
                    <a:pt x="11430" y="115570"/>
                  </a:cubicBezTo>
                  <a:cubicBezTo>
                    <a:pt x="3810" y="105410"/>
                    <a:pt x="0" y="93980"/>
                    <a:pt x="0" y="81280"/>
                  </a:cubicBezTo>
                  <a:cubicBezTo>
                    <a:pt x="1270" y="62230"/>
                    <a:pt x="16510" y="29210"/>
                    <a:pt x="29210" y="16510"/>
                  </a:cubicBezTo>
                  <a:cubicBezTo>
                    <a:pt x="39370" y="7620"/>
                    <a:pt x="49530" y="2540"/>
                    <a:pt x="63500" y="1270"/>
                  </a:cubicBezTo>
                  <a:cubicBezTo>
                    <a:pt x="81280" y="0"/>
                    <a:pt x="130810" y="22860"/>
                    <a:pt x="130810" y="22860"/>
                  </a:cubicBezTo>
                </a:path>
              </a:pathLst>
            </a:custGeom>
            <a:solidFill>
              <a:srgbClr val="FFFFFF"/>
            </a:solidFill>
            <a:ln cap="sq">
              <a:noFill/>
              <a:prstDash val="solid"/>
              <a:miter/>
            </a:ln>
          </p:spPr>
          <p:txBody>
            <a:bodyPr/>
            <a:lstStyle/>
            <a:p>
              <a:endParaRPr lang="de-DE"/>
            </a:p>
          </p:txBody>
        </p:sp>
      </p:grpSp>
      <p:grpSp>
        <p:nvGrpSpPr>
          <p:cNvPr id="53" name="Group 53"/>
          <p:cNvGrpSpPr/>
          <p:nvPr/>
        </p:nvGrpSpPr>
        <p:grpSpPr>
          <a:xfrm>
            <a:off x="3224212" y="8191500"/>
            <a:ext cx="171450" cy="166688"/>
            <a:chOff x="0" y="0"/>
            <a:chExt cx="228600" cy="222250"/>
          </a:xfrm>
        </p:grpSpPr>
        <p:sp>
          <p:nvSpPr>
            <p:cNvPr id="54" name="Freeform 54"/>
            <p:cNvSpPr/>
            <p:nvPr/>
          </p:nvSpPr>
          <p:spPr>
            <a:xfrm>
              <a:off x="49530" y="49530"/>
              <a:ext cx="124460" cy="129540"/>
            </a:xfrm>
            <a:custGeom>
              <a:avLst/>
              <a:gdLst/>
              <a:ahLst/>
              <a:cxnLst/>
              <a:rect l="l" t="t" r="r" b="b"/>
              <a:pathLst>
                <a:path w="124460" h="129540">
                  <a:moveTo>
                    <a:pt x="124460" y="44450"/>
                  </a:moveTo>
                  <a:cubicBezTo>
                    <a:pt x="121920" y="90170"/>
                    <a:pt x="106680" y="114300"/>
                    <a:pt x="90170" y="121920"/>
                  </a:cubicBezTo>
                  <a:cubicBezTo>
                    <a:pt x="74930" y="129540"/>
                    <a:pt x="45720" y="124460"/>
                    <a:pt x="31750" y="118110"/>
                  </a:cubicBezTo>
                  <a:cubicBezTo>
                    <a:pt x="21590" y="114300"/>
                    <a:pt x="15240" y="105410"/>
                    <a:pt x="10160" y="96520"/>
                  </a:cubicBezTo>
                  <a:cubicBezTo>
                    <a:pt x="5080" y="88900"/>
                    <a:pt x="0" y="78740"/>
                    <a:pt x="1270" y="67310"/>
                  </a:cubicBezTo>
                  <a:cubicBezTo>
                    <a:pt x="2540" y="52070"/>
                    <a:pt x="13970" y="25400"/>
                    <a:pt x="25400" y="13970"/>
                  </a:cubicBezTo>
                  <a:cubicBezTo>
                    <a:pt x="33020" y="6350"/>
                    <a:pt x="41910" y="2540"/>
                    <a:pt x="53340" y="1270"/>
                  </a:cubicBezTo>
                  <a:cubicBezTo>
                    <a:pt x="68580" y="0"/>
                    <a:pt x="109220" y="19050"/>
                    <a:pt x="109220" y="19050"/>
                  </a:cubicBezTo>
                </a:path>
              </a:pathLst>
            </a:custGeom>
            <a:solidFill>
              <a:srgbClr val="FFFFFF"/>
            </a:solidFill>
            <a:ln cap="sq">
              <a:noFill/>
              <a:prstDash val="solid"/>
              <a:miter/>
            </a:ln>
          </p:spPr>
          <p:txBody>
            <a:bodyPr/>
            <a:lstStyle/>
            <a:p>
              <a:endParaRPr lang="de-DE"/>
            </a:p>
          </p:txBody>
        </p:sp>
      </p:grpSp>
      <p:grpSp>
        <p:nvGrpSpPr>
          <p:cNvPr id="55" name="Group 55"/>
          <p:cNvGrpSpPr/>
          <p:nvPr/>
        </p:nvGrpSpPr>
        <p:grpSpPr>
          <a:xfrm>
            <a:off x="2788920" y="8301990"/>
            <a:ext cx="171450" cy="166688"/>
            <a:chOff x="0" y="0"/>
            <a:chExt cx="228600" cy="222250"/>
          </a:xfrm>
        </p:grpSpPr>
        <p:sp>
          <p:nvSpPr>
            <p:cNvPr id="56" name="Freeform 56"/>
            <p:cNvSpPr/>
            <p:nvPr/>
          </p:nvSpPr>
          <p:spPr>
            <a:xfrm>
              <a:off x="50800" y="50800"/>
              <a:ext cx="124460" cy="128270"/>
            </a:xfrm>
            <a:custGeom>
              <a:avLst/>
              <a:gdLst/>
              <a:ahLst/>
              <a:cxnLst/>
              <a:rect l="l" t="t" r="r" b="b"/>
              <a:pathLst>
                <a:path w="124460" h="128270">
                  <a:moveTo>
                    <a:pt x="124460" y="44450"/>
                  </a:moveTo>
                  <a:cubicBezTo>
                    <a:pt x="121920" y="88900"/>
                    <a:pt x="105410" y="114300"/>
                    <a:pt x="90170" y="120650"/>
                  </a:cubicBezTo>
                  <a:cubicBezTo>
                    <a:pt x="73660" y="128270"/>
                    <a:pt x="45720" y="123190"/>
                    <a:pt x="31750" y="116840"/>
                  </a:cubicBezTo>
                  <a:cubicBezTo>
                    <a:pt x="21590" y="113030"/>
                    <a:pt x="15240" y="104140"/>
                    <a:pt x="10160" y="95250"/>
                  </a:cubicBezTo>
                  <a:cubicBezTo>
                    <a:pt x="5080" y="87630"/>
                    <a:pt x="0" y="77470"/>
                    <a:pt x="0" y="67310"/>
                  </a:cubicBezTo>
                  <a:cubicBezTo>
                    <a:pt x="1270" y="52070"/>
                    <a:pt x="13970" y="24130"/>
                    <a:pt x="25400" y="12700"/>
                  </a:cubicBezTo>
                  <a:cubicBezTo>
                    <a:pt x="33020" y="5080"/>
                    <a:pt x="41910" y="1270"/>
                    <a:pt x="52070" y="0"/>
                  </a:cubicBezTo>
                  <a:cubicBezTo>
                    <a:pt x="67310" y="0"/>
                    <a:pt x="109220" y="17780"/>
                    <a:pt x="109220" y="17780"/>
                  </a:cubicBezTo>
                </a:path>
              </a:pathLst>
            </a:custGeom>
            <a:solidFill>
              <a:srgbClr val="FFFFFF"/>
            </a:solidFill>
            <a:ln cap="sq">
              <a:noFill/>
              <a:prstDash val="solid"/>
              <a:miter/>
            </a:ln>
          </p:spPr>
          <p:txBody>
            <a:bodyPr/>
            <a:lstStyle/>
            <a:p>
              <a:endParaRPr lang="de-DE"/>
            </a:p>
          </p:txBody>
        </p:sp>
      </p:grpSp>
      <p:grpSp>
        <p:nvGrpSpPr>
          <p:cNvPr id="57" name="Group 57"/>
          <p:cNvGrpSpPr/>
          <p:nvPr/>
        </p:nvGrpSpPr>
        <p:grpSpPr>
          <a:xfrm>
            <a:off x="2801302" y="8312468"/>
            <a:ext cx="171450" cy="166688"/>
            <a:chOff x="0" y="0"/>
            <a:chExt cx="228600" cy="222250"/>
          </a:xfrm>
        </p:grpSpPr>
        <p:sp>
          <p:nvSpPr>
            <p:cNvPr id="58" name="Freeform 58"/>
            <p:cNvSpPr/>
            <p:nvPr/>
          </p:nvSpPr>
          <p:spPr>
            <a:xfrm>
              <a:off x="49530" y="49530"/>
              <a:ext cx="124460" cy="128270"/>
            </a:xfrm>
            <a:custGeom>
              <a:avLst/>
              <a:gdLst/>
              <a:ahLst/>
              <a:cxnLst/>
              <a:rect l="l" t="t" r="r" b="b"/>
              <a:pathLst>
                <a:path w="124460" h="128270">
                  <a:moveTo>
                    <a:pt x="124460" y="44450"/>
                  </a:moveTo>
                  <a:cubicBezTo>
                    <a:pt x="121920" y="90170"/>
                    <a:pt x="106680" y="114300"/>
                    <a:pt x="90170" y="121920"/>
                  </a:cubicBezTo>
                  <a:cubicBezTo>
                    <a:pt x="74930" y="128270"/>
                    <a:pt x="45720" y="124460"/>
                    <a:pt x="31750" y="118110"/>
                  </a:cubicBezTo>
                  <a:cubicBezTo>
                    <a:pt x="21590" y="113030"/>
                    <a:pt x="15240" y="104140"/>
                    <a:pt x="10160" y="96520"/>
                  </a:cubicBezTo>
                  <a:cubicBezTo>
                    <a:pt x="5080" y="87630"/>
                    <a:pt x="0" y="78740"/>
                    <a:pt x="1270" y="67310"/>
                  </a:cubicBezTo>
                  <a:cubicBezTo>
                    <a:pt x="1270" y="52070"/>
                    <a:pt x="13970" y="24130"/>
                    <a:pt x="25400" y="13970"/>
                  </a:cubicBezTo>
                  <a:cubicBezTo>
                    <a:pt x="33020" y="5080"/>
                    <a:pt x="41910" y="1270"/>
                    <a:pt x="53340" y="1270"/>
                  </a:cubicBezTo>
                  <a:cubicBezTo>
                    <a:pt x="68580" y="0"/>
                    <a:pt x="109220" y="19050"/>
                    <a:pt x="109220" y="19050"/>
                  </a:cubicBezTo>
                </a:path>
              </a:pathLst>
            </a:custGeom>
            <a:solidFill>
              <a:srgbClr val="FFFFFF"/>
            </a:solidFill>
            <a:ln cap="sq">
              <a:noFill/>
              <a:prstDash val="solid"/>
              <a:miter/>
            </a:ln>
          </p:spPr>
          <p:txBody>
            <a:bodyPr/>
            <a:lstStyle/>
            <a:p>
              <a:endParaRPr lang="de-DE"/>
            </a:p>
          </p:txBody>
        </p:sp>
      </p:grpSp>
      <p:grpSp>
        <p:nvGrpSpPr>
          <p:cNvPr id="59" name="Group 59"/>
          <p:cNvGrpSpPr/>
          <p:nvPr/>
        </p:nvGrpSpPr>
        <p:grpSpPr>
          <a:xfrm>
            <a:off x="2799398" y="8512493"/>
            <a:ext cx="171450" cy="166688"/>
            <a:chOff x="0" y="0"/>
            <a:chExt cx="228600" cy="222250"/>
          </a:xfrm>
        </p:grpSpPr>
        <p:sp>
          <p:nvSpPr>
            <p:cNvPr id="60" name="Freeform 60"/>
            <p:cNvSpPr/>
            <p:nvPr/>
          </p:nvSpPr>
          <p:spPr>
            <a:xfrm>
              <a:off x="49530" y="49530"/>
              <a:ext cx="125730" cy="128270"/>
            </a:xfrm>
            <a:custGeom>
              <a:avLst/>
              <a:gdLst/>
              <a:ahLst/>
              <a:cxnLst/>
              <a:rect l="l" t="t" r="r" b="b"/>
              <a:pathLst>
                <a:path w="125730" h="128270">
                  <a:moveTo>
                    <a:pt x="125730" y="44450"/>
                  </a:moveTo>
                  <a:cubicBezTo>
                    <a:pt x="121920" y="90170"/>
                    <a:pt x="106680" y="114300"/>
                    <a:pt x="90170" y="121920"/>
                  </a:cubicBezTo>
                  <a:cubicBezTo>
                    <a:pt x="74930" y="128270"/>
                    <a:pt x="45720" y="124460"/>
                    <a:pt x="31750" y="118110"/>
                  </a:cubicBezTo>
                  <a:cubicBezTo>
                    <a:pt x="21590" y="113030"/>
                    <a:pt x="15240" y="104140"/>
                    <a:pt x="10160" y="96520"/>
                  </a:cubicBezTo>
                  <a:cubicBezTo>
                    <a:pt x="5080" y="87630"/>
                    <a:pt x="0" y="78740"/>
                    <a:pt x="1270" y="67310"/>
                  </a:cubicBezTo>
                  <a:cubicBezTo>
                    <a:pt x="2540" y="52070"/>
                    <a:pt x="13970" y="24130"/>
                    <a:pt x="25400" y="13970"/>
                  </a:cubicBezTo>
                  <a:cubicBezTo>
                    <a:pt x="33020" y="5080"/>
                    <a:pt x="41910" y="1270"/>
                    <a:pt x="53340" y="1270"/>
                  </a:cubicBezTo>
                  <a:cubicBezTo>
                    <a:pt x="68580" y="0"/>
                    <a:pt x="109220" y="19050"/>
                    <a:pt x="109220" y="19050"/>
                  </a:cubicBezTo>
                </a:path>
              </a:pathLst>
            </a:custGeom>
            <a:solidFill>
              <a:srgbClr val="FFFFFF"/>
            </a:solidFill>
            <a:ln cap="sq">
              <a:noFill/>
              <a:prstDash val="solid"/>
              <a:miter/>
            </a:ln>
          </p:spPr>
          <p:txBody>
            <a:bodyPr/>
            <a:lstStyle/>
            <a:p>
              <a:endParaRPr lang="de-DE"/>
            </a:p>
          </p:txBody>
        </p:sp>
      </p:grpSp>
      <p:grpSp>
        <p:nvGrpSpPr>
          <p:cNvPr id="61" name="Group 61"/>
          <p:cNvGrpSpPr/>
          <p:nvPr/>
        </p:nvGrpSpPr>
        <p:grpSpPr>
          <a:xfrm>
            <a:off x="2779395" y="8507730"/>
            <a:ext cx="171450" cy="166688"/>
            <a:chOff x="0" y="0"/>
            <a:chExt cx="228600" cy="222250"/>
          </a:xfrm>
        </p:grpSpPr>
        <p:sp>
          <p:nvSpPr>
            <p:cNvPr id="62" name="Freeform 62"/>
            <p:cNvSpPr/>
            <p:nvPr/>
          </p:nvSpPr>
          <p:spPr>
            <a:xfrm>
              <a:off x="50800" y="49530"/>
              <a:ext cx="124460" cy="128270"/>
            </a:xfrm>
            <a:custGeom>
              <a:avLst/>
              <a:gdLst/>
              <a:ahLst/>
              <a:cxnLst/>
              <a:rect l="l" t="t" r="r" b="b"/>
              <a:pathLst>
                <a:path w="124460" h="128270">
                  <a:moveTo>
                    <a:pt x="124460" y="44450"/>
                  </a:moveTo>
                  <a:cubicBezTo>
                    <a:pt x="121920" y="88900"/>
                    <a:pt x="105410" y="114300"/>
                    <a:pt x="88900" y="120650"/>
                  </a:cubicBezTo>
                  <a:cubicBezTo>
                    <a:pt x="73660" y="128270"/>
                    <a:pt x="44450" y="124460"/>
                    <a:pt x="30480" y="118110"/>
                  </a:cubicBezTo>
                  <a:cubicBezTo>
                    <a:pt x="20320" y="113030"/>
                    <a:pt x="13970" y="104140"/>
                    <a:pt x="8890" y="96520"/>
                  </a:cubicBezTo>
                  <a:cubicBezTo>
                    <a:pt x="3810" y="87630"/>
                    <a:pt x="0" y="77470"/>
                    <a:pt x="0" y="67310"/>
                  </a:cubicBezTo>
                  <a:cubicBezTo>
                    <a:pt x="1270" y="52070"/>
                    <a:pt x="13970" y="24130"/>
                    <a:pt x="24130" y="12700"/>
                  </a:cubicBezTo>
                  <a:cubicBezTo>
                    <a:pt x="31750" y="5080"/>
                    <a:pt x="40640" y="1270"/>
                    <a:pt x="52070" y="1270"/>
                  </a:cubicBezTo>
                  <a:cubicBezTo>
                    <a:pt x="67310" y="0"/>
                    <a:pt x="107950" y="17780"/>
                    <a:pt x="107950" y="17780"/>
                  </a:cubicBezTo>
                </a:path>
              </a:pathLst>
            </a:custGeom>
            <a:solidFill>
              <a:srgbClr val="FFFFFF"/>
            </a:solidFill>
            <a:ln cap="sq">
              <a:noFill/>
              <a:prstDash val="solid"/>
              <a:miter/>
            </a:ln>
          </p:spPr>
          <p:txBody>
            <a:bodyPr/>
            <a:lstStyle/>
            <a:p>
              <a:endParaRPr lang="de-DE"/>
            </a:p>
          </p:txBody>
        </p:sp>
      </p:grpSp>
      <p:grpSp>
        <p:nvGrpSpPr>
          <p:cNvPr id="63" name="Group 63"/>
          <p:cNvGrpSpPr/>
          <p:nvPr/>
        </p:nvGrpSpPr>
        <p:grpSpPr>
          <a:xfrm>
            <a:off x="2772728" y="8526780"/>
            <a:ext cx="171450" cy="166688"/>
            <a:chOff x="0" y="0"/>
            <a:chExt cx="228600" cy="222250"/>
          </a:xfrm>
        </p:grpSpPr>
        <p:sp>
          <p:nvSpPr>
            <p:cNvPr id="64" name="Freeform 64"/>
            <p:cNvSpPr/>
            <p:nvPr/>
          </p:nvSpPr>
          <p:spPr>
            <a:xfrm>
              <a:off x="50800" y="50800"/>
              <a:ext cx="124460" cy="128270"/>
            </a:xfrm>
            <a:custGeom>
              <a:avLst/>
              <a:gdLst/>
              <a:ahLst/>
              <a:cxnLst/>
              <a:rect l="l" t="t" r="r" b="b"/>
              <a:pathLst>
                <a:path w="124460" h="128270">
                  <a:moveTo>
                    <a:pt x="124460" y="44450"/>
                  </a:moveTo>
                  <a:cubicBezTo>
                    <a:pt x="121920" y="88900"/>
                    <a:pt x="105410" y="114300"/>
                    <a:pt x="90170" y="120650"/>
                  </a:cubicBezTo>
                  <a:cubicBezTo>
                    <a:pt x="73660" y="128270"/>
                    <a:pt x="44450" y="123190"/>
                    <a:pt x="30480" y="116840"/>
                  </a:cubicBezTo>
                  <a:cubicBezTo>
                    <a:pt x="20320" y="113030"/>
                    <a:pt x="13970" y="104140"/>
                    <a:pt x="8890" y="95250"/>
                  </a:cubicBezTo>
                  <a:cubicBezTo>
                    <a:pt x="3810" y="87630"/>
                    <a:pt x="0" y="77470"/>
                    <a:pt x="0" y="67310"/>
                  </a:cubicBezTo>
                  <a:cubicBezTo>
                    <a:pt x="1270" y="52070"/>
                    <a:pt x="13970" y="24130"/>
                    <a:pt x="24130" y="12700"/>
                  </a:cubicBezTo>
                  <a:cubicBezTo>
                    <a:pt x="31750" y="5080"/>
                    <a:pt x="40640" y="1270"/>
                    <a:pt x="52070" y="0"/>
                  </a:cubicBezTo>
                  <a:cubicBezTo>
                    <a:pt x="67310" y="0"/>
                    <a:pt x="107950" y="17780"/>
                    <a:pt x="107950" y="17780"/>
                  </a:cubicBezTo>
                </a:path>
              </a:pathLst>
            </a:custGeom>
            <a:solidFill>
              <a:srgbClr val="FFFFFF"/>
            </a:solidFill>
            <a:ln cap="sq">
              <a:noFill/>
              <a:prstDash val="solid"/>
              <a:miter/>
            </a:ln>
          </p:spPr>
          <p:txBody>
            <a:bodyPr/>
            <a:lstStyle/>
            <a:p>
              <a:endParaRPr lang="de-DE"/>
            </a:p>
          </p:txBody>
        </p:sp>
      </p:grpSp>
      <p:grpSp>
        <p:nvGrpSpPr>
          <p:cNvPr id="65" name="Group 65"/>
          <p:cNvGrpSpPr/>
          <p:nvPr/>
        </p:nvGrpSpPr>
        <p:grpSpPr>
          <a:xfrm>
            <a:off x="2781300" y="8551545"/>
            <a:ext cx="173355" cy="172402"/>
            <a:chOff x="0" y="0"/>
            <a:chExt cx="231140" cy="229870"/>
          </a:xfrm>
        </p:grpSpPr>
        <p:sp>
          <p:nvSpPr>
            <p:cNvPr id="66" name="Freeform 66"/>
            <p:cNvSpPr/>
            <p:nvPr/>
          </p:nvSpPr>
          <p:spPr>
            <a:xfrm>
              <a:off x="49530" y="48260"/>
              <a:ext cx="132080" cy="130810"/>
            </a:xfrm>
            <a:custGeom>
              <a:avLst/>
              <a:gdLst/>
              <a:ahLst/>
              <a:cxnLst/>
              <a:rect l="l" t="t" r="r" b="b"/>
              <a:pathLst>
                <a:path w="132080" h="130810">
                  <a:moveTo>
                    <a:pt x="66040" y="2540"/>
                  </a:moveTo>
                  <a:cubicBezTo>
                    <a:pt x="129540" y="44450"/>
                    <a:pt x="132080" y="72390"/>
                    <a:pt x="125730" y="88900"/>
                  </a:cubicBezTo>
                  <a:cubicBezTo>
                    <a:pt x="119380" y="105410"/>
                    <a:pt x="97790" y="123190"/>
                    <a:pt x="80010" y="127000"/>
                  </a:cubicBezTo>
                  <a:cubicBezTo>
                    <a:pt x="63500" y="130810"/>
                    <a:pt x="35560" y="123190"/>
                    <a:pt x="22860" y="111760"/>
                  </a:cubicBezTo>
                  <a:cubicBezTo>
                    <a:pt x="10160" y="99060"/>
                    <a:pt x="1270" y="72390"/>
                    <a:pt x="3810" y="55880"/>
                  </a:cubicBezTo>
                  <a:cubicBezTo>
                    <a:pt x="6350" y="38100"/>
                    <a:pt x="24130" y="15240"/>
                    <a:pt x="39370" y="7620"/>
                  </a:cubicBezTo>
                  <a:cubicBezTo>
                    <a:pt x="55880" y="0"/>
                    <a:pt x="83820" y="2540"/>
                    <a:pt x="99060" y="11430"/>
                  </a:cubicBezTo>
                  <a:cubicBezTo>
                    <a:pt x="114300" y="20320"/>
                    <a:pt x="128270" y="45720"/>
                    <a:pt x="129540" y="62230"/>
                  </a:cubicBezTo>
                  <a:cubicBezTo>
                    <a:pt x="132080" y="76200"/>
                    <a:pt x="128270" y="90170"/>
                    <a:pt x="119380" y="101600"/>
                  </a:cubicBezTo>
                  <a:cubicBezTo>
                    <a:pt x="109220" y="114300"/>
                    <a:pt x="83820" y="128270"/>
                    <a:pt x="66040" y="129540"/>
                  </a:cubicBezTo>
                  <a:cubicBezTo>
                    <a:pt x="52070" y="130810"/>
                    <a:pt x="34290" y="123190"/>
                    <a:pt x="24130" y="114300"/>
                  </a:cubicBezTo>
                  <a:cubicBezTo>
                    <a:pt x="12700" y="105410"/>
                    <a:pt x="2540" y="90170"/>
                    <a:pt x="1270" y="74930"/>
                  </a:cubicBezTo>
                  <a:cubicBezTo>
                    <a:pt x="0" y="58420"/>
                    <a:pt x="8890" y="31750"/>
                    <a:pt x="20320" y="19050"/>
                  </a:cubicBezTo>
                  <a:cubicBezTo>
                    <a:pt x="30480" y="8890"/>
                    <a:pt x="62230" y="2540"/>
                    <a:pt x="62230" y="2540"/>
                  </a:cubicBezTo>
                </a:path>
              </a:pathLst>
            </a:custGeom>
            <a:solidFill>
              <a:srgbClr val="FFFFFF"/>
            </a:solidFill>
            <a:ln cap="sq">
              <a:noFill/>
              <a:prstDash val="solid"/>
              <a:miter/>
            </a:ln>
          </p:spPr>
          <p:txBody>
            <a:bodyPr/>
            <a:lstStyle/>
            <a:p>
              <a:endParaRPr lang="de-DE"/>
            </a:p>
          </p:txBody>
        </p:sp>
      </p:grpSp>
      <p:grpSp>
        <p:nvGrpSpPr>
          <p:cNvPr id="67" name="Group 67"/>
          <p:cNvGrpSpPr/>
          <p:nvPr/>
        </p:nvGrpSpPr>
        <p:grpSpPr>
          <a:xfrm>
            <a:off x="2806065" y="8563928"/>
            <a:ext cx="171450" cy="166688"/>
            <a:chOff x="0" y="0"/>
            <a:chExt cx="228600" cy="222250"/>
          </a:xfrm>
        </p:grpSpPr>
        <p:sp>
          <p:nvSpPr>
            <p:cNvPr id="68" name="Freeform 68"/>
            <p:cNvSpPr/>
            <p:nvPr/>
          </p:nvSpPr>
          <p:spPr>
            <a:xfrm>
              <a:off x="49530" y="49530"/>
              <a:ext cx="124460" cy="128270"/>
            </a:xfrm>
            <a:custGeom>
              <a:avLst/>
              <a:gdLst/>
              <a:ahLst/>
              <a:cxnLst/>
              <a:rect l="l" t="t" r="r" b="b"/>
              <a:pathLst>
                <a:path w="124460" h="128270">
                  <a:moveTo>
                    <a:pt x="124460" y="44450"/>
                  </a:moveTo>
                  <a:cubicBezTo>
                    <a:pt x="121920" y="88900"/>
                    <a:pt x="106680" y="114300"/>
                    <a:pt x="90170" y="120650"/>
                  </a:cubicBezTo>
                  <a:cubicBezTo>
                    <a:pt x="74930" y="128270"/>
                    <a:pt x="45720" y="124460"/>
                    <a:pt x="31750" y="118110"/>
                  </a:cubicBezTo>
                  <a:cubicBezTo>
                    <a:pt x="21590" y="113030"/>
                    <a:pt x="15240" y="104140"/>
                    <a:pt x="10160" y="96520"/>
                  </a:cubicBezTo>
                  <a:cubicBezTo>
                    <a:pt x="5080" y="87630"/>
                    <a:pt x="0" y="77470"/>
                    <a:pt x="1270" y="67310"/>
                  </a:cubicBezTo>
                  <a:cubicBezTo>
                    <a:pt x="2540" y="52070"/>
                    <a:pt x="13970" y="24130"/>
                    <a:pt x="25400" y="12700"/>
                  </a:cubicBezTo>
                  <a:cubicBezTo>
                    <a:pt x="33020" y="5080"/>
                    <a:pt x="41910" y="1270"/>
                    <a:pt x="53340" y="1270"/>
                  </a:cubicBezTo>
                  <a:cubicBezTo>
                    <a:pt x="68580" y="0"/>
                    <a:pt x="109220" y="17780"/>
                    <a:pt x="109220" y="17780"/>
                  </a:cubicBezTo>
                </a:path>
              </a:pathLst>
            </a:custGeom>
            <a:solidFill>
              <a:srgbClr val="FFFFFF"/>
            </a:solidFill>
            <a:ln cap="sq">
              <a:noFill/>
              <a:prstDash val="solid"/>
              <a:miter/>
            </a:ln>
          </p:spPr>
          <p:txBody>
            <a:bodyPr/>
            <a:lstStyle/>
            <a:p>
              <a:endParaRPr lang="de-DE"/>
            </a:p>
          </p:txBody>
        </p:sp>
      </p:grpSp>
      <p:grpSp>
        <p:nvGrpSpPr>
          <p:cNvPr id="69" name="Group 69"/>
          <p:cNvGrpSpPr/>
          <p:nvPr/>
        </p:nvGrpSpPr>
        <p:grpSpPr>
          <a:xfrm>
            <a:off x="2774633" y="8719185"/>
            <a:ext cx="171450" cy="166688"/>
            <a:chOff x="0" y="0"/>
            <a:chExt cx="228600" cy="222250"/>
          </a:xfrm>
        </p:grpSpPr>
        <p:sp>
          <p:nvSpPr>
            <p:cNvPr id="70" name="Freeform 70"/>
            <p:cNvSpPr/>
            <p:nvPr/>
          </p:nvSpPr>
          <p:spPr>
            <a:xfrm>
              <a:off x="49530" y="49530"/>
              <a:ext cx="124460" cy="128270"/>
            </a:xfrm>
            <a:custGeom>
              <a:avLst/>
              <a:gdLst/>
              <a:ahLst/>
              <a:cxnLst/>
              <a:rect l="l" t="t" r="r" b="b"/>
              <a:pathLst>
                <a:path w="124460" h="128270">
                  <a:moveTo>
                    <a:pt x="124460" y="44450"/>
                  </a:moveTo>
                  <a:cubicBezTo>
                    <a:pt x="121920" y="88900"/>
                    <a:pt x="106680" y="114300"/>
                    <a:pt x="90170" y="120650"/>
                  </a:cubicBezTo>
                  <a:cubicBezTo>
                    <a:pt x="74930" y="128270"/>
                    <a:pt x="45720" y="124460"/>
                    <a:pt x="31750" y="118110"/>
                  </a:cubicBezTo>
                  <a:cubicBezTo>
                    <a:pt x="21590" y="113030"/>
                    <a:pt x="15240" y="104140"/>
                    <a:pt x="10160" y="96520"/>
                  </a:cubicBezTo>
                  <a:cubicBezTo>
                    <a:pt x="5080" y="87630"/>
                    <a:pt x="0" y="78740"/>
                    <a:pt x="1270" y="67310"/>
                  </a:cubicBezTo>
                  <a:cubicBezTo>
                    <a:pt x="2540" y="52070"/>
                    <a:pt x="13970" y="24130"/>
                    <a:pt x="25400" y="12700"/>
                  </a:cubicBezTo>
                  <a:cubicBezTo>
                    <a:pt x="33020" y="5080"/>
                    <a:pt x="41910" y="1270"/>
                    <a:pt x="53340" y="1270"/>
                  </a:cubicBezTo>
                  <a:cubicBezTo>
                    <a:pt x="68580" y="0"/>
                    <a:pt x="109220" y="19050"/>
                    <a:pt x="109220" y="19050"/>
                  </a:cubicBezTo>
                </a:path>
              </a:pathLst>
            </a:custGeom>
            <a:solidFill>
              <a:srgbClr val="FFFFFF"/>
            </a:solidFill>
            <a:ln cap="sq">
              <a:noFill/>
              <a:prstDash val="solid"/>
              <a:miter/>
            </a:ln>
          </p:spPr>
          <p:txBody>
            <a:bodyPr/>
            <a:lstStyle/>
            <a:p>
              <a:endParaRPr lang="de-DE"/>
            </a:p>
          </p:txBody>
        </p:sp>
      </p:grpSp>
      <p:grpSp>
        <p:nvGrpSpPr>
          <p:cNvPr id="71" name="Group 71"/>
          <p:cNvGrpSpPr/>
          <p:nvPr/>
        </p:nvGrpSpPr>
        <p:grpSpPr>
          <a:xfrm>
            <a:off x="2783205" y="8725852"/>
            <a:ext cx="171450" cy="166688"/>
            <a:chOff x="0" y="0"/>
            <a:chExt cx="228600" cy="222250"/>
          </a:xfrm>
        </p:grpSpPr>
        <p:sp>
          <p:nvSpPr>
            <p:cNvPr id="72" name="Freeform 72"/>
            <p:cNvSpPr/>
            <p:nvPr/>
          </p:nvSpPr>
          <p:spPr>
            <a:xfrm>
              <a:off x="49530" y="49530"/>
              <a:ext cx="124460" cy="128270"/>
            </a:xfrm>
            <a:custGeom>
              <a:avLst/>
              <a:gdLst/>
              <a:ahLst/>
              <a:cxnLst/>
              <a:rect l="l" t="t" r="r" b="b"/>
              <a:pathLst>
                <a:path w="124460" h="128270">
                  <a:moveTo>
                    <a:pt x="124460" y="44450"/>
                  </a:moveTo>
                  <a:cubicBezTo>
                    <a:pt x="121920" y="88900"/>
                    <a:pt x="105410" y="114300"/>
                    <a:pt x="90170" y="120650"/>
                  </a:cubicBezTo>
                  <a:cubicBezTo>
                    <a:pt x="73660" y="128270"/>
                    <a:pt x="45720" y="124460"/>
                    <a:pt x="31750" y="118110"/>
                  </a:cubicBezTo>
                  <a:cubicBezTo>
                    <a:pt x="21590" y="113030"/>
                    <a:pt x="15240" y="104140"/>
                    <a:pt x="10160" y="96520"/>
                  </a:cubicBezTo>
                  <a:cubicBezTo>
                    <a:pt x="5080" y="87630"/>
                    <a:pt x="0" y="77470"/>
                    <a:pt x="1270" y="67310"/>
                  </a:cubicBezTo>
                  <a:cubicBezTo>
                    <a:pt x="1270" y="52070"/>
                    <a:pt x="13970" y="24130"/>
                    <a:pt x="25400" y="12700"/>
                  </a:cubicBezTo>
                  <a:cubicBezTo>
                    <a:pt x="33020" y="5080"/>
                    <a:pt x="41910" y="1270"/>
                    <a:pt x="52070" y="1270"/>
                  </a:cubicBezTo>
                  <a:cubicBezTo>
                    <a:pt x="68580" y="0"/>
                    <a:pt x="109220" y="17780"/>
                    <a:pt x="109220" y="17780"/>
                  </a:cubicBezTo>
                </a:path>
              </a:pathLst>
            </a:custGeom>
            <a:solidFill>
              <a:srgbClr val="FFFFFF"/>
            </a:solidFill>
            <a:ln cap="sq">
              <a:noFill/>
              <a:prstDash val="solid"/>
              <a:miter/>
            </a:ln>
          </p:spPr>
          <p:txBody>
            <a:bodyPr/>
            <a:lstStyle/>
            <a:p>
              <a:endParaRPr lang="de-DE"/>
            </a:p>
          </p:txBody>
        </p:sp>
      </p:grpSp>
      <p:grpSp>
        <p:nvGrpSpPr>
          <p:cNvPr id="73" name="Group 73"/>
          <p:cNvGrpSpPr/>
          <p:nvPr/>
        </p:nvGrpSpPr>
        <p:grpSpPr>
          <a:xfrm>
            <a:off x="2788920" y="8726805"/>
            <a:ext cx="171450" cy="166688"/>
            <a:chOff x="0" y="0"/>
            <a:chExt cx="228600" cy="222250"/>
          </a:xfrm>
        </p:grpSpPr>
        <p:sp>
          <p:nvSpPr>
            <p:cNvPr id="74" name="Freeform 74"/>
            <p:cNvSpPr/>
            <p:nvPr/>
          </p:nvSpPr>
          <p:spPr>
            <a:xfrm>
              <a:off x="50800" y="50800"/>
              <a:ext cx="124460" cy="128270"/>
            </a:xfrm>
            <a:custGeom>
              <a:avLst/>
              <a:gdLst/>
              <a:ahLst/>
              <a:cxnLst/>
              <a:rect l="l" t="t" r="r" b="b"/>
              <a:pathLst>
                <a:path w="124460" h="128270">
                  <a:moveTo>
                    <a:pt x="124460" y="44450"/>
                  </a:moveTo>
                  <a:cubicBezTo>
                    <a:pt x="121920" y="88900"/>
                    <a:pt x="105410" y="113030"/>
                    <a:pt x="90170" y="120650"/>
                  </a:cubicBezTo>
                  <a:cubicBezTo>
                    <a:pt x="73660" y="128270"/>
                    <a:pt x="45720" y="123190"/>
                    <a:pt x="31750" y="116840"/>
                  </a:cubicBezTo>
                  <a:cubicBezTo>
                    <a:pt x="21590" y="113030"/>
                    <a:pt x="15240" y="104140"/>
                    <a:pt x="10160" y="95250"/>
                  </a:cubicBezTo>
                  <a:cubicBezTo>
                    <a:pt x="5080" y="87630"/>
                    <a:pt x="0" y="77470"/>
                    <a:pt x="0" y="67310"/>
                  </a:cubicBezTo>
                  <a:cubicBezTo>
                    <a:pt x="1270" y="50800"/>
                    <a:pt x="13970" y="24130"/>
                    <a:pt x="25400" y="12700"/>
                  </a:cubicBezTo>
                  <a:cubicBezTo>
                    <a:pt x="33020" y="5080"/>
                    <a:pt x="41910" y="1270"/>
                    <a:pt x="52070" y="0"/>
                  </a:cubicBezTo>
                  <a:cubicBezTo>
                    <a:pt x="67310" y="0"/>
                    <a:pt x="109220" y="17780"/>
                    <a:pt x="109220" y="17780"/>
                  </a:cubicBezTo>
                </a:path>
              </a:pathLst>
            </a:custGeom>
            <a:solidFill>
              <a:srgbClr val="FFFFFF"/>
            </a:solidFill>
            <a:ln cap="sq">
              <a:noFill/>
              <a:prstDash val="solid"/>
              <a:miter/>
            </a:ln>
          </p:spPr>
          <p:txBody>
            <a:bodyPr/>
            <a:lstStyle/>
            <a:p>
              <a:endParaRPr lang="de-DE"/>
            </a:p>
          </p:txBody>
        </p:sp>
      </p:grpSp>
      <p:grpSp>
        <p:nvGrpSpPr>
          <p:cNvPr id="75" name="Group 75"/>
          <p:cNvGrpSpPr/>
          <p:nvPr/>
        </p:nvGrpSpPr>
        <p:grpSpPr>
          <a:xfrm>
            <a:off x="2797492" y="8728710"/>
            <a:ext cx="171450" cy="166688"/>
            <a:chOff x="0" y="0"/>
            <a:chExt cx="228600" cy="222250"/>
          </a:xfrm>
        </p:grpSpPr>
        <p:sp>
          <p:nvSpPr>
            <p:cNvPr id="76" name="Freeform 76"/>
            <p:cNvSpPr/>
            <p:nvPr/>
          </p:nvSpPr>
          <p:spPr>
            <a:xfrm>
              <a:off x="50800" y="49530"/>
              <a:ext cx="124460" cy="128270"/>
            </a:xfrm>
            <a:custGeom>
              <a:avLst/>
              <a:gdLst/>
              <a:ahLst/>
              <a:cxnLst/>
              <a:rect l="l" t="t" r="r" b="b"/>
              <a:pathLst>
                <a:path w="124460" h="128270">
                  <a:moveTo>
                    <a:pt x="124460" y="44450"/>
                  </a:moveTo>
                  <a:cubicBezTo>
                    <a:pt x="121920" y="90170"/>
                    <a:pt x="105410" y="114300"/>
                    <a:pt x="90170" y="121920"/>
                  </a:cubicBezTo>
                  <a:cubicBezTo>
                    <a:pt x="73660" y="128270"/>
                    <a:pt x="44450" y="124460"/>
                    <a:pt x="30480" y="118110"/>
                  </a:cubicBezTo>
                  <a:cubicBezTo>
                    <a:pt x="20320" y="113030"/>
                    <a:pt x="13970" y="105410"/>
                    <a:pt x="8890" y="96520"/>
                  </a:cubicBezTo>
                  <a:cubicBezTo>
                    <a:pt x="3810" y="87630"/>
                    <a:pt x="0" y="78740"/>
                    <a:pt x="0" y="67310"/>
                  </a:cubicBezTo>
                  <a:cubicBezTo>
                    <a:pt x="1270" y="52070"/>
                    <a:pt x="13970" y="24130"/>
                    <a:pt x="24130" y="13970"/>
                  </a:cubicBezTo>
                  <a:cubicBezTo>
                    <a:pt x="31750" y="6350"/>
                    <a:pt x="40640" y="2540"/>
                    <a:pt x="52070" y="1270"/>
                  </a:cubicBezTo>
                  <a:cubicBezTo>
                    <a:pt x="67310" y="0"/>
                    <a:pt x="107950" y="19050"/>
                    <a:pt x="107950" y="19050"/>
                  </a:cubicBezTo>
                </a:path>
              </a:pathLst>
            </a:custGeom>
            <a:solidFill>
              <a:srgbClr val="FFFFFF"/>
            </a:solidFill>
            <a:ln cap="sq">
              <a:noFill/>
              <a:prstDash val="solid"/>
              <a:miter/>
            </a:ln>
          </p:spPr>
          <p:txBody>
            <a:bodyPr/>
            <a:lstStyle/>
            <a:p>
              <a:endParaRPr lang="de-DE"/>
            </a:p>
          </p:txBody>
        </p:sp>
      </p:grpSp>
      <p:grpSp>
        <p:nvGrpSpPr>
          <p:cNvPr id="77" name="Group 77"/>
          <p:cNvGrpSpPr/>
          <p:nvPr/>
        </p:nvGrpSpPr>
        <p:grpSpPr>
          <a:xfrm>
            <a:off x="2802255" y="8726805"/>
            <a:ext cx="171450" cy="166688"/>
            <a:chOff x="0" y="0"/>
            <a:chExt cx="228600" cy="222250"/>
          </a:xfrm>
        </p:grpSpPr>
        <p:sp>
          <p:nvSpPr>
            <p:cNvPr id="78" name="Freeform 78"/>
            <p:cNvSpPr/>
            <p:nvPr/>
          </p:nvSpPr>
          <p:spPr>
            <a:xfrm>
              <a:off x="50800" y="50800"/>
              <a:ext cx="124460" cy="128270"/>
            </a:xfrm>
            <a:custGeom>
              <a:avLst/>
              <a:gdLst/>
              <a:ahLst/>
              <a:cxnLst/>
              <a:rect l="l" t="t" r="r" b="b"/>
              <a:pathLst>
                <a:path w="124460" h="128270">
                  <a:moveTo>
                    <a:pt x="124460" y="44450"/>
                  </a:moveTo>
                  <a:cubicBezTo>
                    <a:pt x="121920" y="88900"/>
                    <a:pt x="105410" y="113030"/>
                    <a:pt x="90170" y="120650"/>
                  </a:cubicBezTo>
                  <a:cubicBezTo>
                    <a:pt x="73660" y="128270"/>
                    <a:pt x="44450" y="123190"/>
                    <a:pt x="30480" y="116840"/>
                  </a:cubicBezTo>
                  <a:cubicBezTo>
                    <a:pt x="20320" y="113030"/>
                    <a:pt x="13970" y="104140"/>
                    <a:pt x="8890" y="95250"/>
                  </a:cubicBezTo>
                  <a:cubicBezTo>
                    <a:pt x="3810" y="87630"/>
                    <a:pt x="0" y="77470"/>
                    <a:pt x="0" y="67310"/>
                  </a:cubicBezTo>
                  <a:cubicBezTo>
                    <a:pt x="1270" y="50800"/>
                    <a:pt x="13970" y="24130"/>
                    <a:pt x="24130" y="12700"/>
                  </a:cubicBezTo>
                  <a:cubicBezTo>
                    <a:pt x="33020" y="5080"/>
                    <a:pt x="41910" y="1270"/>
                    <a:pt x="52070" y="0"/>
                  </a:cubicBezTo>
                  <a:cubicBezTo>
                    <a:pt x="67310" y="0"/>
                    <a:pt x="109220" y="17780"/>
                    <a:pt x="109220" y="17780"/>
                  </a:cubicBezTo>
                </a:path>
              </a:pathLst>
            </a:custGeom>
            <a:solidFill>
              <a:srgbClr val="FFFFFF"/>
            </a:solidFill>
            <a:ln cap="sq">
              <a:noFill/>
              <a:prstDash val="solid"/>
              <a:miter/>
            </a:ln>
          </p:spPr>
          <p:txBody>
            <a:bodyPr/>
            <a:lstStyle/>
            <a:p>
              <a:endParaRPr lang="de-DE"/>
            </a:p>
          </p:txBody>
        </p:sp>
      </p:grpSp>
      <p:grpSp>
        <p:nvGrpSpPr>
          <p:cNvPr id="79" name="Group 79"/>
          <p:cNvGrpSpPr/>
          <p:nvPr/>
        </p:nvGrpSpPr>
        <p:grpSpPr>
          <a:xfrm>
            <a:off x="3615690" y="8032432"/>
            <a:ext cx="296228" cy="322897"/>
            <a:chOff x="0" y="0"/>
            <a:chExt cx="394970" cy="430530"/>
          </a:xfrm>
        </p:grpSpPr>
        <p:sp>
          <p:nvSpPr>
            <p:cNvPr id="80" name="Freeform 80"/>
            <p:cNvSpPr/>
            <p:nvPr/>
          </p:nvSpPr>
          <p:spPr>
            <a:xfrm>
              <a:off x="46990" y="48260"/>
              <a:ext cx="302260" cy="334010"/>
            </a:xfrm>
            <a:custGeom>
              <a:avLst/>
              <a:gdLst/>
              <a:ahLst/>
              <a:cxnLst/>
              <a:rect l="l" t="t" r="r" b="b"/>
              <a:pathLst>
                <a:path w="302260" h="334010">
                  <a:moveTo>
                    <a:pt x="130810" y="92710"/>
                  </a:moveTo>
                  <a:cubicBezTo>
                    <a:pt x="215900" y="181610"/>
                    <a:pt x="226060" y="199390"/>
                    <a:pt x="226060" y="215900"/>
                  </a:cubicBezTo>
                  <a:cubicBezTo>
                    <a:pt x="226060" y="231140"/>
                    <a:pt x="217170" y="247650"/>
                    <a:pt x="209550" y="257810"/>
                  </a:cubicBezTo>
                  <a:cubicBezTo>
                    <a:pt x="203200" y="266700"/>
                    <a:pt x="193040" y="271780"/>
                    <a:pt x="184150" y="274320"/>
                  </a:cubicBezTo>
                  <a:cubicBezTo>
                    <a:pt x="175260" y="278130"/>
                    <a:pt x="163830" y="280670"/>
                    <a:pt x="153670" y="278130"/>
                  </a:cubicBezTo>
                  <a:cubicBezTo>
                    <a:pt x="140970" y="275590"/>
                    <a:pt x="123190" y="269240"/>
                    <a:pt x="114300" y="256540"/>
                  </a:cubicBezTo>
                  <a:cubicBezTo>
                    <a:pt x="101600" y="237490"/>
                    <a:pt x="104140" y="189230"/>
                    <a:pt x="107950" y="158750"/>
                  </a:cubicBezTo>
                  <a:cubicBezTo>
                    <a:pt x="113030" y="130810"/>
                    <a:pt x="127000" y="96520"/>
                    <a:pt x="137160" y="78740"/>
                  </a:cubicBezTo>
                  <a:cubicBezTo>
                    <a:pt x="143510" y="67310"/>
                    <a:pt x="147320" y="59690"/>
                    <a:pt x="154940" y="53340"/>
                  </a:cubicBezTo>
                  <a:cubicBezTo>
                    <a:pt x="165100" y="45720"/>
                    <a:pt x="184150" y="38100"/>
                    <a:pt x="198120" y="38100"/>
                  </a:cubicBezTo>
                  <a:cubicBezTo>
                    <a:pt x="212090" y="38100"/>
                    <a:pt x="229870" y="46990"/>
                    <a:pt x="238760" y="54610"/>
                  </a:cubicBezTo>
                  <a:cubicBezTo>
                    <a:pt x="247650" y="62230"/>
                    <a:pt x="252730" y="69850"/>
                    <a:pt x="256540" y="80010"/>
                  </a:cubicBezTo>
                  <a:cubicBezTo>
                    <a:pt x="260350" y="92710"/>
                    <a:pt x="250190" y="110490"/>
                    <a:pt x="255270" y="125730"/>
                  </a:cubicBezTo>
                  <a:cubicBezTo>
                    <a:pt x="261620" y="143510"/>
                    <a:pt x="292100" y="161290"/>
                    <a:pt x="295910" y="181610"/>
                  </a:cubicBezTo>
                  <a:cubicBezTo>
                    <a:pt x="299720" y="200660"/>
                    <a:pt x="290830" y="229870"/>
                    <a:pt x="280670" y="245110"/>
                  </a:cubicBezTo>
                  <a:cubicBezTo>
                    <a:pt x="270510" y="256540"/>
                    <a:pt x="252730" y="262890"/>
                    <a:pt x="240030" y="265430"/>
                  </a:cubicBezTo>
                  <a:cubicBezTo>
                    <a:pt x="229870" y="267970"/>
                    <a:pt x="219710" y="266700"/>
                    <a:pt x="209550" y="261620"/>
                  </a:cubicBezTo>
                  <a:cubicBezTo>
                    <a:pt x="196850" y="255270"/>
                    <a:pt x="179070" y="238760"/>
                    <a:pt x="171450" y="217170"/>
                  </a:cubicBezTo>
                  <a:cubicBezTo>
                    <a:pt x="157480" y="181610"/>
                    <a:pt x="160020" y="85090"/>
                    <a:pt x="171450" y="49530"/>
                  </a:cubicBezTo>
                  <a:cubicBezTo>
                    <a:pt x="176530" y="31750"/>
                    <a:pt x="185420" y="20320"/>
                    <a:pt x="196850" y="12700"/>
                  </a:cubicBezTo>
                  <a:cubicBezTo>
                    <a:pt x="208280" y="5080"/>
                    <a:pt x="226060" y="0"/>
                    <a:pt x="240030" y="2540"/>
                  </a:cubicBezTo>
                  <a:cubicBezTo>
                    <a:pt x="254000" y="3810"/>
                    <a:pt x="270510" y="12700"/>
                    <a:pt x="280670" y="22860"/>
                  </a:cubicBezTo>
                  <a:cubicBezTo>
                    <a:pt x="289560" y="33020"/>
                    <a:pt x="294640" y="45720"/>
                    <a:pt x="295910" y="64770"/>
                  </a:cubicBezTo>
                  <a:cubicBezTo>
                    <a:pt x="299720" y="106680"/>
                    <a:pt x="280670" y="217170"/>
                    <a:pt x="255270" y="262890"/>
                  </a:cubicBezTo>
                  <a:cubicBezTo>
                    <a:pt x="237490" y="294640"/>
                    <a:pt x="209550" y="325120"/>
                    <a:pt x="184150" y="330200"/>
                  </a:cubicBezTo>
                  <a:cubicBezTo>
                    <a:pt x="163830" y="334010"/>
                    <a:pt x="142240" y="320040"/>
                    <a:pt x="120650" y="306070"/>
                  </a:cubicBezTo>
                  <a:cubicBezTo>
                    <a:pt x="86360" y="284480"/>
                    <a:pt x="22860" y="193040"/>
                    <a:pt x="11430" y="196850"/>
                  </a:cubicBezTo>
                  <a:cubicBezTo>
                    <a:pt x="7620" y="199390"/>
                    <a:pt x="10160" y="218440"/>
                    <a:pt x="8890" y="218440"/>
                  </a:cubicBezTo>
                  <a:cubicBezTo>
                    <a:pt x="7620" y="219710"/>
                    <a:pt x="3810" y="210820"/>
                    <a:pt x="3810" y="204470"/>
                  </a:cubicBezTo>
                  <a:cubicBezTo>
                    <a:pt x="2540" y="191770"/>
                    <a:pt x="6350" y="160020"/>
                    <a:pt x="17780" y="147320"/>
                  </a:cubicBezTo>
                  <a:cubicBezTo>
                    <a:pt x="29210" y="134620"/>
                    <a:pt x="54610" y="124460"/>
                    <a:pt x="72390" y="125730"/>
                  </a:cubicBezTo>
                  <a:cubicBezTo>
                    <a:pt x="90170" y="128270"/>
                    <a:pt x="113030" y="143510"/>
                    <a:pt x="120650" y="158750"/>
                  </a:cubicBezTo>
                  <a:cubicBezTo>
                    <a:pt x="129540" y="173990"/>
                    <a:pt x="128270" y="201930"/>
                    <a:pt x="121920" y="217170"/>
                  </a:cubicBezTo>
                  <a:cubicBezTo>
                    <a:pt x="116840" y="229870"/>
                    <a:pt x="105410" y="240030"/>
                    <a:pt x="93980" y="246380"/>
                  </a:cubicBezTo>
                  <a:cubicBezTo>
                    <a:pt x="82550" y="251460"/>
                    <a:pt x="66040" y="255270"/>
                    <a:pt x="53340" y="251460"/>
                  </a:cubicBezTo>
                  <a:cubicBezTo>
                    <a:pt x="36830" y="247650"/>
                    <a:pt x="13970" y="229870"/>
                    <a:pt x="6350" y="214630"/>
                  </a:cubicBezTo>
                  <a:cubicBezTo>
                    <a:pt x="0" y="198120"/>
                    <a:pt x="2540" y="170180"/>
                    <a:pt x="11430" y="154940"/>
                  </a:cubicBezTo>
                  <a:cubicBezTo>
                    <a:pt x="20320" y="139700"/>
                    <a:pt x="45720" y="125730"/>
                    <a:pt x="63500" y="125730"/>
                  </a:cubicBezTo>
                  <a:cubicBezTo>
                    <a:pt x="81280" y="125730"/>
                    <a:pt x="106680" y="137160"/>
                    <a:pt x="116840" y="152400"/>
                  </a:cubicBezTo>
                  <a:cubicBezTo>
                    <a:pt x="127000" y="166370"/>
                    <a:pt x="130810" y="194310"/>
                    <a:pt x="124460" y="210820"/>
                  </a:cubicBezTo>
                  <a:cubicBezTo>
                    <a:pt x="118110" y="227330"/>
                    <a:pt x="97790" y="246380"/>
                    <a:pt x="80010" y="250190"/>
                  </a:cubicBezTo>
                  <a:cubicBezTo>
                    <a:pt x="63500" y="255270"/>
                    <a:pt x="35560" y="248920"/>
                    <a:pt x="22860" y="236220"/>
                  </a:cubicBezTo>
                  <a:cubicBezTo>
                    <a:pt x="8890" y="223520"/>
                    <a:pt x="2540" y="190500"/>
                    <a:pt x="3810" y="173990"/>
                  </a:cubicBezTo>
                  <a:cubicBezTo>
                    <a:pt x="3810" y="162560"/>
                    <a:pt x="10160" y="154940"/>
                    <a:pt x="17780" y="147320"/>
                  </a:cubicBezTo>
                  <a:cubicBezTo>
                    <a:pt x="26670" y="138430"/>
                    <a:pt x="40640" y="127000"/>
                    <a:pt x="57150" y="125730"/>
                  </a:cubicBezTo>
                  <a:cubicBezTo>
                    <a:pt x="81280" y="124460"/>
                    <a:pt x="120650" y="143510"/>
                    <a:pt x="147320" y="158750"/>
                  </a:cubicBezTo>
                  <a:cubicBezTo>
                    <a:pt x="172720" y="173990"/>
                    <a:pt x="215900" y="210820"/>
                    <a:pt x="212090" y="218440"/>
                  </a:cubicBezTo>
                  <a:cubicBezTo>
                    <a:pt x="208280" y="226060"/>
                    <a:pt x="147320" y="227330"/>
                    <a:pt x="135890" y="209550"/>
                  </a:cubicBezTo>
                  <a:cubicBezTo>
                    <a:pt x="118110" y="184150"/>
                    <a:pt x="157480" y="68580"/>
                    <a:pt x="176530" y="35560"/>
                  </a:cubicBezTo>
                  <a:cubicBezTo>
                    <a:pt x="186690" y="19050"/>
                    <a:pt x="198120" y="11430"/>
                    <a:pt x="209550" y="5080"/>
                  </a:cubicBezTo>
                  <a:cubicBezTo>
                    <a:pt x="219710" y="1270"/>
                    <a:pt x="229870" y="0"/>
                    <a:pt x="240030" y="2540"/>
                  </a:cubicBezTo>
                  <a:cubicBezTo>
                    <a:pt x="252730" y="3810"/>
                    <a:pt x="270510" y="13970"/>
                    <a:pt x="280670" y="22860"/>
                  </a:cubicBezTo>
                  <a:cubicBezTo>
                    <a:pt x="287020" y="30480"/>
                    <a:pt x="290830" y="36830"/>
                    <a:pt x="294640" y="49530"/>
                  </a:cubicBezTo>
                  <a:cubicBezTo>
                    <a:pt x="302260" y="78740"/>
                    <a:pt x="302260" y="167640"/>
                    <a:pt x="295910" y="201930"/>
                  </a:cubicBezTo>
                  <a:cubicBezTo>
                    <a:pt x="292100" y="220980"/>
                    <a:pt x="290830" y="233680"/>
                    <a:pt x="280670" y="245110"/>
                  </a:cubicBezTo>
                  <a:cubicBezTo>
                    <a:pt x="267970" y="256540"/>
                    <a:pt x="242570" y="267970"/>
                    <a:pt x="224790" y="265430"/>
                  </a:cubicBezTo>
                  <a:cubicBezTo>
                    <a:pt x="208280" y="262890"/>
                    <a:pt x="189230" y="251460"/>
                    <a:pt x="176530" y="232410"/>
                  </a:cubicBezTo>
                  <a:cubicBezTo>
                    <a:pt x="154940" y="201930"/>
                    <a:pt x="132080" y="106680"/>
                    <a:pt x="137160" y="78740"/>
                  </a:cubicBezTo>
                  <a:cubicBezTo>
                    <a:pt x="139700" y="66040"/>
                    <a:pt x="146050" y="59690"/>
                    <a:pt x="154940" y="53340"/>
                  </a:cubicBezTo>
                  <a:cubicBezTo>
                    <a:pt x="165100" y="45720"/>
                    <a:pt x="184150" y="38100"/>
                    <a:pt x="198120" y="38100"/>
                  </a:cubicBezTo>
                  <a:cubicBezTo>
                    <a:pt x="212090" y="38100"/>
                    <a:pt x="228600" y="45720"/>
                    <a:pt x="238760" y="54610"/>
                  </a:cubicBezTo>
                  <a:cubicBezTo>
                    <a:pt x="250190" y="64770"/>
                    <a:pt x="259080" y="78740"/>
                    <a:pt x="259080" y="95250"/>
                  </a:cubicBezTo>
                  <a:cubicBezTo>
                    <a:pt x="260350" y="119380"/>
                    <a:pt x="223520" y="161290"/>
                    <a:pt x="219710" y="186690"/>
                  </a:cubicBezTo>
                  <a:cubicBezTo>
                    <a:pt x="215900" y="203200"/>
                    <a:pt x="228600" y="217170"/>
                    <a:pt x="223520" y="231140"/>
                  </a:cubicBezTo>
                  <a:cubicBezTo>
                    <a:pt x="218440" y="247650"/>
                    <a:pt x="199390" y="267970"/>
                    <a:pt x="184150" y="274320"/>
                  </a:cubicBezTo>
                  <a:cubicBezTo>
                    <a:pt x="170180" y="280670"/>
                    <a:pt x="151130" y="278130"/>
                    <a:pt x="139700" y="274320"/>
                  </a:cubicBezTo>
                  <a:cubicBezTo>
                    <a:pt x="129540" y="270510"/>
                    <a:pt x="124460" y="265430"/>
                    <a:pt x="114300" y="256540"/>
                  </a:cubicBezTo>
                  <a:cubicBezTo>
                    <a:pt x="96520" y="241300"/>
                    <a:pt x="55880" y="205740"/>
                    <a:pt x="41910" y="182880"/>
                  </a:cubicBezTo>
                  <a:cubicBezTo>
                    <a:pt x="33020" y="167640"/>
                    <a:pt x="27940" y="152400"/>
                    <a:pt x="27940" y="139700"/>
                  </a:cubicBezTo>
                  <a:cubicBezTo>
                    <a:pt x="27940" y="128270"/>
                    <a:pt x="30480" y="119380"/>
                    <a:pt x="36830" y="110490"/>
                  </a:cubicBezTo>
                  <a:cubicBezTo>
                    <a:pt x="44450" y="99060"/>
                    <a:pt x="58420" y="86360"/>
                    <a:pt x="72390" y="82550"/>
                  </a:cubicBezTo>
                  <a:cubicBezTo>
                    <a:pt x="88900" y="78740"/>
                    <a:pt x="130810" y="92710"/>
                    <a:pt x="130810" y="92710"/>
                  </a:cubicBezTo>
                </a:path>
              </a:pathLst>
            </a:custGeom>
            <a:solidFill>
              <a:srgbClr val="FFFFFF"/>
            </a:solidFill>
            <a:ln cap="sq">
              <a:noFill/>
              <a:prstDash val="solid"/>
              <a:miter/>
            </a:ln>
          </p:spPr>
          <p:txBody>
            <a:bodyPr/>
            <a:lstStyle/>
            <a:p>
              <a:endParaRPr lang="de-DE"/>
            </a:p>
          </p:txBody>
        </p:sp>
      </p:grpSp>
      <p:grpSp>
        <p:nvGrpSpPr>
          <p:cNvPr id="81" name="Group 81"/>
          <p:cNvGrpSpPr/>
          <p:nvPr/>
        </p:nvGrpSpPr>
        <p:grpSpPr>
          <a:xfrm>
            <a:off x="3617595" y="8232457"/>
            <a:ext cx="200025" cy="245745"/>
            <a:chOff x="0" y="0"/>
            <a:chExt cx="266700" cy="327660"/>
          </a:xfrm>
        </p:grpSpPr>
        <p:sp>
          <p:nvSpPr>
            <p:cNvPr id="82" name="Freeform 82"/>
            <p:cNvSpPr/>
            <p:nvPr/>
          </p:nvSpPr>
          <p:spPr>
            <a:xfrm>
              <a:off x="43180" y="46990"/>
              <a:ext cx="187960" cy="231140"/>
            </a:xfrm>
            <a:custGeom>
              <a:avLst/>
              <a:gdLst/>
              <a:ahLst/>
              <a:cxnLst/>
              <a:rect l="l" t="t" r="r" b="b"/>
              <a:pathLst>
                <a:path w="187960" h="231140">
                  <a:moveTo>
                    <a:pt x="142240" y="99060"/>
                  </a:moveTo>
                  <a:cubicBezTo>
                    <a:pt x="138430" y="130810"/>
                    <a:pt x="69850" y="146050"/>
                    <a:pt x="54610" y="134620"/>
                  </a:cubicBezTo>
                  <a:cubicBezTo>
                    <a:pt x="40640" y="125730"/>
                    <a:pt x="38100" y="76200"/>
                    <a:pt x="46990" y="69850"/>
                  </a:cubicBezTo>
                  <a:cubicBezTo>
                    <a:pt x="57150" y="62230"/>
                    <a:pt x="111760" y="90170"/>
                    <a:pt x="124460" y="107950"/>
                  </a:cubicBezTo>
                  <a:cubicBezTo>
                    <a:pt x="135890" y="123190"/>
                    <a:pt x="137160" y="148590"/>
                    <a:pt x="132080" y="166370"/>
                  </a:cubicBezTo>
                  <a:cubicBezTo>
                    <a:pt x="127000" y="182880"/>
                    <a:pt x="107950" y="203200"/>
                    <a:pt x="92710" y="209550"/>
                  </a:cubicBezTo>
                  <a:cubicBezTo>
                    <a:pt x="80010" y="215900"/>
                    <a:pt x="60960" y="215900"/>
                    <a:pt x="48260" y="209550"/>
                  </a:cubicBezTo>
                  <a:cubicBezTo>
                    <a:pt x="33020" y="201930"/>
                    <a:pt x="15240" y="185420"/>
                    <a:pt x="8890" y="165100"/>
                  </a:cubicBezTo>
                  <a:cubicBezTo>
                    <a:pt x="0" y="134620"/>
                    <a:pt x="13970" y="68580"/>
                    <a:pt x="26670" y="43180"/>
                  </a:cubicBezTo>
                  <a:cubicBezTo>
                    <a:pt x="33020" y="27940"/>
                    <a:pt x="43180" y="19050"/>
                    <a:pt x="53340" y="12700"/>
                  </a:cubicBezTo>
                  <a:cubicBezTo>
                    <a:pt x="64770" y="7620"/>
                    <a:pt x="80010" y="3810"/>
                    <a:pt x="93980" y="6350"/>
                  </a:cubicBezTo>
                  <a:cubicBezTo>
                    <a:pt x="110490" y="10160"/>
                    <a:pt x="133350" y="27940"/>
                    <a:pt x="140970" y="41910"/>
                  </a:cubicBezTo>
                  <a:cubicBezTo>
                    <a:pt x="148590" y="53340"/>
                    <a:pt x="149860" y="69850"/>
                    <a:pt x="146050" y="82550"/>
                  </a:cubicBezTo>
                  <a:cubicBezTo>
                    <a:pt x="140970" y="97790"/>
                    <a:pt x="124460" y="121920"/>
                    <a:pt x="107950" y="128270"/>
                  </a:cubicBezTo>
                  <a:cubicBezTo>
                    <a:pt x="91440" y="134620"/>
                    <a:pt x="63500" y="132080"/>
                    <a:pt x="48260" y="121920"/>
                  </a:cubicBezTo>
                  <a:cubicBezTo>
                    <a:pt x="34290" y="111760"/>
                    <a:pt x="20320" y="87630"/>
                    <a:pt x="20320" y="69850"/>
                  </a:cubicBezTo>
                  <a:cubicBezTo>
                    <a:pt x="20320" y="52070"/>
                    <a:pt x="35560" y="26670"/>
                    <a:pt x="48260" y="16510"/>
                  </a:cubicBezTo>
                  <a:cubicBezTo>
                    <a:pt x="58420" y="7620"/>
                    <a:pt x="73660" y="5080"/>
                    <a:pt x="87630" y="5080"/>
                  </a:cubicBezTo>
                  <a:cubicBezTo>
                    <a:pt x="100330" y="6350"/>
                    <a:pt x="115570" y="11430"/>
                    <a:pt x="124460" y="20320"/>
                  </a:cubicBezTo>
                  <a:cubicBezTo>
                    <a:pt x="135890" y="31750"/>
                    <a:pt x="144780" y="54610"/>
                    <a:pt x="147320" y="76200"/>
                  </a:cubicBezTo>
                  <a:cubicBezTo>
                    <a:pt x="149860" y="101600"/>
                    <a:pt x="142240" y="143510"/>
                    <a:pt x="132080" y="166370"/>
                  </a:cubicBezTo>
                  <a:cubicBezTo>
                    <a:pt x="125730" y="181610"/>
                    <a:pt x="116840" y="194310"/>
                    <a:pt x="106680" y="203200"/>
                  </a:cubicBezTo>
                  <a:cubicBezTo>
                    <a:pt x="97790" y="209550"/>
                    <a:pt x="88900" y="213360"/>
                    <a:pt x="77470" y="213360"/>
                  </a:cubicBezTo>
                  <a:cubicBezTo>
                    <a:pt x="62230" y="213360"/>
                    <a:pt x="34290" y="203200"/>
                    <a:pt x="22860" y="191770"/>
                  </a:cubicBezTo>
                  <a:cubicBezTo>
                    <a:pt x="12700" y="181610"/>
                    <a:pt x="8890" y="166370"/>
                    <a:pt x="7620" y="149860"/>
                  </a:cubicBezTo>
                  <a:cubicBezTo>
                    <a:pt x="6350" y="123190"/>
                    <a:pt x="19050" y="77470"/>
                    <a:pt x="33020" y="52070"/>
                  </a:cubicBezTo>
                  <a:cubicBezTo>
                    <a:pt x="45720" y="30480"/>
                    <a:pt x="62230" y="6350"/>
                    <a:pt x="81280" y="3810"/>
                  </a:cubicBezTo>
                  <a:cubicBezTo>
                    <a:pt x="106680" y="0"/>
                    <a:pt x="157480" y="25400"/>
                    <a:pt x="171450" y="50800"/>
                  </a:cubicBezTo>
                  <a:cubicBezTo>
                    <a:pt x="187960" y="81280"/>
                    <a:pt x="176530" y="149860"/>
                    <a:pt x="158750" y="180340"/>
                  </a:cubicBezTo>
                  <a:cubicBezTo>
                    <a:pt x="144780" y="204470"/>
                    <a:pt x="113030" y="231140"/>
                    <a:pt x="91440" y="228600"/>
                  </a:cubicBezTo>
                  <a:cubicBezTo>
                    <a:pt x="66040" y="224790"/>
                    <a:pt x="30480" y="168910"/>
                    <a:pt x="21590" y="143510"/>
                  </a:cubicBezTo>
                  <a:cubicBezTo>
                    <a:pt x="13970" y="125730"/>
                    <a:pt x="12700" y="107950"/>
                    <a:pt x="19050" y="92710"/>
                  </a:cubicBezTo>
                  <a:cubicBezTo>
                    <a:pt x="25400" y="76200"/>
                    <a:pt x="44450" y="55880"/>
                    <a:pt x="60960" y="50800"/>
                  </a:cubicBezTo>
                  <a:cubicBezTo>
                    <a:pt x="73660" y="45720"/>
                    <a:pt x="92710" y="45720"/>
                    <a:pt x="105410" y="53340"/>
                  </a:cubicBezTo>
                  <a:cubicBezTo>
                    <a:pt x="120650" y="60960"/>
                    <a:pt x="142240" y="99060"/>
                    <a:pt x="142240" y="99060"/>
                  </a:cubicBezTo>
                </a:path>
              </a:pathLst>
            </a:custGeom>
            <a:solidFill>
              <a:srgbClr val="FFFFFF"/>
            </a:solidFill>
            <a:ln cap="sq">
              <a:noFill/>
              <a:prstDash val="solid"/>
              <a:miter/>
            </a:ln>
          </p:spPr>
          <p:txBody>
            <a:bodyPr/>
            <a:lstStyle/>
            <a:p>
              <a:endParaRPr lang="de-DE"/>
            </a:p>
          </p:txBody>
        </p:sp>
      </p:grpSp>
      <p:grpSp>
        <p:nvGrpSpPr>
          <p:cNvPr id="83" name="Group 83"/>
          <p:cNvGrpSpPr/>
          <p:nvPr/>
        </p:nvGrpSpPr>
        <p:grpSpPr>
          <a:xfrm>
            <a:off x="3640455" y="8484870"/>
            <a:ext cx="259080" cy="245745"/>
            <a:chOff x="0" y="0"/>
            <a:chExt cx="345440" cy="327660"/>
          </a:xfrm>
        </p:grpSpPr>
        <p:sp>
          <p:nvSpPr>
            <p:cNvPr id="84" name="Freeform 84"/>
            <p:cNvSpPr/>
            <p:nvPr/>
          </p:nvSpPr>
          <p:spPr>
            <a:xfrm>
              <a:off x="44450" y="46990"/>
              <a:ext cx="252730" cy="231140"/>
            </a:xfrm>
            <a:custGeom>
              <a:avLst/>
              <a:gdLst/>
              <a:ahLst/>
              <a:cxnLst/>
              <a:rect l="l" t="t" r="r" b="b"/>
              <a:pathLst>
                <a:path w="252730" h="231140">
                  <a:moveTo>
                    <a:pt x="133350" y="78740"/>
                  </a:moveTo>
                  <a:cubicBezTo>
                    <a:pt x="125730" y="182880"/>
                    <a:pt x="118110" y="195580"/>
                    <a:pt x="105410" y="203200"/>
                  </a:cubicBezTo>
                  <a:cubicBezTo>
                    <a:pt x="91440" y="212090"/>
                    <a:pt x="63500" y="217170"/>
                    <a:pt x="46990" y="210820"/>
                  </a:cubicBezTo>
                  <a:cubicBezTo>
                    <a:pt x="30480" y="204470"/>
                    <a:pt x="11430" y="185420"/>
                    <a:pt x="7620" y="166370"/>
                  </a:cubicBezTo>
                  <a:cubicBezTo>
                    <a:pt x="3810" y="140970"/>
                    <a:pt x="30480" y="88900"/>
                    <a:pt x="49530" y="63500"/>
                  </a:cubicBezTo>
                  <a:cubicBezTo>
                    <a:pt x="64770" y="43180"/>
                    <a:pt x="86360" y="21590"/>
                    <a:pt x="106680" y="21590"/>
                  </a:cubicBezTo>
                  <a:cubicBezTo>
                    <a:pt x="133350" y="20320"/>
                    <a:pt x="179070" y="60960"/>
                    <a:pt x="196850" y="85090"/>
                  </a:cubicBezTo>
                  <a:cubicBezTo>
                    <a:pt x="210820" y="101600"/>
                    <a:pt x="219710" y="121920"/>
                    <a:pt x="219710" y="139700"/>
                  </a:cubicBezTo>
                  <a:cubicBezTo>
                    <a:pt x="219710" y="158750"/>
                    <a:pt x="212090" y="184150"/>
                    <a:pt x="199390" y="195580"/>
                  </a:cubicBezTo>
                  <a:cubicBezTo>
                    <a:pt x="186690" y="207010"/>
                    <a:pt x="160020" y="214630"/>
                    <a:pt x="142240" y="210820"/>
                  </a:cubicBezTo>
                  <a:cubicBezTo>
                    <a:pt x="125730" y="207010"/>
                    <a:pt x="106680" y="191770"/>
                    <a:pt x="97790" y="172720"/>
                  </a:cubicBezTo>
                  <a:cubicBezTo>
                    <a:pt x="83820" y="142240"/>
                    <a:pt x="88900" y="62230"/>
                    <a:pt x="101600" y="34290"/>
                  </a:cubicBezTo>
                  <a:cubicBezTo>
                    <a:pt x="109220" y="17780"/>
                    <a:pt x="121920" y="8890"/>
                    <a:pt x="135890" y="3810"/>
                  </a:cubicBezTo>
                  <a:cubicBezTo>
                    <a:pt x="148590" y="0"/>
                    <a:pt x="167640" y="0"/>
                    <a:pt x="180340" y="3810"/>
                  </a:cubicBezTo>
                  <a:cubicBezTo>
                    <a:pt x="193040" y="8890"/>
                    <a:pt x="204470" y="19050"/>
                    <a:pt x="214630" y="34290"/>
                  </a:cubicBezTo>
                  <a:cubicBezTo>
                    <a:pt x="229870" y="59690"/>
                    <a:pt x="250190" y="124460"/>
                    <a:pt x="248920" y="157480"/>
                  </a:cubicBezTo>
                  <a:cubicBezTo>
                    <a:pt x="248920" y="179070"/>
                    <a:pt x="241300" y="200660"/>
                    <a:pt x="229870" y="213360"/>
                  </a:cubicBezTo>
                  <a:cubicBezTo>
                    <a:pt x="219710" y="223520"/>
                    <a:pt x="201930" y="229870"/>
                    <a:pt x="187960" y="229870"/>
                  </a:cubicBezTo>
                  <a:cubicBezTo>
                    <a:pt x="173990" y="229870"/>
                    <a:pt x="156210" y="222250"/>
                    <a:pt x="146050" y="214630"/>
                  </a:cubicBezTo>
                  <a:cubicBezTo>
                    <a:pt x="137160" y="208280"/>
                    <a:pt x="132080" y="203200"/>
                    <a:pt x="127000" y="190500"/>
                  </a:cubicBezTo>
                  <a:cubicBezTo>
                    <a:pt x="118110" y="163830"/>
                    <a:pt x="107950" y="86360"/>
                    <a:pt x="118110" y="54610"/>
                  </a:cubicBezTo>
                  <a:cubicBezTo>
                    <a:pt x="125730" y="33020"/>
                    <a:pt x="142240" y="16510"/>
                    <a:pt x="158750" y="10160"/>
                  </a:cubicBezTo>
                  <a:cubicBezTo>
                    <a:pt x="175260" y="3810"/>
                    <a:pt x="203200" y="7620"/>
                    <a:pt x="217170" y="17780"/>
                  </a:cubicBezTo>
                  <a:cubicBezTo>
                    <a:pt x="231140" y="27940"/>
                    <a:pt x="242570" y="54610"/>
                    <a:pt x="243840" y="71120"/>
                  </a:cubicBezTo>
                  <a:cubicBezTo>
                    <a:pt x="243840" y="85090"/>
                    <a:pt x="237490" y="99060"/>
                    <a:pt x="229870" y="109220"/>
                  </a:cubicBezTo>
                  <a:cubicBezTo>
                    <a:pt x="220980" y="119380"/>
                    <a:pt x="208280" y="129540"/>
                    <a:pt x="195580" y="130810"/>
                  </a:cubicBezTo>
                  <a:cubicBezTo>
                    <a:pt x="179070" y="134620"/>
                    <a:pt x="151130" y="128270"/>
                    <a:pt x="137160" y="116840"/>
                  </a:cubicBezTo>
                  <a:cubicBezTo>
                    <a:pt x="124460" y="105410"/>
                    <a:pt x="116840" y="77470"/>
                    <a:pt x="116840" y="60960"/>
                  </a:cubicBezTo>
                  <a:cubicBezTo>
                    <a:pt x="118110" y="46990"/>
                    <a:pt x="125730" y="34290"/>
                    <a:pt x="134620" y="24130"/>
                  </a:cubicBezTo>
                  <a:cubicBezTo>
                    <a:pt x="144780" y="15240"/>
                    <a:pt x="158750" y="8890"/>
                    <a:pt x="171450" y="6350"/>
                  </a:cubicBezTo>
                  <a:cubicBezTo>
                    <a:pt x="184150" y="5080"/>
                    <a:pt x="200660" y="7620"/>
                    <a:pt x="210820" y="13970"/>
                  </a:cubicBezTo>
                  <a:cubicBezTo>
                    <a:pt x="222250" y="20320"/>
                    <a:pt x="232410" y="29210"/>
                    <a:pt x="238760" y="44450"/>
                  </a:cubicBezTo>
                  <a:cubicBezTo>
                    <a:pt x="250190" y="71120"/>
                    <a:pt x="252730" y="144780"/>
                    <a:pt x="248920" y="172720"/>
                  </a:cubicBezTo>
                  <a:cubicBezTo>
                    <a:pt x="247650" y="185420"/>
                    <a:pt x="246380" y="193040"/>
                    <a:pt x="240030" y="200660"/>
                  </a:cubicBezTo>
                  <a:cubicBezTo>
                    <a:pt x="232410" y="212090"/>
                    <a:pt x="215900" y="223520"/>
                    <a:pt x="203200" y="227330"/>
                  </a:cubicBezTo>
                  <a:cubicBezTo>
                    <a:pt x="193040" y="231140"/>
                    <a:pt x="182880" y="231140"/>
                    <a:pt x="172720" y="228600"/>
                  </a:cubicBezTo>
                  <a:cubicBezTo>
                    <a:pt x="160020" y="224790"/>
                    <a:pt x="146050" y="218440"/>
                    <a:pt x="134620" y="204470"/>
                  </a:cubicBezTo>
                  <a:cubicBezTo>
                    <a:pt x="115570" y="177800"/>
                    <a:pt x="95250" y="92710"/>
                    <a:pt x="93980" y="63500"/>
                  </a:cubicBezTo>
                  <a:cubicBezTo>
                    <a:pt x="93980" y="50800"/>
                    <a:pt x="96520" y="43180"/>
                    <a:pt x="101600" y="34290"/>
                  </a:cubicBezTo>
                  <a:cubicBezTo>
                    <a:pt x="107950" y="22860"/>
                    <a:pt x="121920" y="8890"/>
                    <a:pt x="135890" y="3810"/>
                  </a:cubicBezTo>
                  <a:cubicBezTo>
                    <a:pt x="151130" y="0"/>
                    <a:pt x="180340" y="2540"/>
                    <a:pt x="194310" y="11430"/>
                  </a:cubicBezTo>
                  <a:cubicBezTo>
                    <a:pt x="207010" y="19050"/>
                    <a:pt x="214630" y="31750"/>
                    <a:pt x="219710" y="48260"/>
                  </a:cubicBezTo>
                  <a:cubicBezTo>
                    <a:pt x="227330" y="73660"/>
                    <a:pt x="226060" y="128270"/>
                    <a:pt x="219710" y="154940"/>
                  </a:cubicBezTo>
                  <a:cubicBezTo>
                    <a:pt x="215900" y="172720"/>
                    <a:pt x="208280" y="186690"/>
                    <a:pt x="199390" y="195580"/>
                  </a:cubicBezTo>
                  <a:cubicBezTo>
                    <a:pt x="191770" y="203200"/>
                    <a:pt x="182880" y="207010"/>
                    <a:pt x="172720" y="209550"/>
                  </a:cubicBezTo>
                  <a:cubicBezTo>
                    <a:pt x="163830" y="212090"/>
                    <a:pt x="152400" y="213360"/>
                    <a:pt x="142240" y="210820"/>
                  </a:cubicBezTo>
                  <a:cubicBezTo>
                    <a:pt x="129540" y="207010"/>
                    <a:pt x="111760" y="193040"/>
                    <a:pt x="105410" y="185420"/>
                  </a:cubicBezTo>
                  <a:cubicBezTo>
                    <a:pt x="100330" y="180340"/>
                    <a:pt x="96520" y="176530"/>
                    <a:pt x="97790" y="172720"/>
                  </a:cubicBezTo>
                  <a:cubicBezTo>
                    <a:pt x="100330" y="165100"/>
                    <a:pt x="130810" y="148590"/>
                    <a:pt x="133350" y="151130"/>
                  </a:cubicBezTo>
                  <a:cubicBezTo>
                    <a:pt x="137160" y="154940"/>
                    <a:pt x="116840" y="193040"/>
                    <a:pt x="105410" y="203200"/>
                  </a:cubicBezTo>
                  <a:cubicBezTo>
                    <a:pt x="97790" y="210820"/>
                    <a:pt x="87630" y="213360"/>
                    <a:pt x="77470" y="214630"/>
                  </a:cubicBezTo>
                  <a:cubicBezTo>
                    <a:pt x="64770" y="215900"/>
                    <a:pt x="45720" y="212090"/>
                    <a:pt x="34290" y="203200"/>
                  </a:cubicBezTo>
                  <a:cubicBezTo>
                    <a:pt x="22860" y="195580"/>
                    <a:pt x="13970" y="182880"/>
                    <a:pt x="7620" y="166370"/>
                  </a:cubicBezTo>
                  <a:cubicBezTo>
                    <a:pt x="1270" y="144780"/>
                    <a:pt x="0" y="102870"/>
                    <a:pt x="6350" y="78740"/>
                  </a:cubicBezTo>
                  <a:cubicBezTo>
                    <a:pt x="11430" y="58420"/>
                    <a:pt x="20320" y="36830"/>
                    <a:pt x="34290" y="26670"/>
                  </a:cubicBezTo>
                  <a:cubicBezTo>
                    <a:pt x="45720" y="17780"/>
                    <a:pt x="63500" y="13970"/>
                    <a:pt x="77470" y="15240"/>
                  </a:cubicBezTo>
                  <a:cubicBezTo>
                    <a:pt x="91440" y="17780"/>
                    <a:pt x="107950" y="25400"/>
                    <a:pt x="116840" y="36830"/>
                  </a:cubicBezTo>
                  <a:cubicBezTo>
                    <a:pt x="127000" y="46990"/>
                    <a:pt x="133350" y="78740"/>
                    <a:pt x="133350" y="78740"/>
                  </a:cubicBezTo>
                </a:path>
              </a:pathLst>
            </a:custGeom>
            <a:solidFill>
              <a:srgbClr val="FFFFFF"/>
            </a:solidFill>
            <a:ln cap="sq">
              <a:noFill/>
              <a:prstDash val="solid"/>
              <a:miter/>
            </a:ln>
          </p:spPr>
          <p:txBody>
            <a:bodyPr/>
            <a:lstStyle/>
            <a:p>
              <a:endParaRPr lang="de-DE"/>
            </a:p>
          </p:txBody>
        </p:sp>
      </p:grpSp>
      <p:grpSp>
        <p:nvGrpSpPr>
          <p:cNvPr id="85" name="Group 85"/>
          <p:cNvGrpSpPr/>
          <p:nvPr/>
        </p:nvGrpSpPr>
        <p:grpSpPr>
          <a:xfrm>
            <a:off x="3626167" y="8666798"/>
            <a:ext cx="191452" cy="238125"/>
            <a:chOff x="0" y="0"/>
            <a:chExt cx="255270" cy="317500"/>
          </a:xfrm>
        </p:grpSpPr>
        <p:sp>
          <p:nvSpPr>
            <p:cNvPr id="86" name="Freeform 86"/>
            <p:cNvSpPr/>
            <p:nvPr/>
          </p:nvSpPr>
          <p:spPr>
            <a:xfrm>
              <a:off x="45720" y="48260"/>
              <a:ext cx="161290" cy="220980"/>
            </a:xfrm>
            <a:custGeom>
              <a:avLst/>
              <a:gdLst/>
              <a:ahLst/>
              <a:cxnLst/>
              <a:rect l="l" t="t" r="r" b="b"/>
              <a:pathLst>
                <a:path w="161290" h="220980">
                  <a:moveTo>
                    <a:pt x="130810" y="69850"/>
                  </a:moveTo>
                  <a:cubicBezTo>
                    <a:pt x="138430" y="173990"/>
                    <a:pt x="129540" y="196850"/>
                    <a:pt x="115570" y="207010"/>
                  </a:cubicBezTo>
                  <a:cubicBezTo>
                    <a:pt x="101600" y="217170"/>
                    <a:pt x="73660" y="220980"/>
                    <a:pt x="57150" y="214630"/>
                  </a:cubicBezTo>
                  <a:cubicBezTo>
                    <a:pt x="40640" y="208280"/>
                    <a:pt x="21590" y="189230"/>
                    <a:pt x="17780" y="170180"/>
                  </a:cubicBezTo>
                  <a:cubicBezTo>
                    <a:pt x="12700" y="149860"/>
                    <a:pt x="36830" y="116840"/>
                    <a:pt x="38100" y="95250"/>
                  </a:cubicBezTo>
                  <a:cubicBezTo>
                    <a:pt x="39370" y="80010"/>
                    <a:pt x="29210" y="68580"/>
                    <a:pt x="31750" y="55880"/>
                  </a:cubicBezTo>
                  <a:cubicBezTo>
                    <a:pt x="34290" y="43180"/>
                    <a:pt x="41910" y="29210"/>
                    <a:pt x="50800" y="20320"/>
                  </a:cubicBezTo>
                  <a:cubicBezTo>
                    <a:pt x="59690" y="11430"/>
                    <a:pt x="74930" y="3810"/>
                    <a:pt x="87630" y="2540"/>
                  </a:cubicBezTo>
                  <a:cubicBezTo>
                    <a:pt x="100330" y="1270"/>
                    <a:pt x="115570" y="3810"/>
                    <a:pt x="127000" y="11430"/>
                  </a:cubicBezTo>
                  <a:cubicBezTo>
                    <a:pt x="140970" y="21590"/>
                    <a:pt x="156210" y="45720"/>
                    <a:pt x="157480" y="62230"/>
                  </a:cubicBezTo>
                  <a:cubicBezTo>
                    <a:pt x="158750" y="80010"/>
                    <a:pt x="146050" y="106680"/>
                    <a:pt x="132080" y="116840"/>
                  </a:cubicBezTo>
                  <a:cubicBezTo>
                    <a:pt x="118110" y="127000"/>
                    <a:pt x="90170" y="130810"/>
                    <a:pt x="73660" y="125730"/>
                  </a:cubicBezTo>
                  <a:cubicBezTo>
                    <a:pt x="60960" y="123190"/>
                    <a:pt x="48260" y="113030"/>
                    <a:pt x="41910" y="101600"/>
                  </a:cubicBezTo>
                  <a:cubicBezTo>
                    <a:pt x="33020" y="87630"/>
                    <a:pt x="29210" y="58420"/>
                    <a:pt x="35560" y="41910"/>
                  </a:cubicBezTo>
                  <a:cubicBezTo>
                    <a:pt x="41910" y="26670"/>
                    <a:pt x="64770" y="8890"/>
                    <a:pt x="81280" y="3810"/>
                  </a:cubicBezTo>
                  <a:cubicBezTo>
                    <a:pt x="93980" y="0"/>
                    <a:pt x="109220" y="2540"/>
                    <a:pt x="120650" y="8890"/>
                  </a:cubicBezTo>
                  <a:cubicBezTo>
                    <a:pt x="132080" y="13970"/>
                    <a:pt x="144780" y="21590"/>
                    <a:pt x="149860" y="36830"/>
                  </a:cubicBezTo>
                  <a:cubicBezTo>
                    <a:pt x="161290" y="64770"/>
                    <a:pt x="147320" y="156210"/>
                    <a:pt x="135890" y="184150"/>
                  </a:cubicBezTo>
                  <a:cubicBezTo>
                    <a:pt x="129540" y="195580"/>
                    <a:pt x="124460" y="200660"/>
                    <a:pt x="115570" y="207010"/>
                  </a:cubicBezTo>
                  <a:cubicBezTo>
                    <a:pt x="104140" y="213360"/>
                    <a:pt x="86360" y="219710"/>
                    <a:pt x="72390" y="218440"/>
                  </a:cubicBezTo>
                  <a:cubicBezTo>
                    <a:pt x="58420" y="215900"/>
                    <a:pt x="40640" y="207010"/>
                    <a:pt x="31750" y="198120"/>
                  </a:cubicBezTo>
                  <a:cubicBezTo>
                    <a:pt x="24130" y="190500"/>
                    <a:pt x="21590" y="182880"/>
                    <a:pt x="17780" y="170180"/>
                  </a:cubicBezTo>
                  <a:cubicBezTo>
                    <a:pt x="10160" y="148590"/>
                    <a:pt x="0" y="99060"/>
                    <a:pt x="5080" y="73660"/>
                  </a:cubicBezTo>
                  <a:cubicBezTo>
                    <a:pt x="7620" y="57150"/>
                    <a:pt x="13970" y="43180"/>
                    <a:pt x="24130" y="33020"/>
                  </a:cubicBezTo>
                  <a:cubicBezTo>
                    <a:pt x="34290" y="24130"/>
                    <a:pt x="52070" y="16510"/>
                    <a:pt x="66040" y="16510"/>
                  </a:cubicBezTo>
                  <a:cubicBezTo>
                    <a:pt x="76200" y="15240"/>
                    <a:pt x="86360" y="16510"/>
                    <a:pt x="95250" y="21590"/>
                  </a:cubicBezTo>
                  <a:cubicBezTo>
                    <a:pt x="107950" y="30480"/>
                    <a:pt x="130810" y="69850"/>
                    <a:pt x="130810" y="69850"/>
                  </a:cubicBezTo>
                </a:path>
              </a:pathLst>
            </a:custGeom>
            <a:solidFill>
              <a:srgbClr val="FFFFFF"/>
            </a:solidFill>
            <a:ln cap="sq">
              <a:noFill/>
              <a:prstDash val="solid"/>
              <a:miter/>
            </a:ln>
          </p:spPr>
          <p:txBody>
            <a:bodyPr/>
            <a:lstStyle/>
            <a:p>
              <a:endParaRPr lang="de-DE"/>
            </a:p>
          </p:txBody>
        </p:sp>
      </p:grpSp>
      <p:grpSp>
        <p:nvGrpSpPr>
          <p:cNvPr id="87" name="Group 87"/>
          <p:cNvGrpSpPr/>
          <p:nvPr/>
        </p:nvGrpSpPr>
        <p:grpSpPr>
          <a:xfrm>
            <a:off x="3653790" y="8681085"/>
            <a:ext cx="171450" cy="166688"/>
            <a:chOff x="0" y="0"/>
            <a:chExt cx="228600" cy="222250"/>
          </a:xfrm>
        </p:grpSpPr>
        <p:sp>
          <p:nvSpPr>
            <p:cNvPr id="88" name="Freeform 88"/>
            <p:cNvSpPr/>
            <p:nvPr/>
          </p:nvSpPr>
          <p:spPr>
            <a:xfrm>
              <a:off x="49530" y="49530"/>
              <a:ext cx="125730" cy="128270"/>
            </a:xfrm>
            <a:custGeom>
              <a:avLst/>
              <a:gdLst/>
              <a:ahLst/>
              <a:cxnLst/>
              <a:rect l="l" t="t" r="r" b="b"/>
              <a:pathLst>
                <a:path w="125730" h="128270">
                  <a:moveTo>
                    <a:pt x="125730" y="44450"/>
                  </a:moveTo>
                  <a:cubicBezTo>
                    <a:pt x="121920" y="90170"/>
                    <a:pt x="106680" y="114300"/>
                    <a:pt x="90170" y="121920"/>
                  </a:cubicBezTo>
                  <a:cubicBezTo>
                    <a:pt x="74930" y="128270"/>
                    <a:pt x="45720" y="124460"/>
                    <a:pt x="31750" y="118110"/>
                  </a:cubicBezTo>
                  <a:cubicBezTo>
                    <a:pt x="21590" y="113030"/>
                    <a:pt x="15240" y="104140"/>
                    <a:pt x="10160" y="96520"/>
                  </a:cubicBezTo>
                  <a:cubicBezTo>
                    <a:pt x="5080" y="87630"/>
                    <a:pt x="0" y="78740"/>
                    <a:pt x="1270" y="67310"/>
                  </a:cubicBezTo>
                  <a:cubicBezTo>
                    <a:pt x="2540" y="52070"/>
                    <a:pt x="13970" y="24130"/>
                    <a:pt x="25400" y="13970"/>
                  </a:cubicBezTo>
                  <a:cubicBezTo>
                    <a:pt x="33020" y="5080"/>
                    <a:pt x="41910" y="1270"/>
                    <a:pt x="53340" y="1270"/>
                  </a:cubicBezTo>
                  <a:cubicBezTo>
                    <a:pt x="68580" y="0"/>
                    <a:pt x="109220" y="19050"/>
                    <a:pt x="109220" y="19050"/>
                  </a:cubicBezTo>
                </a:path>
              </a:pathLst>
            </a:custGeom>
            <a:solidFill>
              <a:srgbClr val="FFFFFF"/>
            </a:solidFill>
            <a:ln cap="sq">
              <a:noFill/>
              <a:prstDash val="solid"/>
              <a:miter/>
            </a:ln>
          </p:spPr>
          <p:txBody>
            <a:bodyPr/>
            <a:lstStyle/>
            <a:p>
              <a:endParaRPr lang="de-DE"/>
            </a:p>
          </p:txBody>
        </p:sp>
      </p:grpSp>
      <p:grpSp>
        <p:nvGrpSpPr>
          <p:cNvPr id="89" name="Group 89"/>
          <p:cNvGrpSpPr/>
          <p:nvPr/>
        </p:nvGrpSpPr>
        <p:grpSpPr>
          <a:xfrm>
            <a:off x="4487228" y="8043862"/>
            <a:ext cx="277178" cy="304800"/>
            <a:chOff x="0" y="0"/>
            <a:chExt cx="369570" cy="406400"/>
          </a:xfrm>
        </p:grpSpPr>
        <p:sp>
          <p:nvSpPr>
            <p:cNvPr id="90" name="Freeform 90"/>
            <p:cNvSpPr/>
            <p:nvPr/>
          </p:nvSpPr>
          <p:spPr>
            <a:xfrm>
              <a:off x="50800" y="50800"/>
              <a:ext cx="276860" cy="308610"/>
            </a:xfrm>
            <a:custGeom>
              <a:avLst/>
              <a:gdLst/>
              <a:ahLst/>
              <a:cxnLst/>
              <a:rect l="l" t="t" r="r" b="b"/>
              <a:pathLst>
                <a:path w="276860" h="308610">
                  <a:moveTo>
                    <a:pt x="125730" y="83820"/>
                  </a:moveTo>
                  <a:cubicBezTo>
                    <a:pt x="149860" y="231140"/>
                    <a:pt x="149860" y="245110"/>
                    <a:pt x="142240" y="256540"/>
                  </a:cubicBezTo>
                  <a:cubicBezTo>
                    <a:pt x="132080" y="270510"/>
                    <a:pt x="106680" y="284480"/>
                    <a:pt x="91440" y="287020"/>
                  </a:cubicBezTo>
                  <a:cubicBezTo>
                    <a:pt x="80010" y="288290"/>
                    <a:pt x="71120" y="285750"/>
                    <a:pt x="60960" y="280670"/>
                  </a:cubicBezTo>
                  <a:cubicBezTo>
                    <a:pt x="49530" y="274320"/>
                    <a:pt x="34290" y="262890"/>
                    <a:pt x="29210" y="248920"/>
                  </a:cubicBezTo>
                  <a:cubicBezTo>
                    <a:pt x="24130" y="232410"/>
                    <a:pt x="29210" y="208280"/>
                    <a:pt x="35560" y="184150"/>
                  </a:cubicBezTo>
                  <a:cubicBezTo>
                    <a:pt x="45720" y="148590"/>
                    <a:pt x="64770" y="81280"/>
                    <a:pt x="95250" y="57150"/>
                  </a:cubicBezTo>
                  <a:cubicBezTo>
                    <a:pt x="119380" y="38100"/>
                    <a:pt x="168910" y="27940"/>
                    <a:pt x="190500" y="38100"/>
                  </a:cubicBezTo>
                  <a:cubicBezTo>
                    <a:pt x="209550" y="45720"/>
                    <a:pt x="215900" y="72390"/>
                    <a:pt x="224790" y="96520"/>
                  </a:cubicBezTo>
                  <a:cubicBezTo>
                    <a:pt x="238760" y="132080"/>
                    <a:pt x="254000" y="203200"/>
                    <a:pt x="254000" y="236220"/>
                  </a:cubicBezTo>
                  <a:cubicBezTo>
                    <a:pt x="252730" y="255270"/>
                    <a:pt x="250190" y="267970"/>
                    <a:pt x="242570" y="279400"/>
                  </a:cubicBezTo>
                  <a:cubicBezTo>
                    <a:pt x="234950" y="290830"/>
                    <a:pt x="219710" y="302260"/>
                    <a:pt x="205740" y="304800"/>
                  </a:cubicBezTo>
                  <a:cubicBezTo>
                    <a:pt x="191770" y="308610"/>
                    <a:pt x="172720" y="306070"/>
                    <a:pt x="161290" y="299720"/>
                  </a:cubicBezTo>
                  <a:cubicBezTo>
                    <a:pt x="148590" y="293370"/>
                    <a:pt x="138430" y="284480"/>
                    <a:pt x="130810" y="265430"/>
                  </a:cubicBezTo>
                  <a:cubicBezTo>
                    <a:pt x="115570" y="226060"/>
                    <a:pt x="116840" y="90170"/>
                    <a:pt x="129540" y="48260"/>
                  </a:cubicBezTo>
                  <a:cubicBezTo>
                    <a:pt x="134620" y="29210"/>
                    <a:pt x="144780" y="19050"/>
                    <a:pt x="154940" y="11430"/>
                  </a:cubicBezTo>
                  <a:cubicBezTo>
                    <a:pt x="162560" y="5080"/>
                    <a:pt x="172720" y="1270"/>
                    <a:pt x="182880" y="0"/>
                  </a:cubicBezTo>
                  <a:cubicBezTo>
                    <a:pt x="195580" y="0"/>
                    <a:pt x="214630" y="3810"/>
                    <a:pt x="226060" y="11430"/>
                  </a:cubicBezTo>
                  <a:cubicBezTo>
                    <a:pt x="238760" y="19050"/>
                    <a:pt x="246380" y="30480"/>
                    <a:pt x="252730" y="48260"/>
                  </a:cubicBezTo>
                  <a:cubicBezTo>
                    <a:pt x="265430" y="86360"/>
                    <a:pt x="276860" y="199390"/>
                    <a:pt x="266700" y="236220"/>
                  </a:cubicBezTo>
                  <a:cubicBezTo>
                    <a:pt x="261620" y="252730"/>
                    <a:pt x="252730" y="260350"/>
                    <a:pt x="241300" y="267970"/>
                  </a:cubicBezTo>
                  <a:cubicBezTo>
                    <a:pt x="231140" y="275590"/>
                    <a:pt x="215900" y="279400"/>
                    <a:pt x="203200" y="279400"/>
                  </a:cubicBezTo>
                  <a:cubicBezTo>
                    <a:pt x="190500" y="278130"/>
                    <a:pt x="175260" y="271780"/>
                    <a:pt x="165100" y="264160"/>
                  </a:cubicBezTo>
                  <a:cubicBezTo>
                    <a:pt x="154940" y="255270"/>
                    <a:pt x="146050" y="242570"/>
                    <a:pt x="143510" y="228600"/>
                  </a:cubicBezTo>
                  <a:cubicBezTo>
                    <a:pt x="142240" y="213360"/>
                    <a:pt x="147320" y="184150"/>
                    <a:pt x="160020" y="171450"/>
                  </a:cubicBezTo>
                  <a:cubicBezTo>
                    <a:pt x="171450" y="158750"/>
                    <a:pt x="199390" y="149860"/>
                    <a:pt x="215900" y="152400"/>
                  </a:cubicBezTo>
                  <a:cubicBezTo>
                    <a:pt x="233680" y="154940"/>
                    <a:pt x="255270" y="173990"/>
                    <a:pt x="264160" y="189230"/>
                  </a:cubicBezTo>
                  <a:cubicBezTo>
                    <a:pt x="270510" y="200660"/>
                    <a:pt x="270510" y="215900"/>
                    <a:pt x="267970" y="228600"/>
                  </a:cubicBezTo>
                  <a:cubicBezTo>
                    <a:pt x="265430" y="241300"/>
                    <a:pt x="257810" y="255270"/>
                    <a:pt x="247650" y="264160"/>
                  </a:cubicBezTo>
                  <a:cubicBezTo>
                    <a:pt x="233680" y="273050"/>
                    <a:pt x="205740" y="279400"/>
                    <a:pt x="189230" y="276860"/>
                  </a:cubicBezTo>
                  <a:cubicBezTo>
                    <a:pt x="175260" y="274320"/>
                    <a:pt x="165100" y="267970"/>
                    <a:pt x="154940" y="254000"/>
                  </a:cubicBezTo>
                  <a:cubicBezTo>
                    <a:pt x="134620" y="220980"/>
                    <a:pt x="119380" y="87630"/>
                    <a:pt x="129540" y="48260"/>
                  </a:cubicBezTo>
                  <a:cubicBezTo>
                    <a:pt x="133350" y="29210"/>
                    <a:pt x="144780" y="19050"/>
                    <a:pt x="154940" y="11430"/>
                  </a:cubicBezTo>
                  <a:cubicBezTo>
                    <a:pt x="162560" y="5080"/>
                    <a:pt x="172720" y="1270"/>
                    <a:pt x="182880" y="0"/>
                  </a:cubicBezTo>
                  <a:cubicBezTo>
                    <a:pt x="195580" y="0"/>
                    <a:pt x="214630" y="3810"/>
                    <a:pt x="226060" y="11430"/>
                  </a:cubicBezTo>
                  <a:cubicBezTo>
                    <a:pt x="238760" y="19050"/>
                    <a:pt x="246380" y="29210"/>
                    <a:pt x="252730" y="48260"/>
                  </a:cubicBezTo>
                  <a:cubicBezTo>
                    <a:pt x="264160" y="87630"/>
                    <a:pt x="260350" y="214630"/>
                    <a:pt x="254000" y="251460"/>
                  </a:cubicBezTo>
                  <a:cubicBezTo>
                    <a:pt x="251460" y="265430"/>
                    <a:pt x="248920" y="271780"/>
                    <a:pt x="242570" y="279400"/>
                  </a:cubicBezTo>
                  <a:cubicBezTo>
                    <a:pt x="234950" y="289560"/>
                    <a:pt x="219710" y="302260"/>
                    <a:pt x="205740" y="304800"/>
                  </a:cubicBezTo>
                  <a:cubicBezTo>
                    <a:pt x="189230" y="308610"/>
                    <a:pt x="162560" y="303530"/>
                    <a:pt x="148590" y="290830"/>
                  </a:cubicBezTo>
                  <a:cubicBezTo>
                    <a:pt x="130810" y="275590"/>
                    <a:pt x="121920" y="233680"/>
                    <a:pt x="118110" y="207010"/>
                  </a:cubicBezTo>
                  <a:cubicBezTo>
                    <a:pt x="114300" y="182880"/>
                    <a:pt x="107950" y="146050"/>
                    <a:pt x="120650" y="135890"/>
                  </a:cubicBezTo>
                  <a:cubicBezTo>
                    <a:pt x="133350" y="125730"/>
                    <a:pt x="191770" y="134620"/>
                    <a:pt x="195580" y="144780"/>
                  </a:cubicBezTo>
                  <a:cubicBezTo>
                    <a:pt x="199390" y="154940"/>
                    <a:pt x="152400" y="179070"/>
                    <a:pt x="146050" y="198120"/>
                  </a:cubicBezTo>
                  <a:cubicBezTo>
                    <a:pt x="140970" y="212090"/>
                    <a:pt x="152400" y="228600"/>
                    <a:pt x="148590" y="242570"/>
                  </a:cubicBezTo>
                  <a:cubicBezTo>
                    <a:pt x="143510" y="256540"/>
                    <a:pt x="133350" y="270510"/>
                    <a:pt x="120650" y="278130"/>
                  </a:cubicBezTo>
                  <a:cubicBezTo>
                    <a:pt x="105410" y="285750"/>
                    <a:pt x="77470" y="287020"/>
                    <a:pt x="60960" y="280670"/>
                  </a:cubicBezTo>
                  <a:cubicBezTo>
                    <a:pt x="48260" y="275590"/>
                    <a:pt x="38100" y="265430"/>
                    <a:pt x="29210" y="248920"/>
                  </a:cubicBezTo>
                  <a:cubicBezTo>
                    <a:pt x="13970" y="219710"/>
                    <a:pt x="0" y="138430"/>
                    <a:pt x="0" y="104140"/>
                  </a:cubicBezTo>
                  <a:cubicBezTo>
                    <a:pt x="0" y="85090"/>
                    <a:pt x="1270" y="72390"/>
                    <a:pt x="8890" y="60960"/>
                  </a:cubicBezTo>
                  <a:cubicBezTo>
                    <a:pt x="16510" y="48260"/>
                    <a:pt x="33020" y="38100"/>
                    <a:pt x="44450" y="33020"/>
                  </a:cubicBezTo>
                  <a:cubicBezTo>
                    <a:pt x="54610" y="29210"/>
                    <a:pt x="64770" y="29210"/>
                    <a:pt x="74930" y="31750"/>
                  </a:cubicBezTo>
                  <a:cubicBezTo>
                    <a:pt x="87630" y="35560"/>
                    <a:pt x="105410" y="45720"/>
                    <a:pt x="113030" y="55880"/>
                  </a:cubicBezTo>
                  <a:cubicBezTo>
                    <a:pt x="120650" y="63500"/>
                    <a:pt x="125730" y="83820"/>
                    <a:pt x="125730" y="83820"/>
                  </a:cubicBezTo>
                </a:path>
              </a:pathLst>
            </a:custGeom>
            <a:solidFill>
              <a:srgbClr val="FFFFFF"/>
            </a:solidFill>
            <a:ln cap="sq">
              <a:noFill/>
              <a:prstDash val="solid"/>
              <a:miter/>
            </a:ln>
          </p:spPr>
          <p:txBody>
            <a:bodyPr/>
            <a:lstStyle/>
            <a:p>
              <a:endParaRPr lang="de-DE"/>
            </a:p>
          </p:txBody>
        </p:sp>
      </p:grpSp>
      <p:grpSp>
        <p:nvGrpSpPr>
          <p:cNvPr id="91" name="Group 91"/>
          <p:cNvGrpSpPr/>
          <p:nvPr/>
        </p:nvGrpSpPr>
        <p:grpSpPr>
          <a:xfrm>
            <a:off x="4481512" y="8235315"/>
            <a:ext cx="189548" cy="239078"/>
            <a:chOff x="0" y="0"/>
            <a:chExt cx="252730" cy="318770"/>
          </a:xfrm>
        </p:grpSpPr>
        <p:sp>
          <p:nvSpPr>
            <p:cNvPr id="92" name="Freeform 92"/>
            <p:cNvSpPr/>
            <p:nvPr/>
          </p:nvSpPr>
          <p:spPr>
            <a:xfrm>
              <a:off x="44450" y="48260"/>
              <a:ext cx="163830" cy="222250"/>
            </a:xfrm>
            <a:custGeom>
              <a:avLst/>
              <a:gdLst/>
              <a:ahLst/>
              <a:cxnLst/>
              <a:rect l="l" t="t" r="r" b="b"/>
              <a:pathLst>
                <a:path w="163830" h="222250">
                  <a:moveTo>
                    <a:pt x="133350" y="74930"/>
                  </a:moveTo>
                  <a:cubicBezTo>
                    <a:pt x="121920" y="194310"/>
                    <a:pt x="115570" y="200660"/>
                    <a:pt x="106680" y="205740"/>
                  </a:cubicBezTo>
                  <a:cubicBezTo>
                    <a:pt x="95250" y="212090"/>
                    <a:pt x="74930" y="217170"/>
                    <a:pt x="62230" y="217170"/>
                  </a:cubicBezTo>
                  <a:cubicBezTo>
                    <a:pt x="52070" y="215900"/>
                    <a:pt x="41910" y="212090"/>
                    <a:pt x="34290" y="205740"/>
                  </a:cubicBezTo>
                  <a:cubicBezTo>
                    <a:pt x="24130" y="198120"/>
                    <a:pt x="12700" y="185420"/>
                    <a:pt x="8890" y="168910"/>
                  </a:cubicBezTo>
                  <a:cubicBezTo>
                    <a:pt x="2540" y="143510"/>
                    <a:pt x="10160" y="87630"/>
                    <a:pt x="19050" y="64770"/>
                  </a:cubicBezTo>
                  <a:cubicBezTo>
                    <a:pt x="24130" y="52070"/>
                    <a:pt x="30480" y="45720"/>
                    <a:pt x="39370" y="39370"/>
                  </a:cubicBezTo>
                  <a:cubicBezTo>
                    <a:pt x="49530" y="31750"/>
                    <a:pt x="67310" y="24130"/>
                    <a:pt x="81280" y="24130"/>
                  </a:cubicBezTo>
                  <a:cubicBezTo>
                    <a:pt x="95250" y="25400"/>
                    <a:pt x="113030" y="34290"/>
                    <a:pt x="123190" y="41910"/>
                  </a:cubicBezTo>
                  <a:cubicBezTo>
                    <a:pt x="130810" y="49530"/>
                    <a:pt x="134620" y="55880"/>
                    <a:pt x="139700" y="67310"/>
                  </a:cubicBezTo>
                  <a:cubicBezTo>
                    <a:pt x="148590" y="90170"/>
                    <a:pt x="162560" y="146050"/>
                    <a:pt x="157480" y="171450"/>
                  </a:cubicBezTo>
                  <a:cubicBezTo>
                    <a:pt x="153670" y="187960"/>
                    <a:pt x="143510" y="200660"/>
                    <a:pt x="132080" y="208280"/>
                  </a:cubicBezTo>
                  <a:cubicBezTo>
                    <a:pt x="120650" y="215900"/>
                    <a:pt x="102870" y="222250"/>
                    <a:pt x="88900" y="219710"/>
                  </a:cubicBezTo>
                  <a:cubicBezTo>
                    <a:pt x="72390" y="215900"/>
                    <a:pt x="52070" y="204470"/>
                    <a:pt x="39370" y="185420"/>
                  </a:cubicBezTo>
                  <a:cubicBezTo>
                    <a:pt x="20320" y="157480"/>
                    <a:pt x="5080" y="80010"/>
                    <a:pt x="11430" y="50800"/>
                  </a:cubicBezTo>
                  <a:cubicBezTo>
                    <a:pt x="13970" y="34290"/>
                    <a:pt x="22860" y="24130"/>
                    <a:pt x="33020" y="16510"/>
                  </a:cubicBezTo>
                  <a:cubicBezTo>
                    <a:pt x="43180" y="8890"/>
                    <a:pt x="57150" y="2540"/>
                    <a:pt x="71120" y="2540"/>
                  </a:cubicBezTo>
                  <a:cubicBezTo>
                    <a:pt x="87630" y="3810"/>
                    <a:pt x="114300" y="15240"/>
                    <a:pt x="124460" y="29210"/>
                  </a:cubicBezTo>
                  <a:cubicBezTo>
                    <a:pt x="134620" y="44450"/>
                    <a:pt x="138430" y="72390"/>
                    <a:pt x="132080" y="88900"/>
                  </a:cubicBezTo>
                  <a:cubicBezTo>
                    <a:pt x="125730" y="105410"/>
                    <a:pt x="104140" y="124460"/>
                    <a:pt x="87630" y="128270"/>
                  </a:cubicBezTo>
                  <a:cubicBezTo>
                    <a:pt x="69850" y="132080"/>
                    <a:pt x="43180" y="123190"/>
                    <a:pt x="29210" y="113030"/>
                  </a:cubicBezTo>
                  <a:cubicBezTo>
                    <a:pt x="19050" y="105410"/>
                    <a:pt x="12700" y="90170"/>
                    <a:pt x="10160" y="77470"/>
                  </a:cubicBezTo>
                  <a:cubicBezTo>
                    <a:pt x="7620" y="64770"/>
                    <a:pt x="8890" y="49530"/>
                    <a:pt x="15240" y="38100"/>
                  </a:cubicBezTo>
                  <a:cubicBezTo>
                    <a:pt x="24130" y="24130"/>
                    <a:pt x="48260" y="6350"/>
                    <a:pt x="64770" y="3810"/>
                  </a:cubicBezTo>
                  <a:cubicBezTo>
                    <a:pt x="77470" y="0"/>
                    <a:pt x="92710" y="5080"/>
                    <a:pt x="104140" y="11430"/>
                  </a:cubicBezTo>
                  <a:cubicBezTo>
                    <a:pt x="115570" y="17780"/>
                    <a:pt x="123190" y="26670"/>
                    <a:pt x="130810" y="41910"/>
                  </a:cubicBezTo>
                  <a:cubicBezTo>
                    <a:pt x="144780" y="68580"/>
                    <a:pt x="163830" y="142240"/>
                    <a:pt x="157480" y="171450"/>
                  </a:cubicBezTo>
                  <a:cubicBezTo>
                    <a:pt x="153670" y="187960"/>
                    <a:pt x="143510" y="200660"/>
                    <a:pt x="132080" y="208280"/>
                  </a:cubicBezTo>
                  <a:cubicBezTo>
                    <a:pt x="120650" y="215900"/>
                    <a:pt x="102870" y="222250"/>
                    <a:pt x="88900" y="219710"/>
                  </a:cubicBezTo>
                  <a:cubicBezTo>
                    <a:pt x="72390" y="215900"/>
                    <a:pt x="50800" y="204470"/>
                    <a:pt x="39370" y="185420"/>
                  </a:cubicBezTo>
                  <a:cubicBezTo>
                    <a:pt x="22860" y="160020"/>
                    <a:pt x="10160" y="90170"/>
                    <a:pt x="20320" y="63500"/>
                  </a:cubicBezTo>
                  <a:cubicBezTo>
                    <a:pt x="27940" y="44450"/>
                    <a:pt x="52070" y="30480"/>
                    <a:pt x="66040" y="25400"/>
                  </a:cubicBezTo>
                  <a:cubicBezTo>
                    <a:pt x="77470" y="22860"/>
                    <a:pt x="86360" y="22860"/>
                    <a:pt x="96520" y="26670"/>
                  </a:cubicBezTo>
                  <a:cubicBezTo>
                    <a:pt x="109220" y="31750"/>
                    <a:pt x="125730" y="43180"/>
                    <a:pt x="133350" y="54610"/>
                  </a:cubicBezTo>
                  <a:cubicBezTo>
                    <a:pt x="139700" y="62230"/>
                    <a:pt x="140970" y="69850"/>
                    <a:pt x="142240" y="82550"/>
                  </a:cubicBezTo>
                  <a:cubicBezTo>
                    <a:pt x="144780" y="104140"/>
                    <a:pt x="139700" y="147320"/>
                    <a:pt x="132080" y="168910"/>
                  </a:cubicBezTo>
                  <a:cubicBezTo>
                    <a:pt x="125730" y="184150"/>
                    <a:pt x="116840" y="198120"/>
                    <a:pt x="106680" y="205740"/>
                  </a:cubicBezTo>
                  <a:cubicBezTo>
                    <a:pt x="97790" y="212090"/>
                    <a:pt x="88900" y="215900"/>
                    <a:pt x="77470" y="217170"/>
                  </a:cubicBezTo>
                  <a:cubicBezTo>
                    <a:pt x="64770" y="217170"/>
                    <a:pt x="45720" y="212090"/>
                    <a:pt x="34290" y="205740"/>
                  </a:cubicBezTo>
                  <a:cubicBezTo>
                    <a:pt x="25400" y="200660"/>
                    <a:pt x="19050" y="194310"/>
                    <a:pt x="13970" y="182880"/>
                  </a:cubicBezTo>
                  <a:cubicBezTo>
                    <a:pt x="5080" y="161290"/>
                    <a:pt x="0" y="104140"/>
                    <a:pt x="6350" y="74930"/>
                  </a:cubicBezTo>
                  <a:cubicBezTo>
                    <a:pt x="11430" y="53340"/>
                    <a:pt x="20320" y="33020"/>
                    <a:pt x="34290" y="22860"/>
                  </a:cubicBezTo>
                  <a:cubicBezTo>
                    <a:pt x="45720" y="13970"/>
                    <a:pt x="63500" y="10160"/>
                    <a:pt x="77470" y="11430"/>
                  </a:cubicBezTo>
                  <a:cubicBezTo>
                    <a:pt x="91440" y="13970"/>
                    <a:pt x="107950" y="22860"/>
                    <a:pt x="118110" y="33020"/>
                  </a:cubicBezTo>
                  <a:cubicBezTo>
                    <a:pt x="127000" y="43180"/>
                    <a:pt x="133350" y="74930"/>
                    <a:pt x="133350" y="74930"/>
                  </a:cubicBezTo>
                </a:path>
              </a:pathLst>
            </a:custGeom>
            <a:solidFill>
              <a:srgbClr val="FFFFFF"/>
            </a:solidFill>
            <a:ln cap="sq">
              <a:noFill/>
              <a:prstDash val="solid"/>
              <a:miter/>
            </a:ln>
          </p:spPr>
          <p:txBody>
            <a:bodyPr/>
            <a:lstStyle/>
            <a:p>
              <a:endParaRPr lang="de-DE"/>
            </a:p>
          </p:txBody>
        </p:sp>
      </p:grpSp>
      <p:grpSp>
        <p:nvGrpSpPr>
          <p:cNvPr id="93" name="Group 93"/>
          <p:cNvGrpSpPr/>
          <p:nvPr/>
        </p:nvGrpSpPr>
        <p:grpSpPr>
          <a:xfrm>
            <a:off x="4485322" y="8722043"/>
            <a:ext cx="171450" cy="166688"/>
            <a:chOff x="0" y="0"/>
            <a:chExt cx="228600" cy="222250"/>
          </a:xfrm>
        </p:grpSpPr>
        <p:sp>
          <p:nvSpPr>
            <p:cNvPr id="94" name="Freeform 94"/>
            <p:cNvSpPr/>
            <p:nvPr/>
          </p:nvSpPr>
          <p:spPr>
            <a:xfrm>
              <a:off x="49530" y="49530"/>
              <a:ext cx="124460" cy="129540"/>
            </a:xfrm>
            <a:custGeom>
              <a:avLst/>
              <a:gdLst/>
              <a:ahLst/>
              <a:cxnLst/>
              <a:rect l="l" t="t" r="r" b="b"/>
              <a:pathLst>
                <a:path w="124460" h="129540">
                  <a:moveTo>
                    <a:pt x="124460" y="44450"/>
                  </a:moveTo>
                  <a:cubicBezTo>
                    <a:pt x="121920" y="90170"/>
                    <a:pt x="106680" y="114300"/>
                    <a:pt x="90170" y="121920"/>
                  </a:cubicBezTo>
                  <a:cubicBezTo>
                    <a:pt x="74930" y="129540"/>
                    <a:pt x="45720" y="124460"/>
                    <a:pt x="31750" y="118110"/>
                  </a:cubicBezTo>
                  <a:cubicBezTo>
                    <a:pt x="21590" y="114300"/>
                    <a:pt x="15240" y="105410"/>
                    <a:pt x="10160" y="96520"/>
                  </a:cubicBezTo>
                  <a:cubicBezTo>
                    <a:pt x="5080" y="88900"/>
                    <a:pt x="0" y="78740"/>
                    <a:pt x="1270" y="67310"/>
                  </a:cubicBezTo>
                  <a:cubicBezTo>
                    <a:pt x="2540" y="52070"/>
                    <a:pt x="13970" y="25400"/>
                    <a:pt x="25400" y="13970"/>
                  </a:cubicBezTo>
                  <a:cubicBezTo>
                    <a:pt x="33020" y="6350"/>
                    <a:pt x="41910" y="2540"/>
                    <a:pt x="53340" y="1270"/>
                  </a:cubicBezTo>
                  <a:cubicBezTo>
                    <a:pt x="68580" y="0"/>
                    <a:pt x="109220" y="19050"/>
                    <a:pt x="109220" y="19050"/>
                  </a:cubicBezTo>
                </a:path>
              </a:pathLst>
            </a:custGeom>
            <a:solidFill>
              <a:srgbClr val="FFFFFF"/>
            </a:solidFill>
            <a:ln cap="sq">
              <a:noFill/>
              <a:prstDash val="solid"/>
              <a:miter/>
            </a:ln>
          </p:spPr>
          <p:txBody>
            <a:bodyPr/>
            <a:lstStyle/>
            <a:p>
              <a:endParaRPr lang="de-DE"/>
            </a:p>
          </p:txBody>
        </p:sp>
      </p:grpSp>
      <p:grpSp>
        <p:nvGrpSpPr>
          <p:cNvPr id="95" name="Group 95"/>
          <p:cNvGrpSpPr/>
          <p:nvPr/>
        </p:nvGrpSpPr>
        <p:grpSpPr>
          <a:xfrm>
            <a:off x="4501515" y="8740140"/>
            <a:ext cx="171450" cy="166688"/>
            <a:chOff x="0" y="0"/>
            <a:chExt cx="228600" cy="222250"/>
          </a:xfrm>
        </p:grpSpPr>
        <p:sp>
          <p:nvSpPr>
            <p:cNvPr id="96" name="Freeform 96"/>
            <p:cNvSpPr/>
            <p:nvPr/>
          </p:nvSpPr>
          <p:spPr>
            <a:xfrm>
              <a:off x="50800" y="50800"/>
              <a:ext cx="124460" cy="128270"/>
            </a:xfrm>
            <a:custGeom>
              <a:avLst/>
              <a:gdLst/>
              <a:ahLst/>
              <a:cxnLst/>
              <a:rect l="l" t="t" r="r" b="b"/>
              <a:pathLst>
                <a:path w="124460" h="128270">
                  <a:moveTo>
                    <a:pt x="124460" y="44450"/>
                  </a:moveTo>
                  <a:cubicBezTo>
                    <a:pt x="121920" y="88900"/>
                    <a:pt x="105410" y="113030"/>
                    <a:pt x="90170" y="120650"/>
                  </a:cubicBezTo>
                  <a:cubicBezTo>
                    <a:pt x="73660" y="128270"/>
                    <a:pt x="44450" y="123190"/>
                    <a:pt x="30480" y="116840"/>
                  </a:cubicBezTo>
                  <a:cubicBezTo>
                    <a:pt x="20320" y="113030"/>
                    <a:pt x="13970" y="104140"/>
                    <a:pt x="8890" y="95250"/>
                  </a:cubicBezTo>
                  <a:cubicBezTo>
                    <a:pt x="3810" y="87630"/>
                    <a:pt x="0" y="77470"/>
                    <a:pt x="0" y="66040"/>
                  </a:cubicBezTo>
                  <a:cubicBezTo>
                    <a:pt x="1270" y="50800"/>
                    <a:pt x="13970" y="24130"/>
                    <a:pt x="24130" y="12700"/>
                  </a:cubicBezTo>
                  <a:cubicBezTo>
                    <a:pt x="31750" y="5080"/>
                    <a:pt x="40640" y="1270"/>
                    <a:pt x="52070" y="0"/>
                  </a:cubicBezTo>
                  <a:cubicBezTo>
                    <a:pt x="67310" y="0"/>
                    <a:pt x="107950" y="17780"/>
                    <a:pt x="107950" y="17780"/>
                  </a:cubicBezTo>
                </a:path>
              </a:pathLst>
            </a:custGeom>
            <a:solidFill>
              <a:srgbClr val="FFFFFF"/>
            </a:solidFill>
            <a:ln cap="sq">
              <a:noFill/>
              <a:prstDash val="solid"/>
              <a:miter/>
            </a:ln>
          </p:spPr>
          <p:txBody>
            <a:bodyPr/>
            <a:lstStyle/>
            <a:p>
              <a:endParaRPr lang="de-DE"/>
            </a:p>
          </p:txBody>
        </p:sp>
      </p:grpSp>
      <p:grpSp>
        <p:nvGrpSpPr>
          <p:cNvPr id="97" name="Group 97"/>
          <p:cNvGrpSpPr/>
          <p:nvPr/>
        </p:nvGrpSpPr>
        <p:grpSpPr>
          <a:xfrm>
            <a:off x="4503420" y="8725852"/>
            <a:ext cx="171450" cy="166688"/>
            <a:chOff x="0" y="0"/>
            <a:chExt cx="228600" cy="222250"/>
          </a:xfrm>
        </p:grpSpPr>
        <p:sp>
          <p:nvSpPr>
            <p:cNvPr id="98" name="Freeform 98"/>
            <p:cNvSpPr/>
            <p:nvPr/>
          </p:nvSpPr>
          <p:spPr>
            <a:xfrm>
              <a:off x="49530" y="49530"/>
              <a:ext cx="125730" cy="128270"/>
            </a:xfrm>
            <a:custGeom>
              <a:avLst/>
              <a:gdLst/>
              <a:ahLst/>
              <a:cxnLst/>
              <a:rect l="l" t="t" r="r" b="b"/>
              <a:pathLst>
                <a:path w="125730" h="128270">
                  <a:moveTo>
                    <a:pt x="125730" y="44450"/>
                  </a:moveTo>
                  <a:cubicBezTo>
                    <a:pt x="121920" y="88900"/>
                    <a:pt x="106680" y="114300"/>
                    <a:pt x="90170" y="120650"/>
                  </a:cubicBezTo>
                  <a:cubicBezTo>
                    <a:pt x="74930" y="128270"/>
                    <a:pt x="45720" y="124460"/>
                    <a:pt x="31750" y="118110"/>
                  </a:cubicBezTo>
                  <a:cubicBezTo>
                    <a:pt x="21590" y="113030"/>
                    <a:pt x="15240" y="104140"/>
                    <a:pt x="10160" y="96520"/>
                  </a:cubicBezTo>
                  <a:cubicBezTo>
                    <a:pt x="5080" y="87630"/>
                    <a:pt x="0" y="77470"/>
                    <a:pt x="1270" y="67310"/>
                  </a:cubicBezTo>
                  <a:cubicBezTo>
                    <a:pt x="2540" y="52070"/>
                    <a:pt x="13970" y="24130"/>
                    <a:pt x="25400" y="12700"/>
                  </a:cubicBezTo>
                  <a:cubicBezTo>
                    <a:pt x="33020" y="5080"/>
                    <a:pt x="41910" y="1270"/>
                    <a:pt x="53340" y="1270"/>
                  </a:cubicBezTo>
                  <a:cubicBezTo>
                    <a:pt x="68580" y="0"/>
                    <a:pt x="109220" y="17780"/>
                    <a:pt x="109220" y="17780"/>
                  </a:cubicBezTo>
                </a:path>
              </a:pathLst>
            </a:custGeom>
            <a:solidFill>
              <a:srgbClr val="FFFFFF"/>
            </a:solidFill>
            <a:ln cap="sq">
              <a:noFill/>
              <a:prstDash val="solid"/>
              <a:miter/>
            </a:ln>
          </p:spPr>
          <p:txBody>
            <a:bodyPr/>
            <a:lstStyle/>
            <a:p>
              <a:endParaRPr lang="de-DE"/>
            </a:p>
          </p:txBody>
        </p:sp>
      </p:grpSp>
      <p:grpSp>
        <p:nvGrpSpPr>
          <p:cNvPr id="99" name="Group 99"/>
          <p:cNvGrpSpPr/>
          <p:nvPr/>
        </p:nvGrpSpPr>
        <p:grpSpPr>
          <a:xfrm>
            <a:off x="4483418" y="8484870"/>
            <a:ext cx="287655" cy="281940"/>
            <a:chOff x="0" y="0"/>
            <a:chExt cx="383540" cy="375920"/>
          </a:xfrm>
        </p:grpSpPr>
        <p:sp>
          <p:nvSpPr>
            <p:cNvPr id="100" name="Freeform 100"/>
            <p:cNvSpPr/>
            <p:nvPr/>
          </p:nvSpPr>
          <p:spPr>
            <a:xfrm>
              <a:off x="48260" y="46990"/>
              <a:ext cx="284480" cy="280670"/>
            </a:xfrm>
            <a:custGeom>
              <a:avLst/>
              <a:gdLst/>
              <a:ahLst/>
              <a:cxnLst/>
              <a:rect l="l" t="t" r="r" b="b"/>
              <a:pathLst>
                <a:path w="284480" h="280670">
                  <a:moveTo>
                    <a:pt x="140970" y="76200"/>
                  </a:moveTo>
                  <a:cubicBezTo>
                    <a:pt x="191770" y="222250"/>
                    <a:pt x="187960" y="236220"/>
                    <a:pt x="182880" y="247650"/>
                  </a:cubicBezTo>
                  <a:cubicBezTo>
                    <a:pt x="177800" y="257810"/>
                    <a:pt x="170180" y="264160"/>
                    <a:pt x="161290" y="269240"/>
                  </a:cubicBezTo>
                  <a:cubicBezTo>
                    <a:pt x="149860" y="275590"/>
                    <a:pt x="130810" y="280670"/>
                    <a:pt x="116840" y="278130"/>
                  </a:cubicBezTo>
                  <a:cubicBezTo>
                    <a:pt x="102870" y="275590"/>
                    <a:pt x="87630" y="269240"/>
                    <a:pt x="77470" y="254000"/>
                  </a:cubicBezTo>
                  <a:cubicBezTo>
                    <a:pt x="58420" y="224790"/>
                    <a:pt x="43180" y="125730"/>
                    <a:pt x="50800" y="87630"/>
                  </a:cubicBezTo>
                  <a:cubicBezTo>
                    <a:pt x="54610" y="64770"/>
                    <a:pt x="68580" y="45720"/>
                    <a:pt x="81280" y="36830"/>
                  </a:cubicBezTo>
                  <a:cubicBezTo>
                    <a:pt x="90170" y="29210"/>
                    <a:pt x="99060" y="27940"/>
                    <a:pt x="110490" y="27940"/>
                  </a:cubicBezTo>
                  <a:cubicBezTo>
                    <a:pt x="123190" y="27940"/>
                    <a:pt x="142240" y="34290"/>
                    <a:pt x="153670" y="40640"/>
                  </a:cubicBezTo>
                  <a:cubicBezTo>
                    <a:pt x="161290" y="46990"/>
                    <a:pt x="168910" y="52070"/>
                    <a:pt x="171450" y="64770"/>
                  </a:cubicBezTo>
                  <a:cubicBezTo>
                    <a:pt x="177800" y="92710"/>
                    <a:pt x="162560" y="195580"/>
                    <a:pt x="134620" y="217170"/>
                  </a:cubicBezTo>
                  <a:cubicBezTo>
                    <a:pt x="113030" y="233680"/>
                    <a:pt x="64770" y="227330"/>
                    <a:pt x="44450" y="215900"/>
                  </a:cubicBezTo>
                  <a:cubicBezTo>
                    <a:pt x="26670" y="205740"/>
                    <a:pt x="19050" y="179070"/>
                    <a:pt x="12700" y="158750"/>
                  </a:cubicBezTo>
                  <a:cubicBezTo>
                    <a:pt x="5080" y="138430"/>
                    <a:pt x="0" y="115570"/>
                    <a:pt x="2540" y="93980"/>
                  </a:cubicBezTo>
                  <a:cubicBezTo>
                    <a:pt x="6350" y="69850"/>
                    <a:pt x="19050" y="34290"/>
                    <a:pt x="36830" y="19050"/>
                  </a:cubicBezTo>
                  <a:cubicBezTo>
                    <a:pt x="53340" y="6350"/>
                    <a:pt x="81280" y="0"/>
                    <a:pt x="101600" y="3810"/>
                  </a:cubicBezTo>
                  <a:cubicBezTo>
                    <a:pt x="124460" y="6350"/>
                    <a:pt x="146050" y="34290"/>
                    <a:pt x="168910" y="41910"/>
                  </a:cubicBezTo>
                  <a:cubicBezTo>
                    <a:pt x="190500" y="49530"/>
                    <a:pt x="215900" y="38100"/>
                    <a:pt x="233680" y="50800"/>
                  </a:cubicBezTo>
                  <a:cubicBezTo>
                    <a:pt x="257810" y="68580"/>
                    <a:pt x="284480" y="133350"/>
                    <a:pt x="283210" y="162560"/>
                  </a:cubicBezTo>
                  <a:cubicBezTo>
                    <a:pt x="283210" y="184150"/>
                    <a:pt x="271780" y="205740"/>
                    <a:pt x="256540" y="215900"/>
                  </a:cubicBezTo>
                  <a:cubicBezTo>
                    <a:pt x="242570" y="226060"/>
                    <a:pt x="214630" y="229870"/>
                    <a:pt x="198120" y="223520"/>
                  </a:cubicBezTo>
                  <a:cubicBezTo>
                    <a:pt x="181610" y="218440"/>
                    <a:pt x="162560" y="196850"/>
                    <a:pt x="158750" y="179070"/>
                  </a:cubicBezTo>
                  <a:cubicBezTo>
                    <a:pt x="154940" y="162560"/>
                    <a:pt x="162560" y="134620"/>
                    <a:pt x="172720" y="121920"/>
                  </a:cubicBezTo>
                  <a:cubicBezTo>
                    <a:pt x="181610" y="110490"/>
                    <a:pt x="195580" y="104140"/>
                    <a:pt x="208280" y="101600"/>
                  </a:cubicBezTo>
                  <a:cubicBezTo>
                    <a:pt x="220980" y="100330"/>
                    <a:pt x="237490" y="101600"/>
                    <a:pt x="248920" y="107950"/>
                  </a:cubicBezTo>
                  <a:cubicBezTo>
                    <a:pt x="260350" y="113030"/>
                    <a:pt x="271780" y="125730"/>
                    <a:pt x="276860" y="137160"/>
                  </a:cubicBezTo>
                  <a:cubicBezTo>
                    <a:pt x="283210" y="148590"/>
                    <a:pt x="284480" y="163830"/>
                    <a:pt x="281940" y="176530"/>
                  </a:cubicBezTo>
                  <a:cubicBezTo>
                    <a:pt x="280670" y="189230"/>
                    <a:pt x="271780" y="203200"/>
                    <a:pt x="262890" y="212090"/>
                  </a:cubicBezTo>
                  <a:cubicBezTo>
                    <a:pt x="252730" y="220980"/>
                    <a:pt x="237490" y="227330"/>
                    <a:pt x="224790" y="227330"/>
                  </a:cubicBezTo>
                  <a:cubicBezTo>
                    <a:pt x="212090" y="228600"/>
                    <a:pt x="196850" y="226060"/>
                    <a:pt x="185420" y="218440"/>
                  </a:cubicBezTo>
                  <a:cubicBezTo>
                    <a:pt x="170180" y="205740"/>
                    <a:pt x="163830" y="168910"/>
                    <a:pt x="147320" y="153670"/>
                  </a:cubicBezTo>
                  <a:cubicBezTo>
                    <a:pt x="130810" y="138430"/>
                    <a:pt x="88900" y="138430"/>
                    <a:pt x="86360" y="125730"/>
                  </a:cubicBezTo>
                  <a:cubicBezTo>
                    <a:pt x="83820" y="113030"/>
                    <a:pt x="121920" y="74930"/>
                    <a:pt x="129540" y="78740"/>
                  </a:cubicBezTo>
                  <a:cubicBezTo>
                    <a:pt x="137160" y="81280"/>
                    <a:pt x="139700" y="135890"/>
                    <a:pt x="129540" y="143510"/>
                  </a:cubicBezTo>
                  <a:cubicBezTo>
                    <a:pt x="116840" y="152400"/>
                    <a:pt x="67310" y="132080"/>
                    <a:pt x="55880" y="116840"/>
                  </a:cubicBezTo>
                  <a:cubicBezTo>
                    <a:pt x="46990" y="105410"/>
                    <a:pt x="48260" y="85090"/>
                    <a:pt x="53340" y="72390"/>
                  </a:cubicBezTo>
                  <a:cubicBezTo>
                    <a:pt x="59690" y="55880"/>
                    <a:pt x="78740" y="36830"/>
                    <a:pt x="95250" y="30480"/>
                  </a:cubicBezTo>
                  <a:cubicBezTo>
                    <a:pt x="109220" y="25400"/>
                    <a:pt x="127000" y="27940"/>
                    <a:pt x="139700" y="33020"/>
                  </a:cubicBezTo>
                  <a:cubicBezTo>
                    <a:pt x="152400" y="39370"/>
                    <a:pt x="163830" y="48260"/>
                    <a:pt x="171450" y="64770"/>
                  </a:cubicBezTo>
                  <a:cubicBezTo>
                    <a:pt x="186690" y="95250"/>
                    <a:pt x="194310" y="187960"/>
                    <a:pt x="191770" y="218440"/>
                  </a:cubicBezTo>
                  <a:cubicBezTo>
                    <a:pt x="190500" y="232410"/>
                    <a:pt x="187960" y="238760"/>
                    <a:pt x="182880" y="247650"/>
                  </a:cubicBezTo>
                  <a:cubicBezTo>
                    <a:pt x="175260" y="259080"/>
                    <a:pt x="158750" y="271780"/>
                    <a:pt x="147320" y="275590"/>
                  </a:cubicBezTo>
                  <a:cubicBezTo>
                    <a:pt x="137160" y="279400"/>
                    <a:pt x="127000" y="280670"/>
                    <a:pt x="116840" y="278130"/>
                  </a:cubicBezTo>
                  <a:cubicBezTo>
                    <a:pt x="104140" y="274320"/>
                    <a:pt x="90170" y="267970"/>
                    <a:pt x="77470" y="254000"/>
                  </a:cubicBezTo>
                  <a:cubicBezTo>
                    <a:pt x="57150" y="229870"/>
                    <a:pt x="27940" y="153670"/>
                    <a:pt x="21590" y="120650"/>
                  </a:cubicBezTo>
                  <a:cubicBezTo>
                    <a:pt x="17780" y="101600"/>
                    <a:pt x="17780" y="87630"/>
                    <a:pt x="22860" y="74930"/>
                  </a:cubicBezTo>
                  <a:cubicBezTo>
                    <a:pt x="25400" y="64770"/>
                    <a:pt x="31750" y="57150"/>
                    <a:pt x="39370" y="50800"/>
                  </a:cubicBezTo>
                  <a:cubicBezTo>
                    <a:pt x="49530" y="43180"/>
                    <a:pt x="68580" y="35560"/>
                    <a:pt x="82550" y="34290"/>
                  </a:cubicBezTo>
                  <a:cubicBezTo>
                    <a:pt x="92710" y="34290"/>
                    <a:pt x="102870" y="36830"/>
                    <a:pt x="111760" y="41910"/>
                  </a:cubicBezTo>
                  <a:cubicBezTo>
                    <a:pt x="121920" y="49530"/>
                    <a:pt x="140970" y="76200"/>
                    <a:pt x="140970" y="76200"/>
                  </a:cubicBezTo>
                </a:path>
              </a:pathLst>
            </a:custGeom>
            <a:solidFill>
              <a:srgbClr val="FFFFFF"/>
            </a:solidFill>
            <a:ln cap="sq">
              <a:noFill/>
              <a:prstDash val="solid"/>
              <a:miter/>
            </a:ln>
          </p:spPr>
          <p:txBody>
            <a:bodyPr/>
            <a:lstStyle/>
            <a:p>
              <a:endParaRPr lang="de-DE"/>
            </a:p>
          </p:txBody>
        </p:sp>
      </p:grpSp>
      <p:grpSp>
        <p:nvGrpSpPr>
          <p:cNvPr id="101" name="Group 101"/>
          <p:cNvGrpSpPr/>
          <p:nvPr/>
        </p:nvGrpSpPr>
        <p:grpSpPr>
          <a:xfrm>
            <a:off x="742326" y="7182343"/>
            <a:ext cx="6097674" cy="2832848"/>
            <a:chOff x="0" y="0"/>
            <a:chExt cx="3869423" cy="1797651"/>
          </a:xfrm>
        </p:grpSpPr>
        <p:sp>
          <p:nvSpPr>
            <p:cNvPr id="102" name="Freeform 102"/>
            <p:cNvSpPr/>
            <p:nvPr/>
          </p:nvSpPr>
          <p:spPr>
            <a:xfrm>
              <a:off x="0" y="0"/>
              <a:ext cx="3869424" cy="1797651"/>
            </a:xfrm>
            <a:custGeom>
              <a:avLst/>
              <a:gdLst/>
              <a:ahLst/>
              <a:cxnLst/>
              <a:rect l="l" t="t" r="r" b="b"/>
              <a:pathLst>
                <a:path w="3869424" h="1797651">
                  <a:moveTo>
                    <a:pt x="20314" y="0"/>
                  </a:moveTo>
                  <a:lnTo>
                    <a:pt x="3849109" y="0"/>
                  </a:lnTo>
                  <a:cubicBezTo>
                    <a:pt x="3860328" y="0"/>
                    <a:pt x="3869424" y="9095"/>
                    <a:pt x="3869424" y="20314"/>
                  </a:cubicBezTo>
                  <a:lnTo>
                    <a:pt x="3869424" y="1777336"/>
                  </a:lnTo>
                  <a:cubicBezTo>
                    <a:pt x="3869424" y="1782724"/>
                    <a:pt x="3867283" y="1787891"/>
                    <a:pt x="3863473" y="1791701"/>
                  </a:cubicBezTo>
                  <a:cubicBezTo>
                    <a:pt x="3859664" y="1795510"/>
                    <a:pt x="3854497" y="1797651"/>
                    <a:pt x="3849109" y="1797651"/>
                  </a:cubicBezTo>
                  <a:lnTo>
                    <a:pt x="20314" y="1797651"/>
                  </a:lnTo>
                  <a:cubicBezTo>
                    <a:pt x="9095" y="1797651"/>
                    <a:pt x="0" y="1788556"/>
                    <a:pt x="0" y="1777336"/>
                  </a:cubicBezTo>
                  <a:lnTo>
                    <a:pt x="0" y="20314"/>
                  </a:lnTo>
                  <a:cubicBezTo>
                    <a:pt x="0" y="9095"/>
                    <a:pt x="9095" y="0"/>
                    <a:pt x="20314" y="0"/>
                  </a:cubicBezTo>
                  <a:close/>
                </a:path>
              </a:pathLst>
            </a:custGeom>
            <a:solidFill>
              <a:srgbClr val="FFFFFF"/>
            </a:solidFill>
            <a:ln w="9525" cap="sq">
              <a:solidFill>
                <a:srgbClr val="000000"/>
              </a:solidFill>
              <a:prstDash val="lgDash"/>
              <a:miter/>
            </a:ln>
          </p:spPr>
          <p:txBody>
            <a:bodyPr/>
            <a:lstStyle/>
            <a:p>
              <a:endParaRPr lang="de-DE"/>
            </a:p>
          </p:txBody>
        </p:sp>
        <p:sp>
          <p:nvSpPr>
            <p:cNvPr id="103" name="TextBox 103"/>
            <p:cNvSpPr txBox="1"/>
            <p:nvPr/>
          </p:nvSpPr>
          <p:spPr>
            <a:xfrm>
              <a:off x="0" y="-28575"/>
              <a:ext cx="3869423" cy="1826226"/>
            </a:xfrm>
            <a:prstGeom prst="rect">
              <a:avLst/>
            </a:prstGeom>
          </p:spPr>
          <p:txBody>
            <a:bodyPr lIns="35919" tIns="35919" rIns="35919" bIns="35919" rtlCol="0" anchor="ctr"/>
            <a:lstStyle/>
            <a:p>
              <a:pPr algn="ctr">
                <a:lnSpc>
                  <a:spcPts val="1385"/>
                </a:lnSpc>
              </a:pPr>
              <a:endParaRPr/>
            </a:p>
          </p:txBody>
        </p:sp>
      </p:grpSp>
      <p:grpSp>
        <p:nvGrpSpPr>
          <p:cNvPr id="104" name="Group 104"/>
          <p:cNvGrpSpPr/>
          <p:nvPr/>
        </p:nvGrpSpPr>
        <p:grpSpPr>
          <a:xfrm>
            <a:off x="720265" y="6964396"/>
            <a:ext cx="2376513" cy="371899"/>
            <a:chOff x="0" y="0"/>
            <a:chExt cx="1463492" cy="229021"/>
          </a:xfrm>
        </p:grpSpPr>
        <p:sp>
          <p:nvSpPr>
            <p:cNvPr id="105" name="Freeform 105"/>
            <p:cNvSpPr/>
            <p:nvPr/>
          </p:nvSpPr>
          <p:spPr>
            <a:xfrm>
              <a:off x="0" y="0"/>
              <a:ext cx="1463492" cy="229021"/>
            </a:xfrm>
            <a:custGeom>
              <a:avLst/>
              <a:gdLst/>
              <a:ahLst/>
              <a:cxnLst/>
              <a:rect l="l" t="t" r="r" b="b"/>
              <a:pathLst>
                <a:path w="1463492" h="229021">
                  <a:moveTo>
                    <a:pt x="114510" y="0"/>
                  </a:moveTo>
                  <a:lnTo>
                    <a:pt x="1348982" y="0"/>
                  </a:lnTo>
                  <a:cubicBezTo>
                    <a:pt x="1412224" y="0"/>
                    <a:pt x="1463492" y="51268"/>
                    <a:pt x="1463492" y="114510"/>
                  </a:cubicBezTo>
                  <a:lnTo>
                    <a:pt x="1463492" y="114510"/>
                  </a:lnTo>
                  <a:cubicBezTo>
                    <a:pt x="1463492" y="144880"/>
                    <a:pt x="1451427" y="174007"/>
                    <a:pt x="1429953" y="195481"/>
                  </a:cubicBezTo>
                  <a:cubicBezTo>
                    <a:pt x="1408478" y="216956"/>
                    <a:pt x="1379352" y="229021"/>
                    <a:pt x="1348982" y="229021"/>
                  </a:cubicBezTo>
                  <a:lnTo>
                    <a:pt x="114510" y="229021"/>
                  </a:lnTo>
                  <a:cubicBezTo>
                    <a:pt x="84140" y="229021"/>
                    <a:pt x="55014" y="216956"/>
                    <a:pt x="33539" y="195481"/>
                  </a:cubicBezTo>
                  <a:cubicBezTo>
                    <a:pt x="12064" y="174007"/>
                    <a:pt x="0" y="144880"/>
                    <a:pt x="0" y="114510"/>
                  </a:cubicBezTo>
                  <a:lnTo>
                    <a:pt x="0" y="114510"/>
                  </a:lnTo>
                  <a:cubicBezTo>
                    <a:pt x="0" y="84140"/>
                    <a:pt x="12064" y="55014"/>
                    <a:pt x="33539" y="33539"/>
                  </a:cubicBezTo>
                  <a:cubicBezTo>
                    <a:pt x="55014" y="12064"/>
                    <a:pt x="84140" y="0"/>
                    <a:pt x="114510" y="0"/>
                  </a:cubicBezTo>
                  <a:close/>
                </a:path>
              </a:pathLst>
            </a:custGeom>
            <a:solidFill>
              <a:srgbClr val="FFCCD2"/>
            </a:solidFill>
          </p:spPr>
          <p:txBody>
            <a:bodyPr/>
            <a:lstStyle/>
            <a:p>
              <a:endParaRPr lang="de-DE"/>
            </a:p>
          </p:txBody>
        </p:sp>
        <p:sp>
          <p:nvSpPr>
            <p:cNvPr id="106" name="TextBox 106"/>
            <p:cNvSpPr txBox="1"/>
            <p:nvPr/>
          </p:nvSpPr>
          <p:spPr>
            <a:xfrm>
              <a:off x="0" y="-28575"/>
              <a:ext cx="1463492" cy="257596"/>
            </a:xfrm>
            <a:prstGeom prst="rect">
              <a:avLst/>
            </a:prstGeom>
          </p:spPr>
          <p:txBody>
            <a:bodyPr lIns="35919" tIns="35919" rIns="35919" bIns="35919" rtlCol="0" anchor="ctr"/>
            <a:lstStyle/>
            <a:p>
              <a:pPr algn="ctr">
                <a:lnSpc>
                  <a:spcPts val="1385"/>
                </a:lnSpc>
              </a:pPr>
              <a:endParaRPr/>
            </a:p>
          </p:txBody>
        </p:sp>
      </p:grpSp>
      <p:sp>
        <p:nvSpPr>
          <p:cNvPr id="107" name="Freeform 107"/>
          <p:cNvSpPr/>
          <p:nvPr/>
        </p:nvSpPr>
        <p:spPr>
          <a:xfrm>
            <a:off x="637653" y="6870700"/>
            <a:ext cx="536960" cy="536960"/>
          </a:xfrm>
          <a:custGeom>
            <a:avLst/>
            <a:gdLst/>
            <a:ahLst/>
            <a:cxnLst/>
            <a:rect l="l" t="t" r="r" b="b"/>
            <a:pathLst>
              <a:path w="536960" h="536960">
                <a:moveTo>
                  <a:pt x="0" y="0"/>
                </a:moveTo>
                <a:lnTo>
                  <a:pt x="536960" y="0"/>
                </a:lnTo>
                <a:lnTo>
                  <a:pt x="536960" y="536960"/>
                </a:lnTo>
                <a:lnTo>
                  <a:pt x="0" y="5369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108" name="TextBox 108"/>
          <p:cNvSpPr txBox="1"/>
          <p:nvPr/>
        </p:nvSpPr>
        <p:spPr>
          <a:xfrm>
            <a:off x="367469" y="600163"/>
            <a:ext cx="6915543" cy="713745"/>
          </a:xfrm>
          <a:prstGeom prst="rect">
            <a:avLst/>
          </a:prstGeom>
        </p:spPr>
        <p:txBody>
          <a:bodyPr lIns="0" tIns="0" rIns="0" bIns="0" rtlCol="0" anchor="t">
            <a:spAutoFit/>
          </a:bodyPr>
          <a:lstStyle/>
          <a:p>
            <a:pPr algn="ctr">
              <a:lnSpc>
                <a:spcPts val="2695"/>
              </a:lnSpc>
            </a:pPr>
            <a:r>
              <a:rPr lang="de-DE" sz="2898" b="1" spc="-5">
                <a:solidFill>
                  <a:srgbClr val="000000"/>
                </a:solidFill>
                <a:latin typeface="Klein Bold"/>
                <a:ea typeface="Klein Bold"/>
                <a:cs typeface="Klein Bold"/>
                <a:sym typeface="Klein Bold"/>
              </a:rPr>
              <a:t>Wasserspeicherung und Fließgeschwindigkeit</a:t>
            </a:r>
          </a:p>
        </p:txBody>
      </p:sp>
      <p:sp>
        <p:nvSpPr>
          <p:cNvPr id="109" name="TextBox 109"/>
          <p:cNvSpPr txBox="1"/>
          <p:nvPr/>
        </p:nvSpPr>
        <p:spPr>
          <a:xfrm>
            <a:off x="2973705" y="2196400"/>
            <a:ext cx="3254060" cy="863698"/>
          </a:xfrm>
          <a:prstGeom prst="rect">
            <a:avLst/>
          </a:prstGeom>
        </p:spPr>
        <p:txBody>
          <a:bodyPr lIns="0" tIns="0" rIns="0" bIns="0" rtlCol="0" anchor="t">
            <a:spAutoFit/>
          </a:bodyPr>
          <a:lstStyle/>
          <a:p>
            <a:pPr marL="259080" lvl="1" indent="-129540" algn="l">
              <a:lnSpc>
                <a:spcPts val="1679"/>
              </a:lnSpc>
              <a:buFont typeface="Arial"/>
              <a:buChar char="•"/>
            </a:pPr>
            <a:r>
              <a:rPr lang="de-DE" sz="1200" dirty="0">
                <a:solidFill>
                  <a:srgbClr val="000000"/>
                </a:solidFill>
                <a:latin typeface="Klein"/>
                <a:ea typeface="Klein"/>
                <a:cs typeface="Klein"/>
                <a:sym typeface="Klein"/>
              </a:rPr>
              <a:t>1 Stück Grasnarbe</a:t>
            </a:r>
          </a:p>
          <a:p>
            <a:pPr marL="259080" lvl="1" indent="-129540" algn="l">
              <a:lnSpc>
                <a:spcPts val="1679"/>
              </a:lnSpc>
              <a:buFont typeface="Arial"/>
              <a:buChar char="•"/>
            </a:pPr>
            <a:r>
              <a:rPr lang="de-DE" sz="1200" dirty="0">
                <a:solidFill>
                  <a:srgbClr val="000000"/>
                </a:solidFill>
                <a:latin typeface="Klein"/>
                <a:ea typeface="Klein"/>
                <a:cs typeface="Klein"/>
                <a:sym typeface="Klein"/>
              </a:rPr>
              <a:t>2 Bechergläser 400 ml</a:t>
            </a:r>
          </a:p>
          <a:p>
            <a:pPr marL="259080" lvl="1" indent="-129540" algn="l">
              <a:lnSpc>
                <a:spcPts val="1679"/>
              </a:lnSpc>
              <a:buFont typeface="Arial"/>
              <a:buChar char="•"/>
            </a:pPr>
            <a:r>
              <a:rPr lang="de-DE" sz="1200" dirty="0">
                <a:solidFill>
                  <a:srgbClr val="000000"/>
                </a:solidFill>
                <a:latin typeface="Klein"/>
                <a:ea typeface="Klein"/>
                <a:cs typeface="Klein"/>
                <a:sym typeface="Klein"/>
              </a:rPr>
              <a:t>2 Messzylinder 100 ml</a:t>
            </a:r>
          </a:p>
          <a:p>
            <a:pPr marL="259080" lvl="1" indent="-129540" algn="l">
              <a:lnSpc>
                <a:spcPts val="1679"/>
              </a:lnSpc>
              <a:buFont typeface="Arial"/>
              <a:buChar char="•"/>
            </a:pPr>
            <a:r>
              <a:rPr lang="de-DE" sz="1200" dirty="0" err="1">
                <a:solidFill>
                  <a:srgbClr val="000000"/>
                </a:solidFill>
                <a:latin typeface="Klein"/>
                <a:ea typeface="Klein"/>
                <a:cs typeface="Klein"/>
                <a:sym typeface="Klein"/>
              </a:rPr>
              <a:t>Foldbackklammern</a:t>
            </a:r>
            <a:endParaRPr lang="de-DE" sz="1200" dirty="0">
              <a:solidFill>
                <a:srgbClr val="000000"/>
              </a:solidFill>
              <a:latin typeface="Klein"/>
              <a:ea typeface="Klein"/>
              <a:cs typeface="Klein"/>
              <a:sym typeface="Klein"/>
            </a:endParaRPr>
          </a:p>
        </p:txBody>
      </p:sp>
      <p:sp>
        <p:nvSpPr>
          <p:cNvPr id="110" name="Freeform 110"/>
          <p:cNvSpPr/>
          <p:nvPr/>
        </p:nvSpPr>
        <p:spPr>
          <a:xfrm>
            <a:off x="6103104" y="1245126"/>
            <a:ext cx="1024854" cy="2383382"/>
          </a:xfrm>
          <a:custGeom>
            <a:avLst/>
            <a:gdLst/>
            <a:ahLst/>
            <a:cxnLst/>
            <a:rect l="l" t="t" r="r" b="b"/>
            <a:pathLst>
              <a:path w="1024854" h="2383382">
                <a:moveTo>
                  <a:pt x="0" y="0"/>
                </a:moveTo>
                <a:lnTo>
                  <a:pt x="1024854" y="0"/>
                </a:lnTo>
                <a:lnTo>
                  <a:pt x="1024854" y="2383382"/>
                </a:lnTo>
                <a:lnTo>
                  <a:pt x="0" y="238338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graphicFrame>
        <p:nvGraphicFramePr>
          <p:cNvPr id="111" name="Table 111"/>
          <p:cNvGraphicFramePr>
            <a:graphicFrameLocks noGrp="1"/>
          </p:cNvGraphicFramePr>
          <p:nvPr>
            <p:extLst>
              <p:ext uri="{D42A27DB-BD31-4B8C-83A1-F6EECF244321}">
                <p14:modId xmlns:p14="http://schemas.microsoft.com/office/powerpoint/2010/main" val="1105917399"/>
              </p:ext>
            </p:extLst>
          </p:nvPr>
        </p:nvGraphicFramePr>
        <p:xfrm>
          <a:off x="1512000" y="8504053"/>
          <a:ext cx="4536000" cy="1370006"/>
        </p:xfrm>
        <a:graphic>
          <a:graphicData uri="http://schemas.openxmlformats.org/drawingml/2006/table">
            <a:tbl>
              <a:tblPr/>
              <a:tblGrid>
                <a:gridCol w="1750524">
                  <a:extLst>
                    <a:ext uri="{9D8B030D-6E8A-4147-A177-3AD203B41FA5}">
                      <a16:colId xmlns:a16="http://schemas.microsoft.com/office/drawing/2014/main" val="20000"/>
                    </a:ext>
                  </a:extLst>
                </a:gridCol>
                <a:gridCol w="1382328">
                  <a:extLst>
                    <a:ext uri="{9D8B030D-6E8A-4147-A177-3AD203B41FA5}">
                      <a16:colId xmlns:a16="http://schemas.microsoft.com/office/drawing/2014/main" val="20001"/>
                    </a:ext>
                  </a:extLst>
                </a:gridCol>
                <a:gridCol w="1403148">
                  <a:extLst>
                    <a:ext uri="{9D8B030D-6E8A-4147-A177-3AD203B41FA5}">
                      <a16:colId xmlns:a16="http://schemas.microsoft.com/office/drawing/2014/main" val="20002"/>
                    </a:ext>
                  </a:extLst>
                </a:gridCol>
              </a:tblGrid>
              <a:tr h="462030">
                <a:tc>
                  <a:txBody>
                    <a:bodyPr/>
                    <a:lstStyle/>
                    <a:p>
                      <a:pPr algn="ctr">
                        <a:lnSpc>
                          <a:spcPts val="1385"/>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385"/>
                        </a:lnSpc>
                        <a:defRPr/>
                      </a:pPr>
                      <a:r>
                        <a:rPr lang="de-DE" sz="989" b="1" noProof="0" dirty="0">
                          <a:solidFill>
                            <a:srgbClr val="000000"/>
                          </a:solidFill>
                          <a:latin typeface="Klein Bold"/>
                          <a:ea typeface="Klein Bold"/>
                          <a:cs typeface="Klein Bold"/>
                          <a:sym typeface="Klein Bold"/>
                        </a:rPr>
                        <a:t>vorher</a:t>
                      </a:r>
                      <a:endParaRPr lang="de-DE" sz="1100" noProof="0" dirty="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385"/>
                        </a:lnSpc>
                        <a:defRPr/>
                      </a:pPr>
                      <a:r>
                        <a:rPr lang="en-US" sz="989" b="1">
                          <a:solidFill>
                            <a:srgbClr val="000000"/>
                          </a:solidFill>
                          <a:latin typeface="Klein Bold"/>
                          <a:ea typeface="Klein Bold"/>
                          <a:cs typeface="Klein Bold"/>
                          <a:sym typeface="Klein Bold"/>
                        </a:rPr>
                        <a:t>nachher</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53988">
                <a:tc>
                  <a:txBody>
                    <a:bodyPr/>
                    <a:lstStyle/>
                    <a:p>
                      <a:pPr algn="ctr">
                        <a:lnSpc>
                          <a:spcPts val="1385"/>
                        </a:lnSpc>
                        <a:defRPr/>
                      </a:pPr>
                      <a:r>
                        <a:rPr lang="en-US" sz="989">
                          <a:solidFill>
                            <a:srgbClr val="000000"/>
                          </a:solidFill>
                          <a:latin typeface="Klein"/>
                          <a:ea typeface="Klein"/>
                          <a:cs typeface="Klein"/>
                          <a:sym typeface="Klein"/>
                        </a:rPr>
                        <a:t>Becherglas 1, Grasnarbe</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385"/>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385"/>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3988">
                <a:tc>
                  <a:txBody>
                    <a:bodyPr/>
                    <a:lstStyle/>
                    <a:p>
                      <a:pPr algn="ctr">
                        <a:lnSpc>
                          <a:spcPts val="1385"/>
                        </a:lnSpc>
                        <a:defRPr/>
                      </a:pPr>
                      <a:r>
                        <a:rPr lang="en-US" sz="989">
                          <a:solidFill>
                            <a:srgbClr val="000000"/>
                          </a:solidFill>
                          <a:latin typeface="Klein"/>
                          <a:ea typeface="Klein"/>
                          <a:cs typeface="Klein"/>
                          <a:sym typeface="Klein"/>
                        </a:rPr>
                        <a:t>Becherglas 2, Fliese</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385"/>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385"/>
                        </a:lnSpc>
                        <a:defRPr/>
                      </a:pPr>
                      <a:endParaRPr lang="en-US" sz="1100" dirty="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12" name="TextBox 112"/>
          <p:cNvSpPr txBox="1"/>
          <p:nvPr/>
        </p:nvSpPr>
        <p:spPr>
          <a:xfrm>
            <a:off x="784833" y="3916764"/>
            <a:ext cx="6119299" cy="2801536"/>
          </a:xfrm>
          <a:prstGeom prst="rect">
            <a:avLst/>
          </a:prstGeom>
        </p:spPr>
        <p:txBody>
          <a:bodyPr wrap="square" lIns="0" tIns="0" rIns="0" bIns="0" rtlCol="0" anchor="t">
            <a:spAutoFit/>
          </a:bodyPr>
          <a:lstStyle/>
          <a:p>
            <a:pPr marL="285208" lvl="1" indent="-142604" algn="l">
              <a:lnSpc>
                <a:spcPts val="2179"/>
              </a:lnSpc>
              <a:buAutoNum type="arabicPeriod"/>
            </a:pPr>
            <a:r>
              <a:rPr lang="de-DE" sz="1321" dirty="0">
                <a:solidFill>
                  <a:srgbClr val="000000"/>
                </a:solidFill>
                <a:latin typeface="Klein"/>
                <a:ea typeface="Klein"/>
                <a:cs typeface="Klein"/>
                <a:sym typeface="Klein"/>
              </a:rPr>
              <a:t>Befestige auf einer Fliese ein Stück Grasnarbe mithilfe von </a:t>
            </a:r>
            <a:r>
              <a:rPr lang="de-DE" sz="1321" dirty="0" err="1">
                <a:solidFill>
                  <a:srgbClr val="000000"/>
                </a:solidFill>
                <a:latin typeface="Klein"/>
                <a:ea typeface="Klein"/>
                <a:cs typeface="Klein"/>
                <a:sym typeface="Klein"/>
              </a:rPr>
              <a:t>Foldbackklammern</a:t>
            </a:r>
            <a:r>
              <a:rPr lang="de-DE" sz="1321" dirty="0">
                <a:solidFill>
                  <a:srgbClr val="000000"/>
                </a:solidFill>
                <a:latin typeface="Klein"/>
                <a:ea typeface="Klein"/>
                <a:cs typeface="Klein"/>
                <a:sym typeface="Klein"/>
              </a:rPr>
              <a:t>.</a:t>
            </a:r>
          </a:p>
          <a:p>
            <a:pPr marL="285208" lvl="1" indent="-142604" algn="l">
              <a:lnSpc>
                <a:spcPts val="2179"/>
              </a:lnSpc>
              <a:buAutoNum type="arabicPeriod"/>
            </a:pPr>
            <a:r>
              <a:rPr lang="de-DE" sz="1321" dirty="0">
                <a:solidFill>
                  <a:srgbClr val="000000"/>
                </a:solidFill>
                <a:latin typeface="Klein"/>
                <a:ea typeface="Klein"/>
                <a:cs typeface="Klein"/>
                <a:sym typeface="Klein"/>
              </a:rPr>
              <a:t>Spanne beide Fliesen schräg in jeweils ein Stativ ein und stelle das Becherglas unter das Ende der Fliese.</a:t>
            </a:r>
          </a:p>
          <a:p>
            <a:pPr marL="285208" lvl="1" indent="-142604" algn="l">
              <a:lnSpc>
                <a:spcPts val="2179"/>
              </a:lnSpc>
              <a:buAutoNum type="arabicPeriod"/>
            </a:pPr>
            <a:r>
              <a:rPr lang="de-DE" sz="1321" dirty="0">
                <a:solidFill>
                  <a:srgbClr val="000000"/>
                </a:solidFill>
                <a:latin typeface="Klein"/>
                <a:ea typeface="Klein"/>
                <a:cs typeface="Klein"/>
                <a:sym typeface="Klein"/>
              </a:rPr>
              <a:t>Miss mit beiden Messzylindern 100 ml Wasser ab.</a:t>
            </a:r>
          </a:p>
          <a:p>
            <a:pPr marL="285208" lvl="1" indent="-142604" algn="l">
              <a:lnSpc>
                <a:spcPts val="2179"/>
              </a:lnSpc>
              <a:buAutoNum type="arabicPeriod"/>
            </a:pPr>
            <a:r>
              <a:rPr lang="de-DE" sz="1321" dirty="0">
                <a:solidFill>
                  <a:srgbClr val="000000"/>
                </a:solidFill>
                <a:latin typeface="Klein"/>
                <a:ea typeface="Klein"/>
                <a:cs typeface="Klein"/>
                <a:sym typeface="Klein"/>
              </a:rPr>
              <a:t>Lass jeweils 100 ml Wasser über die Fliese und die Grasnarbe laufen, sodass das Wasser mit dem Becherglas aufgefangen werden kann und miss die Zeit, bis das Wasser aufhört ins Becherglas zu laufen</a:t>
            </a:r>
          </a:p>
          <a:p>
            <a:pPr marL="285208" lvl="1" indent="-142604" algn="l">
              <a:lnSpc>
                <a:spcPts val="2179"/>
              </a:lnSpc>
              <a:buAutoNum type="arabicPeriod"/>
            </a:pPr>
            <a:r>
              <a:rPr lang="de-DE" sz="1321" dirty="0">
                <a:solidFill>
                  <a:srgbClr val="000000"/>
                </a:solidFill>
                <a:latin typeface="Klein"/>
                <a:ea typeface="Klein"/>
                <a:cs typeface="Klein"/>
                <a:sym typeface="Klein"/>
              </a:rPr>
              <a:t> Fülle das aufgefangene Wasser wieder in die Messzylinder und notiere dir das Volumen des aufgefangenen Wassers.</a:t>
            </a:r>
          </a:p>
        </p:txBody>
      </p:sp>
      <p:sp>
        <p:nvSpPr>
          <p:cNvPr id="113" name="TextBox 113"/>
          <p:cNvSpPr txBox="1"/>
          <p:nvPr/>
        </p:nvSpPr>
        <p:spPr>
          <a:xfrm>
            <a:off x="1209850" y="7026805"/>
            <a:ext cx="1413562" cy="246221"/>
          </a:xfrm>
          <a:prstGeom prst="rect">
            <a:avLst/>
          </a:prstGeom>
        </p:spPr>
        <p:txBody>
          <a:bodyPr lIns="0" tIns="0" rIns="0" bIns="0" rtlCol="0" anchor="t">
            <a:spAutoFit/>
          </a:bodyPr>
          <a:lstStyle/>
          <a:p>
            <a:pPr algn="l">
              <a:lnSpc>
                <a:spcPts val="1960"/>
              </a:lnSpc>
              <a:spcBef>
                <a:spcPct val="0"/>
              </a:spcBef>
            </a:pPr>
            <a:r>
              <a:rPr lang="de-DE" sz="1400" b="1">
                <a:solidFill>
                  <a:srgbClr val="000000"/>
                </a:solidFill>
                <a:latin typeface="Klein Bold"/>
                <a:ea typeface="Klein Bold"/>
                <a:cs typeface="Klein Bold"/>
                <a:sym typeface="Klein Bold"/>
              </a:rPr>
              <a:t>Hinweise</a:t>
            </a:r>
          </a:p>
        </p:txBody>
      </p:sp>
      <p:sp>
        <p:nvSpPr>
          <p:cNvPr id="114" name="TextBox 114"/>
          <p:cNvSpPr txBox="1"/>
          <p:nvPr/>
        </p:nvSpPr>
        <p:spPr>
          <a:xfrm>
            <a:off x="912159" y="7396581"/>
            <a:ext cx="5735681" cy="959815"/>
          </a:xfrm>
          <a:prstGeom prst="rect">
            <a:avLst/>
          </a:prstGeom>
        </p:spPr>
        <p:txBody>
          <a:bodyPr lIns="0" tIns="0" rIns="0" bIns="0" rtlCol="0" anchor="t">
            <a:spAutoFit/>
          </a:bodyPr>
          <a:lstStyle/>
          <a:p>
            <a:pPr marL="258662" lvl="1" indent="-129331" algn="l">
              <a:lnSpc>
                <a:spcPts val="1904"/>
              </a:lnSpc>
              <a:buFont typeface="Arial"/>
              <a:buChar char="•"/>
            </a:pPr>
            <a:r>
              <a:rPr lang="de-DE" sz="1198" dirty="0">
                <a:solidFill>
                  <a:srgbClr val="000000"/>
                </a:solidFill>
                <a:latin typeface="Klein"/>
                <a:ea typeface="Klein"/>
                <a:cs typeface="Klein"/>
                <a:sym typeface="Klein"/>
              </a:rPr>
              <a:t>Die Grasnarbe sollte nach jedem Benutzen ausgetauscht werden</a:t>
            </a:r>
          </a:p>
          <a:p>
            <a:pPr marL="258662" lvl="1" indent="-129331" algn="l">
              <a:lnSpc>
                <a:spcPts val="1904"/>
              </a:lnSpc>
              <a:buFont typeface="Arial"/>
              <a:buChar char="•"/>
            </a:pPr>
            <a:r>
              <a:rPr lang="de-DE" sz="1198" dirty="0">
                <a:solidFill>
                  <a:srgbClr val="000000"/>
                </a:solidFill>
                <a:latin typeface="Klein"/>
                <a:ea typeface="Klein"/>
                <a:cs typeface="Klein"/>
                <a:sym typeface="Klein"/>
              </a:rPr>
              <a:t>Achte darauf, dass die Grasnarbe gut befestigt ist und nicht von der Fliese rutscht</a:t>
            </a:r>
          </a:p>
          <a:p>
            <a:pPr marL="258662" lvl="1" indent="-129331" algn="l">
              <a:lnSpc>
                <a:spcPts val="1904"/>
              </a:lnSpc>
              <a:buFont typeface="Arial"/>
              <a:buChar char="•"/>
            </a:pPr>
            <a:r>
              <a:rPr lang="de-DE" sz="1198" dirty="0">
                <a:solidFill>
                  <a:srgbClr val="000000"/>
                </a:solidFill>
                <a:latin typeface="Klein"/>
                <a:ea typeface="Klein"/>
                <a:cs typeface="Klein"/>
                <a:sym typeface="Klein"/>
              </a:rPr>
              <a:t>Die Tabelle kann so aussehen:</a:t>
            </a:r>
          </a:p>
        </p:txBody>
      </p:sp>
      <p:sp>
        <p:nvSpPr>
          <p:cNvPr id="115" name="TextBox 115"/>
          <p:cNvSpPr txBox="1"/>
          <p:nvPr/>
        </p:nvSpPr>
        <p:spPr>
          <a:xfrm>
            <a:off x="1999477" y="1323433"/>
            <a:ext cx="3528654" cy="431720"/>
          </a:xfrm>
          <a:prstGeom prst="rect">
            <a:avLst/>
          </a:prstGeom>
        </p:spPr>
        <p:txBody>
          <a:bodyPr lIns="0" tIns="0" rIns="0" bIns="0" rtlCol="0" anchor="t">
            <a:spAutoFit/>
          </a:bodyPr>
          <a:lstStyle/>
          <a:p>
            <a:pPr algn="ctr">
              <a:lnSpc>
                <a:spcPts val="3504"/>
              </a:lnSpc>
              <a:spcBef>
                <a:spcPct val="0"/>
              </a:spcBef>
            </a:pPr>
            <a:r>
              <a:rPr lang="de-DE" sz="2503">
                <a:solidFill>
                  <a:srgbClr val="000000"/>
                </a:solidFill>
                <a:latin typeface="Klein"/>
                <a:ea typeface="Klein"/>
                <a:cs typeface="Klein"/>
                <a:sym typeface="Klein"/>
              </a:rPr>
              <a:t>Station 8</a:t>
            </a:r>
          </a:p>
        </p:txBody>
      </p:sp>
      <p:sp>
        <p:nvSpPr>
          <p:cNvPr id="116" name="TextBox 116"/>
          <p:cNvSpPr txBox="1"/>
          <p:nvPr/>
        </p:nvSpPr>
        <p:spPr>
          <a:xfrm>
            <a:off x="1127237" y="3549768"/>
            <a:ext cx="1695724" cy="246221"/>
          </a:xfrm>
          <a:prstGeom prst="rect">
            <a:avLst/>
          </a:prstGeom>
        </p:spPr>
        <p:txBody>
          <a:bodyPr lIns="0" tIns="0" rIns="0" bIns="0" rtlCol="0" anchor="t">
            <a:spAutoFit/>
          </a:bodyPr>
          <a:lstStyle/>
          <a:p>
            <a:pPr algn="l">
              <a:lnSpc>
                <a:spcPts val="1960"/>
              </a:lnSpc>
              <a:spcBef>
                <a:spcPct val="0"/>
              </a:spcBef>
            </a:pPr>
            <a:r>
              <a:rPr lang="de-DE" sz="1400" b="1">
                <a:solidFill>
                  <a:srgbClr val="000000"/>
                </a:solidFill>
                <a:latin typeface="Klein Bold"/>
                <a:ea typeface="Klein Bold"/>
                <a:cs typeface="Klein Bold"/>
                <a:sym typeface="Klein Bold"/>
              </a:rPr>
              <a:t>Durchführung</a:t>
            </a:r>
          </a:p>
        </p:txBody>
      </p:sp>
      <p:sp>
        <p:nvSpPr>
          <p:cNvPr id="117" name="TextBox 117"/>
          <p:cNvSpPr txBox="1"/>
          <p:nvPr/>
        </p:nvSpPr>
        <p:spPr>
          <a:xfrm>
            <a:off x="1104319" y="1840666"/>
            <a:ext cx="2305214" cy="246221"/>
          </a:xfrm>
          <a:prstGeom prst="rect">
            <a:avLst/>
          </a:prstGeom>
        </p:spPr>
        <p:txBody>
          <a:bodyPr lIns="0" tIns="0" rIns="0" bIns="0" rtlCol="0" anchor="t">
            <a:spAutoFit/>
          </a:bodyPr>
          <a:lstStyle/>
          <a:p>
            <a:pPr algn="l">
              <a:lnSpc>
                <a:spcPts val="1959"/>
              </a:lnSpc>
              <a:spcBef>
                <a:spcPct val="0"/>
              </a:spcBef>
            </a:pPr>
            <a:r>
              <a:rPr lang="de-DE" sz="1399" b="1">
                <a:solidFill>
                  <a:srgbClr val="000000"/>
                </a:solidFill>
                <a:latin typeface="Klein Bold"/>
                <a:ea typeface="Klein Bold"/>
                <a:cs typeface="Klein Bold"/>
                <a:sym typeface="Klein Bold"/>
              </a:rPr>
              <a:t>Material</a:t>
            </a:r>
          </a:p>
        </p:txBody>
      </p:sp>
      <p:sp>
        <p:nvSpPr>
          <p:cNvPr id="118" name="TextBox 118"/>
          <p:cNvSpPr txBox="1"/>
          <p:nvPr/>
        </p:nvSpPr>
        <p:spPr>
          <a:xfrm>
            <a:off x="945524" y="2196400"/>
            <a:ext cx="1843396" cy="863698"/>
          </a:xfrm>
          <a:prstGeom prst="rect">
            <a:avLst/>
          </a:prstGeom>
        </p:spPr>
        <p:txBody>
          <a:bodyPr lIns="0" tIns="0" rIns="0" bIns="0" rtlCol="0" anchor="t">
            <a:spAutoFit/>
          </a:bodyPr>
          <a:lstStyle/>
          <a:p>
            <a:pPr marL="259080" lvl="1" indent="-129540" algn="l">
              <a:lnSpc>
                <a:spcPts val="1679"/>
              </a:lnSpc>
              <a:buFont typeface="Arial"/>
              <a:buChar char="•"/>
            </a:pPr>
            <a:r>
              <a:rPr lang="de-DE" sz="1200">
                <a:solidFill>
                  <a:srgbClr val="000000"/>
                </a:solidFill>
                <a:latin typeface="Klein"/>
                <a:ea typeface="Klein"/>
                <a:cs typeface="Klein"/>
                <a:sym typeface="Klein"/>
              </a:rPr>
              <a:t>2 Stative</a:t>
            </a:r>
          </a:p>
          <a:p>
            <a:pPr marL="259080" lvl="1" indent="-129540" algn="l">
              <a:lnSpc>
                <a:spcPts val="1679"/>
              </a:lnSpc>
              <a:buFont typeface="Arial"/>
              <a:buChar char="•"/>
            </a:pPr>
            <a:r>
              <a:rPr lang="de-DE" sz="1200">
                <a:solidFill>
                  <a:srgbClr val="000000"/>
                </a:solidFill>
                <a:latin typeface="Klein"/>
                <a:ea typeface="Klein"/>
                <a:cs typeface="Klein"/>
                <a:sym typeface="Klein"/>
              </a:rPr>
              <a:t>2 Muffen</a:t>
            </a:r>
          </a:p>
          <a:p>
            <a:pPr marL="259080" lvl="1" indent="-129540" algn="l">
              <a:lnSpc>
                <a:spcPts val="1679"/>
              </a:lnSpc>
              <a:buFont typeface="Arial"/>
              <a:buChar char="•"/>
            </a:pPr>
            <a:r>
              <a:rPr lang="de-DE" sz="1200">
                <a:solidFill>
                  <a:srgbClr val="000000"/>
                </a:solidFill>
                <a:latin typeface="Klein"/>
                <a:ea typeface="Klein"/>
                <a:cs typeface="Klein"/>
                <a:sym typeface="Klein"/>
              </a:rPr>
              <a:t>2 Stativklemmen</a:t>
            </a:r>
          </a:p>
          <a:p>
            <a:pPr marL="259080" lvl="1" indent="-129540" algn="l">
              <a:lnSpc>
                <a:spcPts val="1679"/>
              </a:lnSpc>
              <a:buFont typeface="Arial"/>
              <a:buChar char="•"/>
            </a:pPr>
            <a:r>
              <a:rPr lang="de-DE" sz="1200">
                <a:solidFill>
                  <a:srgbClr val="000000"/>
                </a:solidFill>
                <a:latin typeface="Klein"/>
                <a:ea typeface="Klein"/>
                <a:cs typeface="Klein"/>
                <a:sym typeface="Klein"/>
              </a:rPr>
              <a:t>2 Fliesen</a:t>
            </a:r>
          </a:p>
        </p:txBody>
      </p:sp>
      <p:sp>
        <p:nvSpPr>
          <p:cNvPr id="119" name="Textfeld 118">
            <a:extLst>
              <a:ext uri="{FF2B5EF4-FFF2-40B4-BE49-F238E27FC236}">
                <a16:creationId xmlns:a16="http://schemas.microsoft.com/office/drawing/2014/main" id="{DE561FC9-7A76-9AF6-215D-8F1A4B351A77}"/>
              </a:ext>
            </a:extLst>
          </p:cNvPr>
          <p:cNvSpPr txBox="1"/>
          <p:nvPr/>
        </p:nvSpPr>
        <p:spPr>
          <a:xfrm>
            <a:off x="273050" y="10327501"/>
            <a:ext cx="1358152" cy="276999"/>
          </a:xfrm>
          <a:prstGeom prst="rect">
            <a:avLst/>
          </a:prstGeom>
          <a:noFill/>
        </p:spPr>
        <p:txBody>
          <a:bodyPr wrap="square">
            <a:spAutoFit/>
          </a:bodyPr>
          <a:lstStyle/>
          <a:p>
            <a:r>
              <a:rPr lang="de-DE" sz="1200" dirty="0"/>
              <a:t>CC BY-SA-NC 4.0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7DAFF"/>
        </a:solidFill>
        <a:effectLst/>
      </p:bgPr>
    </p:bg>
    <p:spTree>
      <p:nvGrpSpPr>
        <p:cNvPr id="1" name=""/>
        <p:cNvGrpSpPr/>
        <p:nvPr/>
      </p:nvGrpSpPr>
      <p:grpSpPr>
        <a:xfrm>
          <a:off x="0" y="0"/>
          <a:ext cx="0" cy="0"/>
          <a:chOff x="0" y="0"/>
          <a:chExt cx="0" cy="0"/>
        </a:xfrm>
      </p:grpSpPr>
      <p:grpSp>
        <p:nvGrpSpPr>
          <p:cNvPr id="2" name="Group 2"/>
          <p:cNvGrpSpPr/>
          <p:nvPr/>
        </p:nvGrpSpPr>
        <p:grpSpPr>
          <a:xfrm>
            <a:off x="286655" y="268907"/>
            <a:ext cx="6986690" cy="4991368"/>
            <a:chOff x="0" y="0"/>
            <a:chExt cx="3505645" cy="2504471"/>
          </a:xfrm>
        </p:grpSpPr>
        <p:sp>
          <p:nvSpPr>
            <p:cNvPr id="3" name="Freeform 3"/>
            <p:cNvSpPr/>
            <p:nvPr/>
          </p:nvSpPr>
          <p:spPr>
            <a:xfrm>
              <a:off x="0" y="0"/>
              <a:ext cx="3505645" cy="2504471"/>
            </a:xfrm>
            <a:custGeom>
              <a:avLst/>
              <a:gdLst/>
              <a:ahLst/>
              <a:cxnLst/>
              <a:rect l="l" t="t" r="r" b="b"/>
              <a:pathLst>
                <a:path w="3505645" h="2504471">
                  <a:moveTo>
                    <a:pt x="41000" y="0"/>
                  </a:moveTo>
                  <a:lnTo>
                    <a:pt x="3464645" y="0"/>
                  </a:lnTo>
                  <a:cubicBezTo>
                    <a:pt x="3487289" y="0"/>
                    <a:pt x="3505645" y="18356"/>
                    <a:pt x="3505645" y="41000"/>
                  </a:cubicBezTo>
                  <a:lnTo>
                    <a:pt x="3505645" y="2463472"/>
                  </a:lnTo>
                  <a:cubicBezTo>
                    <a:pt x="3505645" y="2486115"/>
                    <a:pt x="3487289" y="2504471"/>
                    <a:pt x="3464645" y="2504471"/>
                  </a:cubicBezTo>
                  <a:lnTo>
                    <a:pt x="41000" y="2504471"/>
                  </a:lnTo>
                  <a:cubicBezTo>
                    <a:pt x="18356" y="2504471"/>
                    <a:pt x="0" y="2486115"/>
                    <a:pt x="0" y="2463472"/>
                  </a:cubicBezTo>
                  <a:lnTo>
                    <a:pt x="0" y="41000"/>
                  </a:lnTo>
                  <a:cubicBezTo>
                    <a:pt x="0" y="18356"/>
                    <a:pt x="18356" y="0"/>
                    <a:pt x="41000" y="0"/>
                  </a:cubicBezTo>
                  <a:close/>
                </a:path>
              </a:pathLst>
            </a:custGeom>
            <a:solidFill>
              <a:srgbClr val="FFFFFF"/>
            </a:solidFill>
            <a:ln w="9525" cap="rnd">
              <a:solidFill>
                <a:srgbClr val="000000"/>
              </a:solidFill>
              <a:prstDash val="solid"/>
              <a:round/>
            </a:ln>
          </p:spPr>
          <p:txBody>
            <a:bodyPr/>
            <a:lstStyle/>
            <a:p>
              <a:endParaRPr lang="de-DE"/>
            </a:p>
          </p:txBody>
        </p:sp>
        <p:sp>
          <p:nvSpPr>
            <p:cNvPr id="4" name="TextBox 4"/>
            <p:cNvSpPr txBox="1"/>
            <p:nvPr/>
          </p:nvSpPr>
          <p:spPr>
            <a:xfrm>
              <a:off x="0" y="-28575"/>
              <a:ext cx="3505645" cy="2533046"/>
            </a:xfrm>
            <a:prstGeom prst="rect">
              <a:avLst/>
            </a:prstGeom>
          </p:spPr>
          <p:txBody>
            <a:bodyPr lIns="35919" tIns="35919" rIns="35919" bIns="35919" rtlCol="0" anchor="ctr"/>
            <a:lstStyle/>
            <a:p>
              <a:pPr algn="ctr">
                <a:lnSpc>
                  <a:spcPts val="1385"/>
                </a:lnSpc>
                <a:spcBef>
                  <a:spcPct val="0"/>
                </a:spcBef>
              </a:pPr>
              <a:endParaRPr/>
            </a:p>
          </p:txBody>
        </p:sp>
      </p:grpSp>
      <p:grpSp>
        <p:nvGrpSpPr>
          <p:cNvPr id="5" name="Group 5"/>
          <p:cNvGrpSpPr/>
          <p:nvPr/>
        </p:nvGrpSpPr>
        <p:grpSpPr>
          <a:xfrm>
            <a:off x="286655" y="5346000"/>
            <a:ext cx="6986690" cy="5065536"/>
            <a:chOff x="0" y="0"/>
            <a:chExt cx="3505645" cy="2541686"/>
          </a:xfrm>
        </p:grpSpPr>
        <p:sp>
          <p:nvSpPr>
            <p:cNvPr id="6" name="Freeform 6"/>
            <p:cNvSpPr/>
            <p:nvPr/>
          </p:nvSpPr>
          <p:spPr>
            <a:xfrm>
              <a:off x="0" y="0"/>
              <a:ext cx="3505645" cy="2541686"/>
            </a:xfrm>
            <a:custGeom>
              <a:avLst/>
              <a:gdLst/>
              <a:ahLst/>
              <a:cxnLst/>
              <a:rect l="l" t="t" r="r" b="b"/>
              <a:pathLst>
                <a:path w="3505645" h="2541686">
                  <a:moveTo>
                    <a:pt x="41000" y="0"/>
                  </a:moveTo>
                  <a:lnTo>
                    <a:pt x="3464645" y="0"/>
                  </a:lnTo>
                  <a:cubicBezTo>
                    <a:pt x="3487289" y="0"/>
                    <a:pt x="3505645" y="18356"/>
                    <a:pt x="3505645" y="41000"/>
                  </a:cubicBezTo>
                  <a:lnTo>
                    <a:pt x="3505645" y="2500686"/>
                  </a:lnTo>
                  <a:cubicBezTo>
                    <a:pt x="3505645" y="2523330"/>
                    <a:pt x="3487289" y="2541686"/>
                    <a:pt x="3464645" y="2541686"/>
                  </a:cubicBezTo>
                  <a:lnTo>
                    <a:pt x="41000" y="2541686"/>
                  </a:lnTo>
                  <a:cubicBezTo>
                    <a:pt x="18356" y="2541686"/>
                    <a:pt x="0" y="2523330"/>
                    <a:pt x="0" y="2500686"/>
                  </a:cubicBezTo>
                  <a:lnTo>
                    <a:pt x="0" y="41000"/>
                  </a:lnTo>
                  <a:cubicBezTo>
                    <a:pt x="0" y="18356"/>
                    <a:pt x="18356" y="0"/>
                    <a:pt x="41000" y="0"/>
                  </a:cubicBezTo>
                  <a:close/>
                </a:path>
              </a:pathLst>
            </a:custGeom>
            <a:solidFill>
              <a:srgbClr val="FFFFFF"/>
            </a:solidFill>
            <a:ln w="9525" cap="rnd">
              <a:solidFill>
                <a:srgbClr val="000000"/>
              </a:solidFill>
              <a:prstDash val="solid"/>
              <a:round/>
            </a:ln>
          </p:spPr>
          <p:txBody>
            <a:bodyPr/>
            <a:lstStyle/>
            <a:p>
              <a:endParaRPr lang="de-DE"/>
            </a:p>
          </p:txBody>
        </p:sp>
        <p:sp>
          <p:nvSpPr>
            <p:cNvPr id="7" name="TextBox 7"/>
            <p:cNvSpPr txBox="1"/>
            <p:nvPr/>
          </p:nvSpPr>
          <p:spPr>
            <a:xfrm>
              <a:off x="0" y="-28575"/>
              <a:ext cx="3505645" cy="2570261"/>
            </a:xfrm>
            <a:prstGeom prst="rect">
              <a:avLst/>
            </a:prstGeom>
          </p:spPr>
          <p:txBody>
            <a:bodyPr lIns="35919" tIns="35919" rIns="35919" bIns="35919" rtlCol="0" anchor="ctr"/>
            <a:lstStyle/>
            <a:p>
              <a:pPr algn="ctr">
                <a:lnSpc>
                  <a:spcPts val="1385"/>
                </a:lnSpc>
                <a:spcBef>
                  <a:spcPct val="0"/>
                </a:spcBef>
              </a:pPr>
              <a:endParaRPr/>
            </a:p>
          </p:txBody>
        </p:sp>
      </p:grpSp>
      <p:sp>
        <p:nvSpPr>
          <p:cNvPr id="8" name="Freeform 8"/>
          <p:cNvSpPr/>
          <p:nvPr/>
        </p:nvSpPr>
        <p:spPr>
          <a:xfrm>
            <a:off x="756000" y="1146736"/>
            <a:ext cx="2844325" cy="3792434"/>
          </a:xfrm>
          <a:custGeom>
            <a:avLst/>
            <a:gdLst/>
            <a:ahLst/>
            <a:cxnLst/>
            <a:rect l="l" t="t" r="r" b="b"/>
            <a:pathLst>
              <a:path w="2844325" h="3792434">
                <a:moveTo>
                  <a:pt x="0" y="0"/>
                </a:moveTo>
                <a:lnTo>
                  <a:pt x="2844325" y="0"/>
                </a:lnTo>
                <a:lnTo>
                  <a:pt x="2844325" y="3792433"/>
                </a:lnTo>
                <a:lnTo>
                  <a:pt x="0" y="3792433"/>
                </a:lnTo>
                <a:lnTo>
                  <a:pt x="0" y="0"/>
                </a:lnTo>
                <a:close/>
              </a:path>
            </a:pathLst>
          </a:custGeom>
          <a:blipFill>
            <a:blip r:embed="rId2"/>
            <a:stretch>
              <a:fillRect/>
            </a:stretch>
          </a:blipFill>
        </p:spPr>
        <p:txBody>
          <a:bodyPr/>
          <a:lstStyle/>
          <a:p>
            <a:endParaRPr lang="de-DE"/>
          </a:p>
        </p:txBody>
      </p:sp>
      <p:sp>
        <p:nvSpPr>
          <p:cNvPr id="9" name="Freeform 9"/>
          <p:cNvSpPr/>
          <p:nvPr/>
        </p:nvSpPr>
        <p:spPr>
          <a:xfrm>
            <a:off x="3959675" y="1146736"/>
            <a:ext cx="2844325" cy="3792434"/>
          </a:xfrm>
          <a:custGeom>
            <a:avLst/>
            <a:gdLst/>
            <a:ahLst/>
            <a:cxnLst/>
            <a:rect l="l" t="t" r="r" b="b"/>
            <a:pathLst>
              <a:path w="2844325" h="3792434">
                <a:moveTo>
                  <a:pt x="0" y="0"/>
                </a:moveTo>
                <a:lnTo>
                  <a:pt x="2844325" y="0"/>
                </a:lnTo>
                <a:lnTo>
                  <a:pt x="2844325" y="3792433"/>
                </a:lnTo>
                <a:lnTo>
                  <a:pt x="0" y="3792433"/>
                </a:lnTo>
                <a:lnTo>
                  <a:pt x="0" y="0"/>
                </a:lnTo>
                <a:close/>
              </a:path>
            </a:pathLst>
          </a:custGeom>
          <a:blipFill>
            <a:blip r:embed="rId3"/>
            <a:stretch>
              <a:fillRect/>
            </a:stretch>
          </a:blipFill>
        </p:spPr>
        <p:txBody>
          <a:bodyPr/>
          <a:lstStyle/>
          <a:p>
            <a:endParaRPr lang="de-DE"/>
          </a:p>
        </p:txBody>
      </p:sp>
      <p:sp>
        <p:nvSpPr>
          <p:cNvPr id="10" name="Freeform 10"/>
          <p:cNvSpPr/>
          <p:nvPr/>
        </p:nvSpPr>
        <p:spPr>
          <a:xfrm>
            <a:off x="756000" y="6246119"/>
            <a:ext cx="2844325" cy="3792434"/>
          </a:xfrm>
          <a:custGeom>
            <a:avLst/>
            <a:gdLst/>
            <a:ahLst/>
            <a:cxnLst/>
            <a:rect l="l" t="t" r="r" b="b"/>
            <a:pathLst>
              <a:path w="2844325" h="3792434">
                <a:moveTo>
                  <a:pt x="0" y="0"/>
                </a:moveTo>
                <a:lnTo>
                  <a:pt x="2844325" y="0"/>
                </a:lnTo>
                <a:lnTo>
                  <a:pt x="2844325" y="3792434"/>
                </a:lnTo>
                <a:lnTo>
                  <a:pt x="0" y="3792434"/>
                </a:lnTo>
                <a:lnTo>
                  <a:pt x="0" y="0"/>
                </a:lnTo>
                <a:close/>
              </a:path>
            </a:pathLst>
          </a:custGeom>
          <a:blipFill>
            <a:blip r:embed="rId4"/>
            <a:stretch>
              <a:fillRect/>
            </a:stretch>
          </a:blipFill>
        </p:spPr>
        <p:txBody>
          <a:bodyPr/>
          <a:lstStyle/>
          <a:p>
            <a:endParaRPr lang="de-DE"/>
          </a:p>
        </p:txBody>
      </p:sp>
      <p:sp>
        <p:nvSpPr>
          <p:cNvPr id="11" name="Freeform 11"/>
          <p:cNvSpPr/>
          <p:nvPr/>
        </p:nvSpPr>
        <p:spPr>
          <a:xfrm>
            <a:off x="3959675" y="6246119"/>
            <a:ext cx="2844325" cy="3792434"/>
          </a:xfrm>
          <a:custGeom>
            <a:avLst/>
            <a:gdLst/>
            <a:ahLst/>
            <a:cxnLst/>
            <a:rect l="l" t="t" r="r" b="b"/>
            <a:pathLst>
              <a:path w="2844325" h="3792434">
                <a:moveTo>
                  <a:pt x="0" y="0"/>
                </a:moveTo>
                <a:lnTo>
                  <a:pt x="2844325" y="0"/>
                </a:lnTo>
                <a:lnTo>
                  <a:pt x="2844325" y="3792434"/>
                </a:lnTo>
                <a:lnTo>
                  <a:pt x="0" y="3792434"/>
                </a:lnTo>
                <a:lnTo>
                  <a:pt x="0" y="0"/>
                </a:lnTo>
                <a:close/>
              </a:path>
            </a:pathLst>
          </a:custGeom>
          <a:blipFill>
            <a:blip r:embed="rId5"/>
            <a:stretch>
              <a:fillRect/>
            </a:stretch>
          </a:blipFill>
        </p:spPr>
        <p:txBody>
          <a:bodyPr/>
          <a:lstStyle/>
          <a:p>
            <a:endParaRPr lang="de-DE"/>
          </a:p>
        </p:txBody>
      </p:sp>
      <p:sp>
        <p:nvSpPr>
          <p:cNvPr id="12" name="TextBox 12"/>
          <p:cNvSpPr txBox="1"/>
          <p:nvPr/>
        </p:nvSpPr>
        <p:spPr>
          <a:xfrm>
            <a:off x="2015673" y="476064"/>
            <a:ext cx="3528654" cy="493197"/>
          </a:xfrm>
          <a:prstGeom prst="rect">
            <a:avLst/>
          </a:prstGeom>
        </p:spPr>
        <p:txBody>
          <a:bodyPr lIns="0" tIns="0" rIns="0" bIns="0" rtlCol="0" anchor="t">
            <a:spAutoFit/>
          </a:bodyPr>
          <a:lstStyle/>
          <a:p>
            <a:pPr algn="ctr">
              <a:lnSpc>
                <a:spcPts val="3924"/>
              </a:lnSpc>
              <a:spcBef>
                <a:spcPct val="0"/>
              </a:spcBef>
            </a:pPr>
            <a:r>
              <a:rPr lang="en-US" sz="2803">
                <a:solidFill>
                  <a:srgbClr val="000000"/>
                </a:solidFill>
                <a:latin typeface="Klein"/>
                <a:ea typeface="Klein"/>
                <a:cs typeface="Klein"/>
                <a:sym typeface="Klein"/>
              </a:rPr>
              <a:t>Aufbau Station 1</a:t>
            </a:r>
          </a:p>
        </p:txBody>
      </p:sp>
      <p:sp>
        <p:nvSpPr>
          <p:cNvPr id="13" name="TextBox 13"/>
          <p:cNvSpPr txBox="1"/>
          <p:nvPr/>
        </p:nvSpPr>
        <p:spPr>
          <a:xfrm>
            <a:off x="2015673" y="5666654"/>
            <a:ext cx="3528654" cy="493197"/>
          </a:xfrm>
          <a:prstGeom prst="rect">
            <a:avLst/>
          </a:prstGeom>
        </p:spPr>
        <p:txBody>
          <a:bodyPr lIns="0" tIns="0" rIns="0" bIns="0" rtlCol="0" anchor="t">
            <a:spAutoFit/>
          </a:bodyPr>
          <a:lstStyle/>
          <a:p>
            <a:pPr algn="ctr">
              <a:lnSpc>
                <a:spcPts val="3924"/>
              </a:lnSpc>
              <a:spcBef>
                <a:spcPct val="0"/>
              </a:spcBef>
            </a:pPr>
            <a:r>
              <a:rPr lang="en-US" sz="2803">
                <a:solidFill>
                  <a:srgbClr val="000000"/>
                </a:solidFill>
                <a:latin typeface="Klein"/>
                <a:ea typeface="Klein"/>
                <a:cs typeface="Klein"/>
                <a:sym typeface="Klein"/>
              </a:rPr>
              <a:t>Aufbau Station 7</a:t>
            </a:r>
          </a:p>
        </p:txBody>
      </p:sp>
      <p:sp>
        <p:nvSpPr>
          <p:cNvPr id="14" name="Textfeld 13">
            <a:extLst>
              <a:ext uri="{FF2B5EF4-FFF2-40B4-BE49-F238E27FC236}">
                <a16:creationId xmlns:a16="http://schemas.microsoft.com/office/drawing/2014/main" id="{87C2C070-A1FE-3903-F120-1A25E47554C3}"/>
              </a:ext>
            </a:extLst>
          </p:cNvPr>
          <p:cNvSpPr txBox="1"/>
          <p:nvPr/>
        </p:nvSpPr>
        <p:spPr>
          <a:xfrm>
            <a:off x="273050" y="10403701"/>
            <a:ext cx="1358152" cy="276999"/>
          </a:xfrm>
          <a:prstGeom prst="rect">
            <a:avLst/>
          </a:prstGeom>
          <a:noFill/>
        </p:spPr>
        <p:txBody>
          <a:bodyPr wrap="square">
            <a:spAutoFit/>
          </a:bodyPr>
          <a:lstStyle/>
          <a:p>
            <a:r>
              <a:rPr lang="de-DE" sz="1200" dirty="0"/>
              <a:t>CC BY-SA-NC 4.0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1272</Words>
  <Application>Microsoft Macintosh PowerPoint</Application>
  <PresentationFormat>Benutzerdefiniert</PresentationFormat>
  <Paragraphs>204</Paragraphs>
  <Slides>12</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12</vt:i4>
      </vt:variant>
    </vt:vector>
  </HeadingPairs>
  <TitlesOfParts>
    <vt:vector size="18" baseType="lpstr">
      <vt:lpstr>Klein Bold</vt:lpstr>
      <vt:lpstr>Calibri</vt:lpstr>
      <vt:lpstr>TT Rounds Neue Bold</vt:lpstr>
      <vt:lpstr>Klein</vt:lpstr>
      <vt:lpstr>Arial</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Station 3</dc:title>
  <cp:lastModifiedBy>Michele Brott</cp:lastModifiedBy>
  <cp:revision>5</cp:revision>
  <dcterms:created xsi:type="dcterms:W3CDTF">2006-08-16T00:00:00Z</dcterms:created>
  <dcterms:modified xsi:type="dcterms:W3CDTF">2025-08-27T18:44:23Z</dcterms:modified>
  <dc:identifier>DAGob0jzxyM</dc:identifier>
</cp:coreProperties>
</file>