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ov" ContentType="video/quicktime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684" r:id="rId2"/>
  </p:sldMasterIdLst>
  <p:notesMasterIdLst>
    <p:notesMasterId r:id="rId136"/>
  </p:notesMasterIdLst>
  <p:sldIdLst>
    <p:sldId id="260" r:id="rId3"/>
    <p:sldId id="418" r:id="rId4"/>
    <p:sldId id="587" r:id="rId5"/>
    <p:sldId id="413" r:id="rId6"/>
    <p:sldId id="588" r:id="rId7"/>
    <p:sldId id="593" r:id="rId8"/>
    <p:sldId id="924" r:id="rId9"/>
    <p:sldId id="914" r:id="rId10"/>
    <p:sldId id="794" r:id="rId11"/>
    <p:sldId id="795" r:id="rId12"/>
    <p:sldId id="796" r:id="rId13"/>
    <p:sldId id="797" r:id="rId14"/>
    <p:sldId id="798" r:id="rId15"/>
    <p:sldId id="799" r:id="rId16"/>
    <p:sldId id="800" r:id="rId17"/>
    <p:sldId id="801" r:id="rId18"/>
    <p:sldId id="802" r:id="rId19"/>
    <p:sldId id="803" r:id="rId20"/>
    <p:sldId id="804" r:id="rId21"/>
    <p:sldId id="812" r:id="rId22"/>
    <p:sldId id="813" r:id="rId23"/>
    <p:sldId id="814" r:id="rId24"/>
    <p:sldId id="815" r:id="rId25"/>
    <p:sldId id="816" r:id="rId26"/>
    <p:sldId id="928" r:id="rId27"/>
    <p:sldId id="805" r:id="rId28"/>
    <p:sldId id="806" r:id="rId29"/>
    <p:sldId id="807" r:id="rId30"/>
    <p:sldId id="808" r:id="rId31"/>
    <p:sldId id="809" r:id="rId32"/>
    <p:sldId id="810" r:id="rId33"/>
    <p:sldId id="811" r:id="rId34"/>
    <p:sldId id="932" r:id="rId35"/>
    <p:sldId id="819" r:id="rId36"/>
    <p:sldId id="820" r:id="rId37"/>
    <p:sldId id="821" r:id="rId38"/>
    <p:sldId id="822" r:id="rId39"/>
    <p:sldId id="823" r:id="rId40"/>
    <p:sldId id="824" r:id="rId41"/>
    <p:sldId id="825" r:id="rId42"/>
    <p:sldId id="826" r:id="rId43"/>
    <p:sldId id="827" r:id="rId44"/>
    <p:sldId id="828" r:id="rId45"/>
    <p:sldId id="829" r:id="rId46"/>
    <p:sldId id="830" r:id="rId47"/>
    <p:sldId id="831" r:id="rId48"/>
    <p:sldId id="832" r:id="rId49"/>
    <p:sldId id="833" r:id="rId50"/>
    <p:sldId id="817" r:id="rId51"/>
    <p:sldId id="818" r:id="rId52"/>
    <p:sldId id="834" r:id="rId53"/>
    <p:sldId id="835" r:id="rId54"/>
    <p:sldId id="836" r:id="rId55"/>
    <p:sldId id="837" r:id="rId56"/>
    <p:sldId id="838" r:id="rId57"/>
    <p:sldId id="839" r:id="rId58"/>
    <p:sldId id="840" r:id="rId59"/>
    <p:sldId id="841" r:id="rId60"/>
    <p:sldId id="847" r:id="rId61"/>
    <p:sldId id="848" r:id="rId62"/>
    <p:sldId id="930" r:id="rId63"/>
    <p:sldId id="931" r:id="rId64"/>
    <p:sldId id="849" r:id="rId65"/>
    <p:sldId id="850" r:id="rId66"/>
    <p:sldId id="851" r:id="rId67"/>
    <p:sldId id="842" r:id="rId68"/>
    <p:sldId id="843" r:id="rId69"/>
    <p:sldId id="844" r:id="rId70"/>
    <p:sldId id="622" r:id="rId71"/>
    <p:sldId id="929" r:id="rId72"/>
    <p:sldId id="857" r:id="rId73"/>
    <p:sldId id="858" r:id="rId74"/>
    <p:sldId id="859" r:id="rId75"/>
    <p:sldId id="860" r:id="rId76"/>
    <p:sldId id="852" r:id="rId77"/>
    <p:sldId id="853" r:id="rId78"/>
    <p:sldId id="854" r:id="rId79"/>
    <p:sldId id="855" r:id="rId80"/>
    <p:sldId id="861" r:id="rId81"/>
    <p:sldId id="862" r:id="rId82"/>
    <p:sldId id="921" r:id="rId83"/>
    <p:sldId id="863" r:id="rId84"/>
    <p:sldId id="864" r:id="rId85"/>
    <p:sldId id="865" r:id="rId86"/>
    <p:sldId id="866" r:id="rId87"/>
    <p:sldId id="925" r:id="rId88"/>
    <p:sldId id="867" r:id="rId89"/>
    <p:sldId id="868" r:id="rId90"/>
    <p:sldId id="869" r:id="rId91"/>
    <p:sldId id="871" r:id="rId92"/>
    <p:sldId id="872" r:id="rId93"/>
    <p:sldId id="877" r:id="rId94"/>
    <p:sldId id="870" r:id="rId95"/>
    <p:sldId id="878" r:id="rId96"/>
    <p:sldId id="879" r:id="rId97"/>
    <p:sldId id="880" r:id="rId98"/>
    <p:sldId id="881" r:id="rId99"/>
    <p:sldId id="882" r:id="rId100"/>
    <p:sldId id="883" r:id="rId101"/>
    <p:sldId id="884" r:id="rId102"/>
    <p:sldId id="885" r:id="rId103"/>
    <p:sldId id="886" r:id="rId104"/>
    <p:sldId id="887" r:id="rId105"/>
    <p:sldId id="888" r:id="rId106"/>
    <p:sldId id="889" r:id="rId107"/>
    <p:sldId id="890" r:id="rId108"/>
    <p:sldId id="891" r:id="rId109"/>
    <p:sldId id="892" r:id="rId110"/>
    <p:sldId id="893" r:id="rId111"/>
    <p:sldId id="894" r:id="rId112"/>
    <p:sldId id="895" r:id="rId113"/>
    <p:sldId id="896" r:id="rId114"/>
    <p:sldId id="926" r:id="rId115"/>
    <p:sldId id="897" r:id="rId116"/>
    <p:sldId id="898" r:id="rId117"/>
    <p:sldId id="899" r:id="rId118"/>
    <p:sldId id="900" r:id="rId119"/>
    <p:sldId id="901" r:id="rId120"/>
    <p:sldId id="902" r:id="rId121"/>
    <p:sldId id="903" r:id="rId122"/>
    <p:sldId id="904" r:id="rId123"/>
    <p:sldId id="905" r:id="rId124"/>
    <p:sldId id="906" r:id="rId125"/>
    <p:sldId id="907" r:id="rId126"/>
    <p:sldId id="908" r:id="rId127"/>
    <p:sldId id="927" r:id="rId128"/>
    <p:sldId id="912" r:id="rId129"/>
    <p:sldId id="922" r:id="rId130"/>
    <p:sldId id="913" r:id="rId131"/>
    <p:sldId id="923" r:id="rId132"/>
    <p:sldId id="909" r:id="rId133"/>
    <p:sldId id="916" r:id="rId134"/>
    <p:sldId id="911" r:id="rId135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inführung" id="{C8BB9403-8359-4E4C-AE55-B8BB196A2E6C}">
          <p14:sldIdLst>
            <p14:sldId id="260"/>
            <p14:sldId id="418"/>
            <p14:sldId id="587"/>
            <p14:sldId id="413"/>
            <p14:sldId id="588"/>
            <p14:sldId id="593"/>
            <p14:sldId id="924"/>
            <p14:sldId id="914"/>
          </p14:sldIdLst>
        </p14:section>
        <p14:section name="3 Arbeitsphasen" id="{1F2CA07D-E252-1841-B5F7-119344852F61}">
          <p14:sldIdLst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12"/>
            <p14:sldId id="813"/>
            <p14:sldId id="814"/>
            <p14:sldId id="815"/>
            <p14:sldId id="816"/>
            <p14:sldId id="928"/>
            <p14:sldId id="805"/>
            <p14:sldId id="806"/>
            <p14:sldId id="807"/>
            <p14:sldId id="808"/>
            <p14:sldId id="809"/>
            <p14:sldId id="810"/>
            <p14:sldId id="811"/>
            <p14:sldId id="932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17"/>
            <p14:sldId id="818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7"/>
            <p14:sldId id="848"/>
            <p14:sldId id="930"/>
            <p14:sldId id="931"/>
            <p14:sldId id="849"/>
            <p14:sldId id="850"/>
            <p14:sldId id="851"/>
            <p14:sldId id="842"/>
            <p14:sldId id="843"/>
            <p14:sldId id="844"/>
            <p14:sldId id="622"/>
            <p14:sldId id="929"/>
            <p14:sldId id="857"/>
            <p14:sldId id="858"/>
            <p14:sldId id="859"/>
            <p14:sldId id="860"/>
            <p14:sldId id="852"/>
            <p14:sldId id="853"/>
            <p14:sldId id="854"/>
            <p14:sldId id="855"/>
            <p14:sldId id="861"/>
            <p14:sldId id="862"/>
            <p14:sldId id="921"/>
            <p14:sldId id="863"/>
            <p14:sldId id="864"/>
            <p14:sldId id="865"/>
            <p14:sldId id="866"/>
            <p14:sldId id="925"/>
            <p14:sldId id="867"/>
            <p14:sldId id="868"/>
            <p14:sldId id="869"/>
            <p14:sldId id="871"/>
            <p14:sldId id="872"/>
            <p14:sldId id="877"/>
            <p14:sldId id="870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896"/>
            <p14:sldId id="926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27"/>
            <p14:sldId id="912"/>
            <p14:sldId id="922"/>
            <p14:sldId id="913"/>
            <p14:sldId id="923"/>
            <p14:sldId id="909"/>
            <p14:sldId id="916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B9BD5"/>
    <a:srgbClr val="CA3C62"/>
    <a:srgbClr val="F07A47"/>
    <a:srgbClr val="01A59E"/>
    <a:srgbClr val="5D4288"/>
    <a:srgbClr val="2E7EBB"/>
    <a:srgbClr val="319C53"/>
    <a:srgbClr val="A0B2C9"/>
    <a:srgbClr val="0080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06" autoAdjust="0"/>
    <p:restoredTop sz="96625" autoAdjust="0"/>
  </p:normalViewPr>
  <p:slideViewPr>
    <p:cSldViewPr snapToGrid="0">
      <p:cViewPr>
        <p:scale>
          <a:sx n="148" d="100"/>
          <a:sy n="148" d="100"/>
        </p:scale>
        <p:origin x="144" y="456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45" d="100"/>
        <a:sy n="34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notesMaster" Target="notesMasters/notes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C60C22-35F8-411A-9C06-0772FE27B090}" type="datetimeFigureOut">
              <a:rPr lang="de-DE" smtClean="0"/>
              <a:t>07.11.24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2D10BF-3BD8-47A1-BCF1-F5D8D96808A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20282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Hier auf Animation im Hintergrund eingehen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023109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C56E2-FA6C-97B0-32B5-F7052CA004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22489AA-1E01-E404-A005-96B3FF8148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32E7EAA-A113-94A6-4C65-BD055139F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5A77CF-5D8E-4964-38E5-387168E0FD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6672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64E6C3-BF4C-B9CA-7F02-12B523CB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C2AAB1D-4A2C-AF9F-02E4-3A3C292798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AC88B9-3FF7-D9F7-1A0E-F7806BFD3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6D2F84-C8FC-8E0B-0120-D9A91F78EC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05557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DC6043-B5EE-0F1C-3C83-D73D4D8736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51CD2AA-1AC2-1883-72BD-F9F21F5DE6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5427F1-6F3B-D6FA-214F-3B47A08A8B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46E4255-34CD-A4DC-E37D-89A56AF5BA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4351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8DC2F5-1870-1607-1B93-8A553D3AD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0CA0D08-9893-CD15-B464-AD772D8F3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F812A80-EB9B-998C-F1AD-5581780612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3B6CCF6-F025-2A07-323B-729708F15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3975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A9C2B-262B-2848-FAEA-13882AA9D4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2278DD5-BDBB-F10D-5354-FE28FC7428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2AD1DB2-7A9A-8787-0023-51B021C0EB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9E98866-FCAD-B8AF-F896-0DD52F41F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7579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635C42-7D20-134B-4CB2-1B0CC7E5B3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43F5D8F-6BA5-A61E-E0EC-B55141FF2D9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E641D949-ED6C-A183-E475-938BF3681A6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91439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1D3A93E3-B4C9-1BB9-DD0B-285E7ED4D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CD32CAFA-231B-2639-DB27-05B2FFFE5A9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89024C7E-8317-29BF-98FF-49F546A30B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43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8163B5F2-5E16-7871-7287-9A0FB13D80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3C00294-CCC5-2228-DED3-95DF1D66DD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0843C4FC-253F-4BA8-32BC-019DC90674D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8940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2D13162E-B223-DFFB-526A-E5DCA589E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0855A77D-8E47-74A3-BD4D-033407ED8D6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743C08D5-9FC6-BDCD-7FFD-41CA599D36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69707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18331-8F49-BADF-D9B8-313BED4D1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6C14CC6-3AEE-BA69-AC7A-C4B5400148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068DF61A-C900-7BD6-53A3-3914B19FDC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AD4CAF-1E39-351F-C0AD-94F0E0F7F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870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68376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FA64C-8B07-9185-40DE-928A12116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88A7768-06B5-7EF8-9DFD-3886416A8C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53EFDF7-98AE-428D-B775-AECCBFF55C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030897-70D4-5364-51D7-E5EA0399E0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3534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7AA7AF-7C00-ACC1-FCC0-AB92971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3659450D-9364-4BBA-3D75-15F0B50E0E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5D3A1429-D404-8A5C-5849-01BD7E5101E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52509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5F0AA5-4A44-5FD4-45FE-85201C4B5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A85D20B-E87B-14EB-6B4B-ABDA11B22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CFEAD28-CE99-BA80-5F9A-CD9F9ABED2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3CE74D5-6EFE-7467-BDD9-BA5DE528C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98972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CB92E-A015-4570-A5B0-2861CA9D73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8016E50-CA41-C8F7-5834-4E57AED45B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69821D8-4053-E563-0A74-3531634D1F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C40F69E-7390-5531-1536-DF0542AEEC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49105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B4380-3096-06C3-7D6C-CD6EEC85A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1281AC-6929-255F-097B-A0FC9ED94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90B9BE9-5FC5-DE1C-1EAD-A5E844F576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84B80E1-6BE8-EE16-CBDD-9E5E7502AA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25151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57AF8E-427B-20D5-72EE-544C3B43B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9156CF-25B1-F354-591B-930D31FDED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F7DC614-C781-0A88-C709-D81EE7B4E1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F42B98F-A833-D4A1-2E22-EA481AA09A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1732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96B0A-33B3-5FEA-5CEF-4E959B0025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D712E14-7212-CF6D-29D6-75B8FC9B9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C0AFE06E-8DC9-CCE7-769D-E63F7D1757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A9DA209-555B-0CFE-53B5-DD4245A7A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4130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8BBD7-432A-AC61-62F5-3E8563DF5C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FC2CEF1-87C1-D8DD-A518-D6033CCDB1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831C8A8-3F51-F10B-46ED-E72BBD70F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8E461B-5E46-1ABA-6E43-B337C5DF06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41095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6DD678-5967-91F1-7D11-D0C3FB47A8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2327A55A-75F0-EB09-5079-C50D544F7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1C34206-0428-84D3-EA68-F201AE540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C7056B-EB11-C5E0-F05E-1452590985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41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A54B5-12F3-730B-DFCB-F6C71E3360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A1A6AF07-0592-C91E-ED52-28C4DEDF8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7692080-2745-335A-1BAB-D1932A23B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B0BBD5B-20CC-6E85-FC1C-4577A97244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6065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62936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E93266-1574-7461-8BA6-118F78E2B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C8C0FFA-68C2-C5EF-B590-2CB7B3186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A920A43-AECD-E233-773F-D8C72F28FD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F48DCD-9D94-C730-85FC-C683118688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7435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573C8-26CC-CF26-D1D2-187A3367F7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2F3D1BA-5486-B78C-883C-5278C70E08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348E357-080A-F093-CBDB-DD757B26CC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3811574-A384-31EA-F403-63D23C4A0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36828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68BA05-902F-9819-3147-67E00EFCB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A87E68E-B479-9891-ECFE-56C6839212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4ABC83A-AA63-4080-39B6-6A9EC0ED1C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E27A8D0-2422-6D56-FB09-A73C10BD3C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98274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388BB-D896-795A-1ADE-2635ED9C9C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19870D8-C5FC-59F1-B24D-61D239A251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9E409F7-F882-45B9-7BD4-499529141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D1165ED-EEEA-AEF7-77C8-BC71945F5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95440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92E9AB-9E2E-C8F7-89D4-6DB6CF4A3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1DA9612-7952-3D97-7F65-560C851F7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073CE21-633A-0C9C-803F-4477B9ED62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26867F0-8657-F7B6-7112-C13987F03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26329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5BD7-7DC2-3DDA-02C6-BD0AA86BB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5312D5EE-BB58-980A-56F8-14D3B9916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D50552F-E4C9-E8C3-B15B-474E8D7D5F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4F097D2-9FB4-5BC4-0D8F-FB99A7528D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74954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25ACEA-8493-A2C1-78D1-F126AE72DE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23C9B04-2DAF-E584-6877-078F8A2F74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3187280-32EF-E5BA-9C7A-63DDF4CF17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8F7704-0B39-0B2A-13B4-9AC05903D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14206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2CB5A7-9BD7-E3FE-D365-39C78D29E5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521C3A0-801B-606F-1C07-B93BE4190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915320F-B977-2AB4-233C-16BF64ABBA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D96AB1-D680-9492-5A77-4F66E51B87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4291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3F718-C6D5-C7DA-1D38-2135D0377A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D96336D-5BC6-891A-089C-4B581840A5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747983F-DB30-6F64-CD60-6A7CDEE2B0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AF4C2F7-6BB1-3E24-F224-3233B0A938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69917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20E2-3275-81F2-1E46-D44597169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AA10B83-3574-526E-A21D-7EBF4CD63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9EF5CB0-604C-7106-340E-EE491D56B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40CAC5-9013-B7BA-EB94-88340EE83D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58148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518412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FE5FBB-EEAC-5BE8-6948-851F5DB24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B7E3FB5-9391-BF54-076A-E6D3291698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F11949D-C46F-D5CC-DE21-A30E90FD1C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17B833-62E6-03E8-2AAD-565CBEA3DA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60399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C9029-F52F-129A-30A8-A580970167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FD8492B-CC1B-60B7-71F1-EFE2B5439E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297FB6-93AD-3D16-FE50-C33D9651B7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4AEACDE-9786-28B9-ED28-E855F7A57F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56130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6B1A-560C-75C0-1D26-2BFBE66A3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971CB8D-D43B-A719-C0A4-3A01BFC325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F5C283-5148-8FB5-F751-D661FC14AF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9E4304-D0DE-6719-3F6F-B3B919CBB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52803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2F98F-1767-E6E6-D724-8E8D65F7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7E15978-F38B-8ADB-BDF9-071D87B29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FA31981-C5A3-D11D-75AD-5FC1CB50D9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DE3A93-5CDC-6FE6-10DC-E4AD4F710A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65598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A2F55-962D-93F2-7E73-DD4C053D82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09E583-B6C0-EDBA-625A-E4ACE6D910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A6A6E6D-5007-07B0-ADBE-B1F580A62C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52606D0-D22A-3A1C-A0B1-3F83F6319E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64073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A2B24-65C7-3E61-1F86-57FD29C7D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AC32EDB-37D7-91CB-7794-2725980075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6A995CF-0DA9-82BA-1480-10A471399E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74D5BCB-A03B-22A1-B348-1407618498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873175-9DCC-BD49-BBB7-5A42C6CF2E1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8950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83645-C6C2-54B4-BC2F-79DB3AFF7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BB6CEA-A513-21E6-39E9-7FA73FD9FF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E51F0F4-BD86-04C7-1D89-B5275BFF39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0B1FA1E-B5D4-CF09-08B4-91EA4283F5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86050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56A992-8EBC-C85A-916A-1850384B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65D343E-FE22-7314-1E3E-1C406308CF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4DADEBF-6593-A3E9-6EB1-E7CE4AB0A7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DA0EA2A-F147-D686-C780-756CD2BF47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715041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EFABB-DD29-17CA-23EF-091583157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F593C35-0FFB-4386-9C44-AA53331D33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D06F3BA-62B7-8F1F-A92F-247CDE20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94E291B-3C66-FAE9-1890-D21959AEB8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94889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CA2A4-FFCC-1C52-0EA0-9A1C1B278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FFE3FB7-1DBF-3299-0685-24464084F5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BB8CA61-2D56-0E68-3D7A-0C18FA1362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D7119E4-2D0B-EA56-475B-68AF57D9F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240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DC9B8-E72A-A0A6-B99B-6F91E4E05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1E29E15-DDE3-9A69-14BB-60D7D8F54B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90FD637-E66D-AF53-189C-80F89CF70C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4D4ABBF-88CA-C7F2-8143-3987BB8969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25771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801088-41BB-FBD1-04F9-CB0F9C67E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32BC5FA-5278-D942-109D-0B52B578639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BEF7C2A-435C-236F-2E81-1165F2B469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BF88BC7-FF6A-FA71-979B-CA1721AF3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661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34868-57EE-B878-A477-823EB4FF3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601EAF1-1416-EFBB-B599-37DC5194D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8D34CC0-AA8C-7960-DBF2-C8A6B1C64C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A5A2B94-2947-4ADD-AF18-972CF6555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2991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157887-1A85-E266-A79F-5C7FAFA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070E576-D604-6BD8-5E44-95B40B52D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EE52EF8-1CAD-5CB2-54BB-EA472E92CC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459973A-85BF-1B70-C49B-5EDAB775E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5121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3357E-BFCD-55C4-4AA9-F4F99D66A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45FEA77-2251-9B3D-94F4-206264B06C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9EA2C4-48B2-D10B-A84C-AFD1E0347D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61AC53-64B1-1ABB-0B30-83C002867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4681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FAB34-0012-75EA-1A1D-725D4643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C37436B-7D0D-D0D4-36C6-AF8CD1D16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E625629-FF99-8EBC-1132-3BCC98DD68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15CC3CE-1D70-DCA9-F449-F994F9AE5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3212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jpe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2170415" y="1951449"/>
            <a:ext cx="4803169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088368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2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5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964441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73413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90663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092636" cy="2405976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1" y="1152000"/>
            <a:ext cx="5231970" cy="367957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77953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112091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0" y="1152000"/>
            <a:ext cx="5231970" cy="365841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7790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1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61187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092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092000" y="1152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6753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(leer)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Leere Titelfolie - Durch Klicken bearbeiten</a:t>
            </a:r>
            <a:endParaRPr lang="en-US" dirty="0"/>
          </a:p>
        </p:txBody>
      </p:sp>
      <p:pic>
        <p:nvPicPr>
          <p:cNvPr id="5" name="Grafik 2" descr="Foto Neues Palais Haus 11 (Karla Fritze)" title="Foto Neues Palais Haus 11 (Karla Fritze)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97" y="0"/>
            <a:ext cx="9144793" cy="4955628"/>
          </a:xfrm>
          <a:prstGeom prst="rect">
            <a:avLst/>
          </a:prstGeom>
        </p:spPr>
      </p:pic>
      <p:pic>
        <p:nvPicPr>
          <p:cNvPr id="6" name="Grafik Logo 3" descr="Logo Universität Potsdam" title="Logo Universität Potsdam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67494"/>
            <a:ext cx="881493" cy="982235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2691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73412" y="440839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3" descr="Foto Neues Palais Haus 9 (Karla Fritze)" title="Foto Neues Palais Haus 9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3" r="6278" b="26629"/>
          <a:stretch/>
        </p:blipFill>
        <p:spPr>
          <a:xfrm>
            <a:off x="-4520" y="1059583"/>
            <a:ext cx="9145561" cy="2736304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3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67712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 - Standorte Universität Potsdam (Foto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pic>
        <p:nvPicPr>
          <p:cNvPr id="10" name="Grafik 2" descr="Foto Neues Palais (Karla Fritze)" title="Foto Neues Palais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20" b="12187"/>
          <a:stretch/>
        </p:blipFill>
        <p:spPr>
          <a:xfrm>
            <a:off x="0" y="1059582"/>
            <a:ext cx="3040380" cy="1753280"/>
          </a:xfrm>
          <a:prstGeom prst="rect">
            <a:avLst/>
          </a:prstGeom>
        </p:spPr>
      </p:pic>
      <p:sp>
        <p:nvSpPr>
          <p:cNvPr id="12" name="Textplatzhalter 3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1" name="Grafik 4" descr="Foto Griebnitzsee (Karla Fritze)" title="Foto Griebnitzsee (Karla Fritze)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53"/>
          <a:stretch/>
        </p:blipFill>
        <p:spPr>
          <a:xfrm>
            <a:off x="3114328" y="1059582"/>
            <a:ext cx="2812878" cy="1753280"/>
          </a:xfrm>
          <a:prstGeom prst="rect">
            <a:avLst/>
          </a:prstGeom>
        </p:spPr>
      </p:pic>
      <p:sp>
        <p:nvSpPr>
          <p:cNvPr id="15" name="Textplatzhalter 5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8" name="Grafik 6" descr="Foto Golm (Karla Fritze)" title="Foto Golm (Karla Fritze)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6"/>
          <a:stretch/>
        </p:blipFill>
        <p:spPr>
          <a:xfrm>
            <a:off x="6004560" y="1059582"/>
            <a:ext cx="3145180" cy="1753280"/>
          </a:xfrm>
          <a:prstGeom prst="rect">
            <a:avLst/>
          </a:prstGeom>
        </p:spPr>
      </p:pic>
      <p:sp>
        <p:nvSpPr>
          <p:cNvPr id="16" name="Textplatzhalter 7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8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2" name="Datumsplatzhalter 10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7" name="Foliennummernplatzhalt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768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584000"/>
            <a:ext cx="8426747" cy="3199753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992961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44000" y="1152000"/>
            <a:ext cx="1549859" cy="3625174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152000"/>
            <a:ext cx="6770452" cy="362517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52960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1584000"/>
            <a:ext cx="8426748" cy="319326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6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8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12061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1080000"/>
            <a:ext cx="8443527" cy="678180"/>
          </a:xfrm>
        </p:spPr>
        <p:txBody>
          <a:bodyPr anchor="t">
            <a:noAutofit/>
          </a:bodyPr>
          <a:lstStyle>
            <a:lvl1pPr algn="ctr">
              <a:defRPr sz="32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468000" y="1944000"/>
            <a:ext cx="8443528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140000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4485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720000"/>
            <a:ext cx="8426748" cy="416873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6499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720000"/>
            <a:ext cx="8437360" cy="4166288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11702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080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20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43956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780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356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080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9287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720000"/>
            <a:ext cx="4041437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44000" y="720000"/>
            <a:ext cx="4271009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96588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720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1368000"/>
            <a:ext cx="4024769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44000" y="720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44000" y="1368000"/>
            <a:ext cx="4274820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2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3512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312023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27796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364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1584000"/>
            <a:ext cx="8437360" cy="3197361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5557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092636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0" y="360000"/>
            <a:ext cx="5246371" cy="450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0733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112091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1" y="360000"/>
            <a:ext cx="5120569" cy="4500000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16055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03832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128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128000" y="1116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33326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720000"/>
            <a:ext cx="8426747" cy="4140000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56126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54111" y="360000"/>
            <a:ext cx="1549859" cy="4500000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360000"/>
            <a:ext cx="6770452" cy="45000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1960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588D9DE-A257-4416-4FAB-E71197E94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342B556-6DE1-C2E0-ABB2-4A3123CEE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9679785-8D55-58DB-F676-D8AC5DA9A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3748887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73B6C9-7D13-97E1-9A9A-01DD47F6DD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CED6402C-DC0A-BA3F-DA72-86EEADD896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3147" y="1653778"/>
            <a:ext cx="7561659" cy="2592158"/>
          </a:xfrm>
        </p:spPr>
        <p:txBody>
          <a:bodyPr/>
          <a:lstStyle>
            <a:lvl1pPr>
              <a:spcBef>
                <a:spcPts val="1950"/>
              </a:spcBef>
              <a:defRPr/>
            </a:lvl1pPr>
            <a:lvl2pPr>
              <a:spcBef>
                <a:spcPts val="1575"/>
              </a:spcBef>
              <a:defRPr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BC346CD-9908-36AD-3EF4-CA3D03AFDAC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5851317-5E0E-4AEB-A6EE-0F6F8918A190}" type="datetime1">
              <a:rPr lang="de-DE" smtClean="0"/>
              <a:t>08.11.24</a:t>
            </a:fld>
            <a:endParaRPr lang="de-DE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16926887-FF4D-702B-248E-A6AF3A6187E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e-DE"/>
              <a:t>Seite </a:t>
            </a:r>
            <a:fld id="{CE6CAF4D-DD0D-4F34-9F3A-F974D54A280A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 9">
            <a:extLst>
              <a:ext uri="{FF2B5EF4-FFF2-40B4-BE49-F238E27FC236}">
                <a16:creationId xmlns:a16="http://schemas.microsoft.com/office/drawing/2014/main" id="{54BE6173-8A76-EAE7-7D9C-534A7D2BDC8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 flipH="1">
            <a:off x="1493705" y="4873325"/>
            <a:ext cx="4860493" cy="115416"/>
          </a:xfrm>
        </p:spPr>
        <p:txBody>
          <a:bodyPr/>
          <a:lstStyle/>
          <a:p>
            <a:r>
              <a:rPr lang="de-DE" dirty="0"/>
              <a:t>Constantin Egerer, Prof. Dr. Amitabh Banerji | Universität Potsdam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1823988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89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9486ED0-F11C-2EAA-9BEB-2FBB6F8F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37D302C-654B-46C2-1DAB-42F3F29C2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3CCE7-A618-897F-0D36-731BF5F00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5F8379B-5BD5-8AEA-7D3B-E4A7B541EC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179EBD1-FE37-3A77-CAC4-0B9E12B16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2CB464E3-A0C0-BD5D-D47F-305343F23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9253582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56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10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97528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428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152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883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1582366"/>
            <a:ext cx="4041437" cy="317770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29149" y="1582365"/>
            <a:ext cx="4271009" cy="317770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0659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1584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2309594"/>
            <a:ext cx="4024769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584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29150" y="2309594"/>
            <a:ext cx="4274820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3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15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440398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023404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6276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1141726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type="body" idx="1"/>
          </p:nvPr>
        </p:nvSpPr>
        <p:spPr>
          <a:xfrm>
            <a:off x="468000" y="1584000"/>
            <a:ext cx="8426747" cy="3287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Kopfzeilenplatzhalter Grau 3" descr="Background" title="Background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Kopfzeilenplatzhalter Logo 4" descr="Hintergrund Kopfbereich Logo Universität Potsdam MathNat Fakultät" title="Hintergrund Kopfbereich Logo Universität Potsdam MathNat Fakultät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229791"/>
            <a:ext cx="3022602" cy="800417"/>
          </a:xfrm>
          <a:prstGeom prst="rect">
            <a:avLst/>
          </a:prstGeom>
        </p:spPr>
      </p:pic>
      <p:sp>
        <p:nvSpPr>
          <p:cNvPr id="11" name="Fußzeilenplatzhalter BG 7" descr="Background" title="Background"/>
          <p:cNvSpPr/>
          <p:nvPr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9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l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6" name="Foliennummernplatzhalter 10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r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1690862A-D10B-46C5-E51C-4609D95C2EB4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  <p:pic>
        <p:nvPicPr>
          <p:cNvPr id="10" name="Grafik 9" descr="Ein Bild, das Screenshot, Schrift, Grafiken, Grafikdesign enthält.&#10;&#10;Automatisch generierte Beschreibung">
            <a:extLst>
              <a:ext uri="{FF2B5EF4-FFF2-40B4-BE49-F238E27FC236}">
                <a16:creationId xmlns:a16="http://schemas.microsoft.com/office/drawing/2014/main" id="{839C6760-8965-E33F-753B-55D1069827AE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130175"/>
            <a:ext cx="1867175" cy="717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651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6" cy="3574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68000" y="720000"/>
            <a:ext cx="8426747" cy="41548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Kopfzeilenplatzhalter Grau 3" descr="Kopfbereich Hintergrund Balken grau" title="Kopfbereich Hintergrund Balken grau"/>
          <p:cNvSpPr/>
          <p:nvPr userDrawn="1"/>
        </p:nvSpPr>
        <p:spPr>
          <a:xfrm>
            <a:off x="0" y="0"/>
            <a:ext cx="9144000" cy="350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Kopfzeilenplatzhalter BG 4" descr="Background" title="Background"/>
          <p:cNvSpPr/>
          <p:nvPr userDrawn="1"/>
        </p:nvSpPr>
        <p:spPr>
          <a:xfrm>
            <a:off x="-1" y="242622"/>
            <a:ext cx="2610000" cy="108000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Fußzeilenplatzhalter BG 5" descr="Background" title="Background"/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7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6" name="Foliennummernplatzhalter 8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2D515A48-F0BE-955A-499B-EE3EBAFFCE10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3010182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702" r:id="rId15"/>
    <p:sldLayoutId id="2147483703" r:id="rId16"/>
    <p:sldLayoutId id="2147483741" r:id="rId17"/>
    <p:sldLayoutId id="2147483768" r:id="rId18"/>
    <p:sldLayoutId id="2147483769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banerji-lab.com/champ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0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0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0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0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9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63.sv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5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5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lernen.digital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1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3.sv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5.sv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8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svg"/><Relationship Id="rId9" Type="http://schemas.openxmlformats.org/officeDocument/2006/relationships/hyperlink" Target="https://www.kappenberg.com/akminilabor/apps/start.html" TargetMode="Externa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8.sv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43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3.sv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" Target="slide76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gi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56.gif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sv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183130D6-7CA4-49B8-A1B4-E307414F9E7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743556" y="1924317"/>
            <a:ext cx="1895620" cy="189562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8C48C77C-B5E3-C6D6-F008-3ABE039B1D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1239914"/>
            <a:ext cx="8426746" cy="527042"/>
          </a:xfrm>
        </p:spPr>
        <p:txBody>
          <a:bodyPr/>
          <a:lstStyle/>
          <a:p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CHAMP -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emische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A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nimationen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m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it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P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owerPoint</a:t>
            </a:r>
            <a:endParaRPr lang="de-DE" sz="3200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FDF741B-F53D-64AF-D493-5A6D36204A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801109"/>
            <a:ext cx="8443528" cy="427632"/>
          </a:xfrm>
        </p:spPr>
        <p:txBody>
          <a:bodyPr/>
          <a:lstStyle/>
          <a:p>
            <a:r>
              <a:rPr lang="de-DE" u="sng" dirty="0"/>
              <a:t>Constantin Egerer</a:t>
            </a:r>
            <a:r>
              <a:rPr lang="de-DE" dirty="0"/>
              <a:t>, Prof. Dr. Amitabh Banerji</a:t>
            </a:r>
          </a:p>
          <a:p>
            <a:r>
              <a:rPr lang="de-DE" dirty="0"/>
              <a:t>Alle Materialien finden Sie unter </a:t>
            </a:r>
            <a:r>
              <a:rPr lang="de-DE" dirty="0">
                <a:hlinkClick r:id="rId4"/>
              </a:rPr>
              <a:t>banerji-lab.com/champ</a:t>
            </a:r>
            <a:r>
              <a:rPr lang="de-DE" dirty="0"/>
              <a:t> 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3ECFB45-C7A7-C93E-AE85-AF25E0311A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8000" y="4588442"/>
            <a:ext cx="8443528" cy="370046"/>
          </a:xfrm>
        </p:spPr>
        <p:txBody>
          <a:bodyPr/>
          <a:lstStyle/>
          <a:p>
            <a:r>
              <a:rPr lang="de-DE" dirty="0"/>
              <a:t>Technische Universität München - 11. November 2024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660F972-4F20-7E5A-990F-600CA3ABC798}"/>
              </a:ext>
            </a:extLst>
          </p:cNvPr>
          <p:cNvGrpSpPr/>
          <p:nvPr/>
        </p:nvGrpSpPr>
        <p:grpSpPr>
          <a:xfrm>
            <a:off x="3810197" y="-927734"/>
            <a:ext cx="1023257" cy="729343"/>
            <a:chOff x="5072743" y="1741714"/>
            <a:chExt cx="1023257" cy="72934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01DE0FC-D082-5C46-9F8D-D22257FD27A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D5A0F74-46AF-6BEA-F098-C3CC08AF203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E5DFCF91-854F-4D33-9FCB-EDF84B4D91D1}"/>
              </a:ext>
            </a:extLst>
          </p:cNvPr>
          <p:cNvGrpSpPr/>
          <p:nvPr/>
        </p:nvGrpSpPr>
        <p:grpSpPr>
          <a:xfrm>
            <a:off x="-802676" y="3997559"/>
            <a:ext cx="658588" cy="595997"/>
            <a:chOff x="2688771" y="3687533"/>
            <a:chExt cx="658588" cy="595997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92B93A3-ABDC-513B-11EB-268E00535FA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8507A3-E2AE-C110-663C-8477DD075E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CE43D96-00AE-4699-84DC-4D08F3FCE3E1}"/>
              </a:ext>
            </a:extLst>
          </p:cNvPr>
          <p:cNvGrpSpPr/>
          <p:nvPr/>
        </p:nvGrpSpPr>
        <p:grpSpPr>
          <a:xfrm>
            <a:off x="9307015" y="3798893"/>
            <a:ext cx="658588" cy="595997"/>
            <a:chOff x="2688771" y="3687533"/>
            <a:chExt cx="658588" cy="595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8302CD0-CBD2-1327-E846-FBE88F61842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3BC8F8B-5895-6EEB-4191-E1D41B6C474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D2B7573-5273-5C8A-ECA3-D5C37E02882F}"/>
              </a:ext>
            </a:extLst>
          </p:cNvPr>
          <p:cNvGrpSpPr/>
          <p:nvPr/>
        </p:nvGrpSpPr>
        <p:grpSpPr>
          <a:xfrm rot="1482553">
            <a:off x="3980935" y="2139160"/>
            <a:ext cx="1012378" cy="718458"/>
            <a:chOff x="8919859" y="1864134"/>
            <a:chExt cx="1012378" cy="71845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E5F8D5A-B4D3-EC68-C40A-CCAE8F1947C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F39B0A7-F4DD-0739-8AAD-7EEF09FF94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1275028-A8BC-2C9F-D81F-B2B25F0219F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7CE458D-06EA-B38D-844A-C3ED46CDAB1D}"/>
              </a:ext>
            </a:extLst>
          </p:cNvPr>
          <p:cNvGrpSpPr/>
          <p:nvPr/>
        </p:nvGrpSpPr>
        <p:grpSpPr>
          <a:xfrm rot="17216785">
            <a:off x="3985653" y="2046135"/>
            <a:ext cx="1012378" cy="718458"/>
            <a:chOff x="8919859" y="1864134"/>
            <a:chExt cx="1012378" cy="71845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AEF6301-D18F-4423-6EFD-DBB4B6A4357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2243175-2733-581B-9665-C668AA4162E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8FCFDD-BA68-9114-4669-2D78E5BAFDD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" name="Textfeld 30">
            <a:extLst>
              <a:ext uri="{FF2B5EF4-FFF2-40B4-BE49-F238E27FC236}">
                <a16:creationId xmlns:a16="http://schemas.microsoft.com/office/drawing/2014/main" id="{10C7F6EB-0AE1-9D6F-5C07-244E503286F0}"/>
              </a:ext>
            </a:extLst>
          </p:cNvPr>
          <p:cNvSpPr txBox="1"/>
          <p:nvPr/>
        </p:nvSpPr>
        <p:spPr>
          <a:xfrm>
            <a:off x="2555913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2DFAAA2F-DAC2-18FB-6801-3BD6FD18EE23}"/>
              </a:ext>
            </a:extLst>
          </p:cNvPr>
          <p:cNvSpPr txBox="1"/>
          <p:nvPr/>
        </p:nvSpPr>
        <p:spPr>
          <a:xfrm>
            <a:off x="3657600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DF3A37F-456B-1C1D-22B9-657608927520}"/>
              </a:ext>
            </a:extLst>
          </p:cNvPr>
          <p:cNvGrpSpPr/>
          <p:nvPr/>
        </p:nvGrpSpPr>
        <p:grpSpPr>
          <a:xfrm>
            <a:off x="7513784" y="-988176"/>
            <a:ext cx="1023257" cy="729343"/>
            <a:chOff x="5072743" y="1741714"/>
            <a:chExt cx="1023257" cy="72934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6364A48-7BEF-55A3-B351-7B7CAB5C202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3904261E-3F7A-9FC1-AA60-49BB85251885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A1D3964E-43BB-ED1D-7C64-A9FD1B1091DA}"/>
              </a:ext>
            </a:extLst>
          </p:cNvPr>
          <p:cNvGrpSpPr/>
          <p:nvPr/>
        </p:nvGrpSpPr>
        <p:grpSpPr>
          <a:xfrm>
            <a:off x="2914885" y="5507897"/>
            <a:ext cx="658588" cy="595997"/>
            <a:chOff x="2688771" y="3687533"/>
            <a:chExt cx="658588" cy="59599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53285492-3272-B7DA-83C7-7245988AE6B5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BB313F0-98DC-36BB-0A1F-169A1C6303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D9407B6A-9692-90BE-91DA-7F7ECFEDC7C9}"/>
              </a:ext>
            </a:extLst>
          </p:cNvPr>
          <p:cNvGrpSpPr/>
          <p:nvPr/>
        </p:nvGrpSpPr>
        <p:grpSpPr>
          <a:xfrm>
            <a:off x="13024576" y="5309231"/>
            <a:ext cx="658588" cy="595997"/>
            <a:chOff x="2688771" y="3687533"/>
            <a:chExt cx="658588" cy="59599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0FA060E-F72E-B905-F429-D11C8658D6FB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9CE8C5F-899F-4EDD-EDC1-E44C996EA96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05AEB091-95FB-92A1-F176-9BFC0DEFCA2A}"/>
              </a:ext>
            </a:extLst>
          </p:cNvPr>
          <p:cNvGrpSpPr/>
          <p:nvPr/>
        </p:nvGrpSpPr>
        <p:grpSpPr>
          <a:xfrm rot="1482553">
            <a:off x="7698496" y="3649498"/>
            <a:ext cx="1012378" cy="718458"/>
            <a:chOff x="8919859" y="1864134"/>
            <a:chExt cx="1012378" cy="71845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50DFC77-CCDE-AD48-0D1A-CA8929F123C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5BD8DD2-90BE-DBFB-B832-E1B833F9015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5B203EA-9F48-F6C3-DB63-3A22C131D9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BCC7974-FA9A-247F-5CBE-65DB68690A5C}"/>
              </a:ext>
            </a:extLst>
          </p:cNvPr>
          <p:cNvGrpSpPr/>
          <p:nvPr/>
        </p:nvGrpSpPr>
        <p:grpSpPr>
          <a:xfrm rot="17216785">
            <a:off x="7703214" y="3556473"/>
            <a:ext cx="1012378" cy="718458"/>
            <a:chOff x="8919859" y="1864134"/>
            <a:chExt cx="1012378" cy="718458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5E4CF3FD-1DA5-B65F-F996-D1EA4A7F7B1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BA0AAFC-6C58-ACAF-D695-B62A40FBFB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E1637B46-0F30-EE7C-70C6-3C0FAB2EA65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E98DE6DB-B00E-AFF8-DBAF-DC4C25FDF108}"/>
              </a:ext>
            </a:extLst>
          </p:cNvPr>
          <p:cNvGrpSpPr/>
          <p:nvPr/>
        </p:nvGrpSpPr>
        <p:grpSpPr>
          <a:xfrm>
            <a:off x="271172" y="-1146117"/>
            <a:ext cx="1023257" cy="729343"/>
            <a:chOff x="5072743" y="1741714"/>
            <a:chExt cx="1023257" cy="729343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60C5958-2CB9-EB0C-5A0F-D5E780CC1B0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7A6DE3D-67A6-36E3-BD7C-27C9F876230B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FC9BE5F2-8E43-3768-A08F-E0D38FA622F4}"/>
              </a:ext>
            </a:extLst>
          </p:cNvPr>
          <p:cNvGrpSpPr/>
          <p:nvPr/>
        </p:nvGrpSpPr>
        <p:grpSpPr>
          <a:xfrm>
            <a:off x="-4292432" y="4824333"/>
            <a:ext cx="658588" cy="595997"/>
            <a:chOff x="2688771" y="3687533"/>
            <a:chExt cx="658588" cy="595997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B73EB1C-1F77-A9ED-4304-8A6CCA3240B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20E9C8D-3AF7-DF92-2A8F-8751F4ED478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ACA4A0E-AEA3-BF62-68B8-D0FF5B9293E7}"/>
              </a:ext>
            </a:extLst>
          </p:cNvPr>
          <p:cNvGrpSpPr/>
          <p:nvPr/>
        </p:nvGrpSpPr>
        <p:grpSpPr>
          <a:xfrm>
            <a:off x="5687957" y="5221664"/>
            <a:ext cx="658588" cy="595997"/>
            <a:chOff x="2688771" y="3687533"/>
            <a:chExt cx="658588" cy="595997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730ABF6-AE87-6810-E98C-4DFA74D6CE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6C5CA2C-9966-D829-3810-FBF465EB87C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7C02148F-6A60-7D90-9B2B-20494E6930BD}"/>
              </a:ext>
            </a:extLst>
          </p:cNvPr>
          <p:cNvGrpSpPr/>
          <p:nvPr/>
        </p:nvGrpSpPr>
        <p:grpSpPr>
          <a:xfrm rot="1482553">
            <a:off x="491179" y="2965934"/>
            <a:ext cx="1012378" cy="718458"/>
            <a:chOff x="8919859" y="1864134"/>
            <a:chExt cx="1012378" cy="718458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CB6A44B-F14D-25B2-0EC8-1EC74CD2927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A9C24E01-20BC-C297-73A5-0A7CB4976D7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9160EF6E-C8CF-8CA4-659A-2D1D35ACE83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E5CB58C0-9C53-D500-A02B-52D61B220F80}"/>
              </a:ext>
            </a:extLst>
          </p:cNvPr>
          <p:cNvGrpSpPr/>
          <p:nvPr/>
        </p:nvGrpSpPr>
        <p:grpSpPr>
          <a:xfrm rot="17216785">
            <a:off x="495897" y="2872909"/>
            <a:ext cx="1012378" cy="718458"/>
            <a:chOff x="8919859" y="1864134"/>
            <a:chExt cx="1012378" cy="71845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8587B13-BA6E-766C-B538-6B89A393D3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0E15F48-4650-4E4A-22C5-9CE88D87643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CECF69E-6C9F-AD67-6BE7-DCC9026BB084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75" name="Explosion 1 74">
            <a:extLst>
              <a:ext uri="{FF2B5EF4-FFF2-40B4-BE49-F238E27FC236}">
                <a16:creationId xmlns:a16="http://schemas.microsoft.com/office/drawing/2014/main" id="{2D0F7177-1E87-1BB0-4F69-4E4CFEE3612F}"/>
              </a:ext>
            </a:extLst>
          </p:cNvPr>
          <p:cNvSpPr/>
          <p:nvPr/>
        </p:nvSpPr>
        <p:spPr>
          <a:xfrm>
            <a:off x="173590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Explosion 1 29">
            <a:extLst>
              <a:ext uri="{FF2B5EF4-FFF2-40B4-BE49-F238E27FC236}">
                <a16:creationId xmlns:a16="http://schemas.microsoft.com/office/drawing/2014/main" id="{65B251E4-63E0-BBC7-384F-BA3FFFC4E08A}"/>
              </a:ext>
            </a:extLst>
          </p:cNvPr>
          <p:cNvSpPr/>
          <p:nvPr/>
        </p:nvSpPr>
        <p:spPr>
          <a:xfrm>
            <a:off x="3658130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7" name="Explosion 1 56">
            <a:extLst>
              <a:ext uri="{FF2B5EF4-FFF2-40B4-BE49-F238E27FC236}">
                <a16:creationId xmlns:a16="http://schemas.microsoft.com/office/drawing/2014/main" id="{96DF7375-9346-F55B-B092-26FDB681D3FC}"/>
              </a:ext>
            </a:extLst>
          </p:cNvPr>
          <p:cNvSpPr/>
          <p:nvPr/>
        </p:nvSpPr>
        <p:spPr>
          <a:xfrm>
            <a:off x="7350866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1ADA4BF-5211-171D-0596-611D5D7ED29D}"/>
              </a:ext>
            </a:extLst>
          </p:cNvPr>
          <p:cNvGrpSpPr/>
          <p:nvPr/>
        </p:nvGrpSpPr>
        <p:grpSpPr>
          <a:xfrm>
            <a:off x="3742160" y="-927734"/>
            <a:ext cx="1023257" cy="729343"/>
            <a:chOff x="5072743" y="1741714"/>
            <a:chExt cx="1023257" cy="729343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0397A1B-05EB-7DCD-EC56-242F784D72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3B7AC65-85BF-4715-C80E-CFED02C660B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971D3C46-47CB-DD17-959E-12B24F3EC2F1}"/>
              </a:ext>
            </a:extLst>
          </p:cNvPr>
          <p:cNvGrpSpPr/>
          <p:nvPr/>
        </p:nvGrpSpPr>
        <p:grpSpPr>
          <a:xfrm>
            <a:off x="-870713" y="3997559"/>
            <a:ext cx="658588" cy="595997"/>
            <a:chOff x="2688771" y="3687533"/>
            <a:chExt cx="658588" cy="59599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2D42937-48EB-13B7-6DB3-B6023B00459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4F57613-1D0E-CAE2-95BD-46870FFFDAF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B3B1F2D-9B8A-CAE3-43CE-730214644304}"/>
              </a:ext>
            </a:extLst>
          </p:cNvPr>
          <p:cNvGrpSpPr/>
          <p:nvPr/>
        </p:nvGrpSpPr>
        <p:grpSpPr>
          <a:xfrm>
            <a:off x="9238978" y="3798893"/>
            <a:ext cx="658588" cy="595997"/>
            <a:chOff x="2688771" y="3687533"/>
            <a:chExt cx="658588" cy="595997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51C01B2-BB27-0084-53A4-10BA3B3CCA3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75F6C31-0909-0B5B-DBC0-4ED7AD2693D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605B48F1-7A2E-0EF2-D91E-AE4CF7A1A138}"/>
              </a:ext>
            </a:extLst>
          </p:cNvPr>
          <p:cNvGrpSpPr/>
          <p:nvPr/>
        </p:nvGrpSpPr>
        <p:grpSpPr>
          <a:xfrm rot="1482553">
            <a:off x="3912898" y="2139160"/>
            <a:ext cx="1012378" cy="718458"/>
            <a:chOff x="8919859" y="1864134"/>
            <a:chExt cx="1012378" cy="718458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DB6BC0C-2A44-3D44-0E6F-B6F2092FF5B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BC087DC-D7E8-2F27-8C2F-90EDEFED5F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07AC4F9-C373-C4F5-F19F-BD5B2C441DF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43215F5-A87B-3CBE-D2FE-C311AAC1C6B5}"/>
              </a:ext>
            </a:extLst>
          </p:cNvPr>
          <p:cNvGrpSpPr/>
          <p:nvPr/>
        </p:nvGrpSpPr>
        <p:grpSpPr>
          <a:xfrm rot="17216785">
            <a:off x="3917616" y="2046135"/>
            <a:ext cx="1012378" cy="718458"/>
            <a:chOff x="8919859" y="1864134"/>
            <a:chExt cx="1012378" cy="718458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A16E02D8-121B-76DD-BE72-EFDECC1977F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B7F5DE3-2FDA-6B5F-8BA7-D7D3675CC05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A05F6-665C-0CA0-22C7-3AFE7B10B46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82" name="Textfeld 81">
            <a:extLst>
              <a:ext uri="{FF2B5EF4-FFF2-40B4-BE49-F238E27FC236}">
                <a16:creationId xmlns:a16="http://schemas.microsoft.com/office/drawing/2014/main" id="{098738D6-0F7F-A94A-CA5F-14650911EDF7}"/>
              </a:ext>
            </a:extLst>
          </p:cNvPr>
          <p:cNvSpPr txBox="1"/>
          <p:nvPr/>
        </p:nvSpPr>
        <p:spPr>
          <a:xfrm>
            <a:off x="2487876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AB689048-5DBB-F893-5036-097CFD4387D8}"/>
              </a:ext>
            </a:extLst>
          </p:cNvPr>
          <p:cNvSpPr txBox="1"/>
          <p:nvPr/>
        </p:nvSpPr>
        <p:spPr>
          <a:xfrm>
            <a:off x="3589563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0C9E8679-A164-69B3-71D0-34423B6CDCB3}"/>
              </a:ext>
            </a:extLst>
          </p:cNvPr>
          <p:cNvGrpSpPr/>
          <p:nvPr/>
        </p:nvGrpSpPr>
        <p:grpSpPr>
          <a:xfrm>
            <a:off x="7445747" y="-988176"/>
            <a:ext cx="1023257" cy="729343"/>
            <a:chOff x="5072743" y="1741714"/>
            <a:chExt cx="1023257" cy="729343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2933BCE-5B52-C6AA-5C50-901FC8D23E07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DD7C5C89-34F3-A6EE-A81A-92A2A8770D23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C547E62-9A60-C652-7C5B-486A39CEC2BA}"/>
              </a:ext>
            </a:extLst>
          </p:cNvPr>
          <p:cNvGrpSpPr/>
          <p:nvPr/>
        </p:nvGrpSpPr>
        <p:grpSpPr>
          <a:xfrm>
            <a:off x="2846848" y="5507897"/>
            <a:ext cx="658588" cy="595997"/>
            <a:chOff x="2688771" y="3687533"/>
            <a:chExt cx="658588" cy="59599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637F32A-8ED1-7938-08FF-C5B20B4FE28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B061FFD-3591-C224-581C-DF96D94918E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7C568E81-EDE8-6280-6C9F-6DF9B3F95869}"/>
              </a:ext>
            </a:extLst>
          </p:cNvPr>
          <p:cNvGrpSpPr/>
          <p:nvPr/>
        </p:nvGrpSpPr>
        <p:grpSpPr>
          <a:xfrm>
            <a:off x="12956539" y="5309231"/>
            <a:ext cx="658588" cy="595997"/>
            <a:chOff x="2688771" y="3687533"/>
            <a:chExt cx="658588" cy="595997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7F873A8-7411-D2DD-D99F-C478FF68B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78705DF4-77A3-4A93-6F27-4EFC13570C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27B38399-C41A-4B4E-D639-233296D26DDB}"/>
              </a:ext>
            </a:extLst>
          </p:cNvPr>
          <p:cNvGrpSpPr/>
          <p:nvPr/>
        </p:nvGrpSpPr>
        <p:grpSpPr>
          <a:xfrm rot="1482553">
            <a:off x="7630459" y="3649498"/>
            <a:ext cx="1012378" cy="718458"/>
            <a:chOff x="8919859" y="1864134"/>
            <a:chExt cx="1012378" cy="718458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1A6D29D-1AA4-07A1-8426-6157758FB55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784689DD-75FE-6044-23A6-937604FA591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B6AE069-B9AD-14C3-2535-86E2B9812C9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9276486C-92FC-882F-1C58-8382F64423B0}"/>
              </a:ext>
            </a:extLst>
          </p:cNvPr>
          <p:cNvGrpSpPr/>
          <p:nvPr/>
        </p:nvGrpSpPr>
        <p:grpSpPr>
          <a:xfrm rot="17216785">
            <a:off x="7635177" y="3556473"/>
            <a:ext cx="1012378" cy="718458"/>
            <a:chOff x="8919859" y="1864134"/>
            <a:chExt cx="1012378" cy="718458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B21C2C1-B73F-152D-37B2-F7EC53EC41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11ECD0C-4B43-DF02-102B-97322BD7053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3FBAC-56E0-5273-D102-4E376AC0C6D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16BC901D-381A-9F33-BAAA-7EE0D9B518FE}"/>
              </a:ext>
            </a:extLst>
          </p:cNvPr>
          <p:cNvGrpSpPr/>
          <p:nvPr/>
        </p:nvGrpSpPr>
        <p:grpSpPr>
          <a:xfrm>
            <a:off x="203135" y="-1146117"/>
            <a:ext cx="1023257" cy="729343"/>
            <a:chOff x="5072743" y="1741714"/>
            <a:chExt cx="1023257" cy="729343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499A116-1C25-71B6-4357-51B0A979C1E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6874F6F-4D1F-26CE-DA6B-43E63DF635C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FEE9F8DA-4705-F7F9-4836-61F1B618EF27}"/>
              </a:ext>
            </a:extLst>
          </p:cNvPr>
          <p:cNvGrpSpPr/>
          <p:nvPr/>
        </p:nvGrpSpPr>
        <p:grpSpPr>
          <a:xfrm>
            <a:off x="-4360469" y="4824333"/>
            <a:ext cx="658588" cy="595997"/>
            <a:chOff x="2688771" y="3687533"/>
            <a:chExt cx="658588" cy="59599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4DA24C5-5426-0EB0-6BC9-DCB2B474311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AE64BD5-2D2D-488D-4391-A2A2464776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06495BB-A44B-3BFE-B8C6-EA7A81A95C8E}"/>
              </a:ext>
            </a:extLst>
          </p:cNvPr>
          <p:cNvGrpSpPr/>
          <p:nvPr/>
        </p:nvGrpSpPr>
        <p:grpSpPr>
          <a:xfrm>
            <a:off x="5619920" y="5221664"/>
            <a:ext cx="658588" cy="595997"/>
            <a:chOff x="2688771" y="3687533"/>
            <a:chExt cx="658588" cy="595997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6E493F3-4645-8480-F999-E98A6F0D246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F084595-1CD7-B141-6977-1A49109D7A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2D25F96E-20A5-F730-6E47-F308B87D053F}"/>
              </a:ext>
            </a:extLst>
          </p:cNvPr>
          <p:cNvGrpSpPr/>
          <p:nvPr/>
        </p:nvGrpSpPr>
        <p:grpSpPr>
          <a:xfrm rot="1482553">
            <a:off x="423142" y="2965934"/>
            <a:ext cx="1012378" cy="718458"/>
            <a:chOff x="8919859" y="1864134"/>
            <a:chExt cx="1012378" cy="71845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D08266D-1BE6-DA2E-8637-FFFF556D2FEF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DFB2B97F-FE1D-DCDC-2D13-8A58FE6124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9E3C92FA-1C07-9A49-E951-69BCF65FEF2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632CED7-0BEC-EB56-CC49-4F159D561BEB}"/>
              </a:ext>
            </a:extLst>
          </p:cNvPr>
          <p:cNvGrpSpPr/>
          <p:nvPr/>
        </p:nvGrpSpPr>
        <p:grpSpPr>
          <a:xfrm rot="17216785">
            <a:off x="427860" y="2872909"/>
            <a:ext cx="1012378" cy="718458"/>
            <a:chOff x="8919859" y="1864134"/>
            <a:chExt cx="1012378" cy="718458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8BB6010A-D4C6-6588-331D-A459D815DA5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CFC2B2D-324A-1D24-B66F-369A2DA2A79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334D60D7-2B2E-C4F3-D877-7AFAF6375AB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18" name="Explosion 1 117">
            <a:extLst>
              <a:ext uri="{FF2B5EF4-FFF2-40B4-BE49-F238E27FC236}">
                <a16:creationId xmlns:a16="http://schemas.microsoft.com/office/drawing/2014/main" id="{E0E2EE37-8C44-DDEB-10D4-B1CF04233DEF}"/>
              </a:ext>
            </a:extLst>
          </p:cNvPr>
          <p:cNvSpPr/>
          <p:nvPr/>
        </p:nvSpPr>
        <p:spPr>
          <a:xfrm>
            <a:off x="105553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9" name="Explosion 1 118">
            <a:extLst>
              <a:ext uri="{FF2B5EF4-FFF2-40B4-BE49-F238E27FC236}">
                <a16:creationId xmlns:a16="http://schemas.microsoft.com/office/drawing/2014/main" id="{35EC2F85-F9D2-E130-0573-1C3277A6D40F}"/>
              </a:ext>
            </a:extLst>
          </p:cNvPr>
          <p:cNvSpPr/>
          <p:nvPr/>
        </p:nvSpPr>
        <p:spPr>
          <a:xfrm>
            <a:off x="3590093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0" name="Explosion 1 119">
            <a:extLst>
              <a:ext uri="{FF2B5EF4-FFF2-40B4-BE49-F238E27FC236}">
                <a16:creationId xmlns:a16="http://schemas.microsoft.com/office/drawing/2014/main" id="{A160E5FC-7B0D-1675-64F1-4817207E3B68}"/>
              </a:ext>
            </a:extLst>
          </p:cNvPr>
          <p:cNvSpPr/>
          <p:nvPr/>
        </p:nvSpPr>
        <p:spPr>
          <a:xfrm>
            <a:off x="7282829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38E9DC8-C450-264B-48EA-78C76DA2B577}"/>
              </a:ext>
            </a:extLst>
          </p:cNvPr>
          <p:cNvGrpSpPr/>
          <p:nvPr/>
        </p:nvGrpSpPr>
        <p:grpSpPr>
          <a:xfrm>
            <a:off x="3761416" y="-927734"/>
            <a:ext cx="1023257" cy="729343"/>
            <a:chOff x="5072743" y="1741714"/>
            <a:chExt cx="1023257" cy="729343"/>
          </a:xfrm>
        </p:grpSpPr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3464667-3330-5FB2-0B5F-43792FA0500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40631415-DD01-19DB-2D7F-D9AB9B43CFF1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08EB565-029D-6F88-84DB-C2B9C5720DA7}"/>
              </a:ext>
            </a:extLst>
          </p:cNvPr>
          <p:cNvGrpSpPr/>
          <p:nvPr/>
        </p:nvGrpSpPr>
        <p:grpSpPr>
          <a:xfrm>
            <a:off x="-851457" y="3997559"/>
            <a:ext cx="658588" cy="595997"/>
            <a:chOff x="2688771" y="3687533"/>
            <a:chExt cx="658588" cy="595997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2BF1F4BE-5567-E742-1F05-45A69E8BF06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F8ABA4F3-7E24-8D8C-D9BB-37B095DE707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FDAA2B2B-D784-83F7-ACE4-CE85BD410795}"/>
              </a:ext>
            </a:extLst>
          </p:cNvPr>
          <p:cNvGrpSpPr/>
          <p:nvPr/>
        </p:nvGrpSpPr>
        <p:grpSpPr>
          <a:xfrm>
            <a:off x="9258234" y="3798893"/>
            <a:ext cx="658588" cy="595997"/>
            <a:chOff x="2688771" y="3687533"/>
            <a:chExt cx="658588" cy="595997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64D247D8-12E8-54EC-75FB-68C015920D1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0492821A-6873-302E-0C1A-B71022E6E0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145CE730-89DF-4165-A096-C3670A54F7BD}"/>
              </a:ext>
            </a:extLst>
          </p:cNvPr>
          <p:cNvGrpSpPr/>
          <p:nvPr/>
        </p:nvGrpSpPr>
        <p:grpSpPr>
          <a:xfrm rot="1482553">
            <a:off x="3932154" y="2139160"/>
            <a:ext cx="1012378" cy="718458"/>
            <a:chOff x="8919859" y="1864134"/>
            <a:chExt cx="1012378" cy="718458"/>
          </a:xfrm>
        </p:grpSpPr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BBE53207-510A-CADE-0B40-CD710D586B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D6142C0C-B4AC-9081-2AA1-100C86C08BE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06B97967-18C2-CEAC-6D58-CB091833642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7564888E-18C1-5311-29F7-3E88C0B2520B}"/>
              </a:ext>
            </a:extLst>
          </p:cNvPr>
          <p:cNvGrpSpPr/>
          <p:nvPr/>
        </p:nvGrpSpPr>
        <p:grpSpPr>
          <a:xfrm rot="17216785">
            <a:off x="3936872" y="2046135"/>
            <a:ext cx="1012378" cy="718458"/>
            <a:chOff x="8919859" y="1864134"/>
            <a:chExt cx="1012378" cy="718458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0893A309-F74E-4ADD-4B90-20A8C651B6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9E0F34BD-144F-BCEA-24B8-854AECBB6F7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EED9A2A-9553-4D3C-8606-23DF45E5DFA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98" name="Textfeld 197">
            <a:extLst>
              <a:ext uri="{FF2B5EF4-FFF2-40B4-BE49-F238E27FC236}">
                <a16:creationId xmlns:a16="http://schemas.microsoft.com/office/drawing/2014/main" id="{CA2DC2C1-D0D3-6D77-944A-D07407FD2DD6}"/>
              </a:ext>
            </a:extLst>
          </p:cNvPr>
          <p:cNvSpPr txBox="1"/>
          <p:nvPr/>
        </p:nvSpPr>
        <p:spPr>
          <a:xfrm>
            <a:off x="2507132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19C4A2A7-2678-4D91-8BD4-D962FEECA85A}"/>
              </a:ext>
            </a:extLst>
          </p:cNvPr>
          <p:cNvSpPr txBox="1"/>
          <p:nvPr/>
        </p:nvSpPr>
        <p:spPr>
          <a:xfrm>
            <a:off x="3608819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4D83CD4-B6B8-0D56-B0A8-CCACBC14F7D1}"/>
              </a:ext>
            </a:extLst>
          </p:cNvPr>
          <p:cNvGrpSpPr/>
          <p:nvPr/>
        </p:nvGrpSpPr>
        <p:grpSpPr>
          <a:xfrm>
            <a:off x="7465003" y="-988176"/>
            <a:ext cx="1023257" cy="729343"/>
            <a:chOff x="5072743" y="1741714"/>
            <a:chExt cx="1023257" cy="729343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4B0EFB64-3FD7-3803-CF6B-FC776D71A2BD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F7AB4DE-945E-FBA9-66DA-684926859288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95C8B27-0E0D-4A6C-BB03-6BE4BF9475EF}"/>
              </a:ext>
            </a:extLst>
          </p:cNvPr>
          <p:cNvGrpSpPr/>
          <p:nvPr/>
        </p:nvGrpSpPr>
        <p:grpSpPr>
          <a:xfrm>
            <a:off x="2866104" y="5507897"/>
            <a:ext cx="658588" cy="595997"/>
            <a:chOff x="2688771" y="3687533"/>
            <a:chExt cx="658588" cy="595997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B8B1E933-A5A3-C05B-DA0F-2FE27A3C91A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8024C02C-3DFB-F8AF-1D9A-19299741AA1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03D3A189-C67F-96C1-5E6F-809474A0ECC5}"/>
              </a:ext>
            </a:extLst>
          </p:cNvPr>
          <p:cNvGrpSpPr/>
          <p:nvPr/>
        </p:nvGrpSpPr>
        <p:grpSpPr>
          <a:xfrm>
            <a:off x="12975795" y="5309231"/>
            <a:ext cx="658588" cy="595997"/>
            <a:chOff x="2688771" y="3687533"/>
            <a:chExt cx="658588" cy="595997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F21C19D8-C0A1-53A4-4E51-BBE49627616C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6BCDF863-5B5F-157E-BEEA-D28DA5DA8C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C759B65A-AADD-53EB-306F-5F186C81430B}"/>
              </a:ext>
            </a:extLst>
          </p:cNvPr>
          <p:cNvGrpSpPr/>
          <p:nvPr/>
        </p:nvGrpSpPr>
        <p:grpSpPr>
          <a:xfrm rot="1482553">
            <a:off x="7649715" y="3649498"/>
            <a:ext cx="1012378" cy="718458"/>
            <a:chOff x="8919859" y="1864134"/>
            <a:chExt cx="1012378" cy="718458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8D84189B-B07D-BD7E-246F-8718B6D99E6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5369DFC0-F280-7DB8-BFD8-B6ECA2E0AF7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C8CB672-42A8-4503-DC8A-87C4616FDAD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7E936197-92FA-53BC-6EA8-BDE0D05F3609}"/>
              </a:ext>
            </a:extLst>
          </p:cNvPr>
          <p:cNvGrpSpPr/>
          <p:nvPr/>
        </p:nvGrpSpPr>
        <p:grpSpPr>
          <a:xfrm rot="17216785">
            <a:off x="7654433" y="3556473"/>
            <a:ext cx="1012378" cy="718458"/>
            <a:chOff x="8919859" y="1864134"/>
            <a:chExt cx="1012378" cy="718458"/>
          </a:xfrm>
        </p:grpSpPr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9CBB5AC-D1C6-E3B2-6E1C-E2E8F405272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31F14467-0235-F8F5-371B-1F658B82C52B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E9A2AAB-4658-0B25-60C4-5C3A6DCCEEA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BF50F61F-C14B-6402-9122-17C3C0A5B085}"/>
              </a:ext>
            </a:extLst>
          </p:cNvPr>
          <p:cNvGrpSpPr/>
          <p:nvPr/>
        </p:nvGrpSpPr>
        <p:grpSpPr>
          <a:xfrm>
            <a:off x="222391" y="-1146117"/>
            <a:ext cx="1023257" cy="729343"/>
            <a:chOff x="5072743" y="1741714"/>
            <a:chExt cx="1023257" cy="729343"/>
          </a:xfrm>
        </p:grpSpPr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A98F4DA1-DE88-314F-52BF-F4CA110EA9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449C941-38FD-3EBB-5EAF-0B4DB17FE212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CCD320F5-6F51-7212-29F0-1C7BC497C11A}"/>
              </a:ext>
            </a:extLst>
          </p:cNvPr>
          <p:cNvGrpSpPr/>
          <p:nvPr/>
        </p:nvGrpSpPr>
        <p:grpSpPr>
          <a:xfrm>
            <a:off x="-4341213" y="4824333"/>
            <a:ext cx="658588" cy="595997"/>
            <a:chOff x="2688771" y="3687533"/>
            <a:chExt cx="658588" cy="595997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1376AF82-F480-3A00-6FD0-C095B6C6C30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DE16354B-67A9-C3CB-FC79-02E4DD97F74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966BE80F-7698-FB90-7B75-EE56A6C78D62}"/>
              </a:ext>
            </a:extLst>
          </p:cNvPr>
          <p:cNvGrpSpPr/>
          <p:nvPr/>
        </p:nvGrpSpPr>
        <p:grpSpPr>
          <a:xfrm>
            <a:off x="5639176" y="5221664"/>
            <a:ext cx="658588" cy="595997"/>
            <a:chOff x="2688771" y="3687533"/>
            <a:chExt cx="658588" cy="595997"/>
          </a:xfrm>
        </p:grpSpPr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66D6DCE9-1337-FAEC-8DB7-2CD556B38FD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0963301-66F2-AB43-30A8-6599D65CDCA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6" name="Gruppieren 225">
            <a:extLst>
              <a:ext uri="{FF2B5EF4-FFF2-40B4-BE49-F238E27FC236}">
                <a16:creationId xmlns:a16="http://schemas.microsoft.com/office/drawing/2014/main" id="{107B5FE7-B69B-4B53-EC79-57EBA566BC7C}"/>
              </a:ext>
            </a:extLst>
          </p:cNvPr>
          <p:cNvGrpSpPr/>
          <p:nvPr/>
        </p:nvGrpSpPr>
        <p:grpSpPr>
          <a:xfrm rot="1482553">
            <a:off x="442398" y="2965934"/>
            <a:ext cx="1012378" cy="718458"/>
            <a:chOff x="8919859" y="1864134"/>
            <a:chExt cx="1012378" cy="718458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9DAC390-9305-4B56-F734-6BC1B5A0999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CB13541-7F7C-D789-954C-BAB903852A9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1A31F072-DEB0-24E9-A2AD-6F5EDEA197B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80611A92-E7F9-699D-1F13-241566545FF9}"/>
              </a:ext>
            </a:extLst>
          </p:cNvPr>
          <p:cNvGrpSpPr/>
          <p:nvPr/>
        </p:nvGrpSpPr>
        <p:grpSpPr>
          <a:xfrm rot="17216785">
            <a:off x="447116" y="2872909"/>
            <a:ext cx="1012378" cy="718458"/>
            <a:chOff x="8919859" y="1864134"/>
            <a:chExt cx="1012378" cy="718458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2AA163E-3C19-9185-107C-DB5DA4659B66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95996F5-2197-93BD-61C6-83E72614C59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23D7431E-C139-4D1C-4A0B-85659E17A4C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34" name="Explosion 1 233">
            <a:extLst>
              <a:ext uri="{FF2B5EF4-FFF2-40B4-BE49-F238E27FC236}">
                <a16:creationId xmlns:a16="http://schemas.microsoft.com/office/drawing/2014/main" id="{79D20FD9-C37E-4D89-0A22-B411405AB7AC}"/>
              </a:ext>
            </a:extLst>
          </p:cNvPr>
          <p:cNvSpPr/>
          <p:nvPr/>
        </p:nvSpPr>
        <p:spPr>
          <a:xfrm>
            <a:off x="124809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5" name="Explosion 1 234">
            <a:extLst>
              <a:ext uri="{FF2B5EF4-FFF2-40B4-BE49-F238E27FC236}">
                <a16:creationId xmlns:a16="http://schemas.microsoft.com/office/drawing/2014/main" id="{196329D2-69DC-DD0C-D1DF-76126BD4AF14}"/>
              </a:ext>
            </a:extLst>
          </p:cNvPr>
          <p:cNvSpPr/>
          <p:nvPr/>
        </p:nvSpPr>
        <p:spPr>
          <a:xfrm>
            <a:off x="3609349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6" name="Explosion 1 235">
            <a:extLst>
              <a:ext uri="{FF2B5EF4-FFF2-40B4-BE49-F238E27FC236}">
                <a16:creationId xmlns:a16="http://schemas.microsoft.com/office/drawing/2014/main" id="{47D47DB0-19E1-2E9B-82B5-F750B73DBAA8}"/>
              </a:ext>
            </a:extLst>
          </p:cNvPr>
          <p:cNvSpPr/>
          <p:nvPr/>
        </p:nvSpPr>
        <p:spPr>
          <a:xfrm>
            <a:off x="7302085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2B887AE8-9C5C-E748-04F5-609E9A526BFC}"/>
              </a:ext>
            </a:extLst>
          </p:cNvPr>
          <p:cNvGrpSpPr/>
          <p:nvPr/>
        </p:nvGrpSpPr>
        <p:grpSpPr>
          <a:xfrm>
            <a:off x="3796223" y="-933846"/>
            <a:ext cx="1023257" cy="729343"/>
            <a:chOff x="5072743" y="1741714"/>
            <a:chExt cx="1023257" cy="729343"/>
          </a:xfrm>
        </p:grpSpPr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DAF462AA-7DB0-9D30-392A-8F383407CFE5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C2F85F2-3E9C-DFB3-E8C9-B9AE5B57373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15813604-1C7F-C946-DD8A-636DF03E32AA}"/>
              </a:ext>
            </a:extLst>
          </p:cNvPr>
          <p:cNvGrpSpPr/>
          <p:nvPr/>
        </p:nvGrpSpPr>
        <p:grpSpPr>
          <a:xfrm>
            <a:off x="-816650" y="3991447"/>
            <a:ext cx="658588" cy="595997"/>
            <a:chOff x="2688771" y="3687533"/>
            <a:chExt cx="658588" cy="595997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59BE86A9-A2DE-A4AE-D824-58055461F25D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ED8A9FD-F7D0-762B-763F-664EAE24FE4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3" name="Gruppieren 242">
            <a:extLst>
              <a:ext uri="{FF2B5EF4-FFF2-40B4-BE49-F238E27FC236}">
                <a16:creationId xmlns:a16="http://schemas.microsoft.com/office/drawing/2014/main" id="{2D9BB941-3381-E04B-4AF7-FDA22797F08E}"/>
              </a:ext>
            </a:extLst>
          </p:cNvPr>
          <p:cNvGrpSpPr/>
          <p:nvPr/>
        </p:nvGrpSpPr>
        <p:grpSpPr>
          <a:xfrm>
            <a:off x="9293041" y="3792781"/>
            <a:ext cx="658588" cy="595997"/>
            <a:chOff x="2688771" y="3687533"/>
            <a:chExt cx="658588" cy="595997"/>
          </a:xfrm>
        </p:grpSpPr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C59F64BD-F1E2-2A2B-8F1D-E12D4D5F1A0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72685F5-4BF2-B191-F343-232467F19A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6" name="Gruppieren 245">
            <a:extLst>
              <a:ext uri="{FF2B5EF4-FFF2-40B4-BE49-F238E27FC236}">
                <a16:creationId xmlns:a16="http://schemas.microsoft.com/office/drawing/2014/main" id="{6518CDE7-A687-C743-25BF-116852A3CE35}"/>
              </a:ext>
            </a:extLst>
          </p:cNvPr>
          <p:cNvGrpSpPr/>
          <p:nvPr/>
        </p:nvGrpSpPr>
        <p:grpSpPr>
          <a:xfrm rot="1482553">
            <a:off x="3966961" y="2133048"/>
            <a:ext cx="1012378" cy="718458"/>
            <a:chOff x="8919859" y="1864134"/>
            <a:chExt cx="1012378" cy="718458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EAADCC88-4F38-741D-F55B-08AA76F3802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7D557D1-E4BD-A017-16E2-E11537413D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3563E93F-2517-940B-DE80-1EDA6EB70C1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E589855-7E00-D244-BB20-6C88DCA5C79F}"/>
              </a:ext>
            </a:extLst>
          </p:cNvPr>
          <p:cNvGrpSpPr/>
          <p:nvPr/>
        </p:nvGrpSpPr>
        <p:grpSpPr>
          <a:xfrm rot="17216785">
            <a:off x="3971679" y="2040023"/>
            <a:ext cx="1012378" cy="718458"/>
            <a:chOff x="8919859" y="1864134"/>
            <a:chExt cx="1012378" cy="718458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E1896D0A-DA4B-1EFD-511F-67DED202E51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681370E-35C9-B06D-DC85-8B3A4C92096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7A84EBFC-E416-3685-42BF-1398F567D42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54" name="Textfeld 253">
            <a:extLst>
              <a:ext uri="{FF2B5EF4-FFF2-40B4-BE49-F238E27FC236}">
                <a16:creationId xmlns:a16="http://schemas.microsoft.com/office/drawing/2014/main" id="{0ECB747D-000D-CA16-B7D1-92784DF7632A}"/>
              </a:ext>
            </a:extLst>
          </p:cNvPr>
          <p:cNvSpPr txBox="1"/>
          <p:nvPr/>
        </p:nvSpPr>
        <p:spPr>
          <a:xfrm>
            <a:off x="2541939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255" name="Textfeld 254">
            <a:extLst>
              <a:ext uri="{FF2B5EF4-FFF2-40B4-BE49-F238E27FC236}">
                <a16:creationId xmlns:a16="http://schemas.microsoft.com/office/drawing/2014/main" id="{161BF35E-048E-215F-481B-817B3904EFC0}"/>
              </a:ext>
            </a:extLst>
          </p:cNvPr>
          <p:cNvSpPr txBox="1"/>
          <p:nvPr/>
        </p:nvSpPr>
        <p:spPr>
          <a:xfrm>
            <a:off x="3643626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56" name="Gruppieren 255">
            <a:extLst>
              <a:ext uri="{FF2B5EF4-FFF2-40B4-BE49-F238E27FC236}">
                <a16:creationId xmlns:a16="http://schemas.microsoft.com/office/drawing/2014/main" id="{3032B8D6-E954-770B-9F95-5B8D18B53418}"/>
              </a:ext>
            </a:extLst>
          </p:cNvPr>
          <p:cNvGrpSpPr/>
          <p:nvPr/>
        </p:nvGrpSpPr>
        <p:grpSpPr>
          <a:xfrm>
            <a:off x="7499810" y="-994288"/>
            <a:ext cx="1023257" cy="729343"/>
            <a:chOff x="5072743" y="1741714"/>
            <a:chExt cx="1023257" cy="729343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C2AD4865-C5C8-DCBC-0A41-5C7CBDE7931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603FDC3B-6C82-93FC-EBB7-48813B6AF75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BB1AD0C-48E8-D592-50D1-919ECDCFDF5F}"/>
              </a:ext>
            </a:extLst>
          </p:cNvPr>
          <p:cNvGrpSpPr/>
          <p:nvPr/>
        </p:nvGrpSpPr>
        <p:grpSpPr>
          <a:xfrm>
            <a:off x="2900911" y="5501785"/>
            <a:ext cx="658588" cy="595997"/>
            <a:chOff x="2688771" y="3687533"/>
            <a:chExt cx="658588" cy="595997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3F0769-C3B5-C45F-06B2-AFFB697054E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8F9AA2BB-B9CC-FC46-4F5A-394420FB704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C7FB6DD2-5C1B-BC51-B3C4-E9014A6AE7BD}"/>
              </a:ext>
            </a:extLst>
          </p:cNvPr>
          <p:cNvGrpSpPr/>
          <p:nvPr/>
        </p:nvGrpSpPr>
        <p:grpSpPr>
          <a:xfrm>
            <a:off x="13010602" y="5303119"/>
            <a:ext cx="658588" cy="595997"/>
            <a:chOff x="2688771" y="3687533"/>
            <a:chExt cx="658588" cy="595997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FBF0AC7-E5BE-3E6D-7394-6A5942AD8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4A52F1B5-6DCB-38B7-8B95-0471544DD2C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1130B31F-6FEC-558D-FC8D-95AEB586D09D}"/>
              </a:ext>
            </a:extLst>
          </p:cNvPr>
          <p:cNvGrpSpPr/>
          <p:nvPr/>
        </p:nvGrpSpPr>
        <p:grpSpPr>
          <a:xfrm rot="1482553">
            <a:off x="7684522" y="3643386"/>
            <a:ext cx="1012378" cy="718458"/>
            <a:chOff x="8919859" y="1864134"/>
            <a:chExt cx="1012378" cy="718458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0B38ACCC-E8AB-DBDC-5B57-9C978AB2070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32F70460-8F0F-AA6F-0A41-BFDF0DF3B85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88720B16-A1A3-7B14-4F14-254F833C6031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9" name="Gruppieren 268">
            <a:extLst>
              <a:ext uri="{FF2B5EF4-FFF2-40B4-BE49-F238E27FC236}">
                <a16:creationId xmlns:a16="http://schemas.microsoft.com/office/drawing/2014/main" id="{B39E9A71-5508-60FB-A341-52752DABFB3D}"/>
              </a:ext>
            </a:extLst>
          </p:cNvPr>
          <p:cNvGrpSpPr/>
          <p:nvPr/>
        </p:nvGrpSpPr>
        <p:grpSpPr>
          <a:xfrm rot="17216785">
            <a:off x="7689240" y="3550361"/>
            <a:ext cx="1012378" cy="718458"/>
            <a:chOff x="8919859" y="1864134"/>
            <a:chExt cx="1012378" cy="718458"/>
          </a:xfrm>
        </p:grpSpPr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03B53547-4FC1-C894-E52A-71B2929A7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A20FB8D7-EF66-C2B9-885A-A4CDA42AB3E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DF74C73-3C85-6E27-547A-570E732C53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3" name="Gruppieren 272">
            <a:extLst>
              <a:ext uri="{FF2B5EF4-FFF2-40B4-BE49-F238E27FC236}">
                <a16:creationId xmlns:a16="http://schemas.microsoft.com/office/drawing/2014/main" id="{701AC04E-45E5-257B-6913-E81B44B1E513}"/>
              </a:ext>
            </a:extLst>
          </p:cNvPr>
          <p:cNvGrpSpPr/>
          <p:nvPr/>
        </p:nvGrpSpPr>
        <p:grpSpPr>
          <a:xfrm>
            <a:off x="257198" y="-1152229"/>
            <a:ext cx="1023257" cy="729343"/>
            <a:chOff x="5072743" y="1741714"/>
            <a:chExt cx="1023257" cy="729343"/>
          </a:xfrm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6A1D0D6F-6F57-1DF8-B404-A035A71B5CA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D3A12844-35F2-0184-2ADE-ECF525A86E5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6" name="Gruppieren 275">
            <a:extLst>
              <a:ext uri="{FF2B5EF4-FFF2-40B4-BE49-F238E27FC236}">
                <a16:creationId xmlns:a16="http://schemas.microsoft.com/office/drawing/2014/main" id="{D4B16370-86F4-0DAD-6896-C56F2268FEA4}"/>
              </a:ext>
            </a:extLst>
          </p:cNvPr>
          <p:cNvGrpSpPr/>
          <p:nvPr/>
        </p:nvGrpSpPr>
        <p:grpSpPr>
          <a:xfrm>
            <a:off x="-4306406" y="4818221"/>
            <a:ext cx="658588" cy="595997"/>
            <a:chOff x="2688771" y="3687533"/>
            <a:chExt cx="658588" cy="595997"/>
          </a:xfrm>
        </p:grpSpPr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3589CBC8-9364-19F9-F446-DF627F2FC8D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31DC465A-F8B1-F337-33CA-49A82B3F924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9" name="Gruppieren 278">
            <a:extLst>
              <a:ext uri="{FF2B5EF4-FFF2-40B4-BE49-F238E27FC236}">
                <a16:creationId xmlns:a16="http://schemas.microsoft.com/office/drawing/2014/main" id="{54D39B94-9A9B-7E2A-5AD0-B4700517CA11}"/>
              </a:ext>
            </a:extLst>
          </p:cNvPr>
          <p:cNvGrpSpPr/>
          <p:nvPr/>
        </p:nvGrpSpPr>
        <p:grpSpPr>
          <a:xfrm>
            <a:off x="5673983" y="5215552"/>
            <a:ext cx="658588" cy="595997"/>
            <a:chOff x="2688771" y="3687533"/>
            <a:chExt cx="658588" cy="595997"/>
          </a:xfrm>
        </p:grpSpPr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FA1161BD-83D6-9FE0-E804-00D0F0B5256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2F9ECAD5-9B02-B3B6-DF4A-FCD03F5D6E8A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C971237C-E56B-4097-CF24-EB0E1E6081F9}"/>
              </a:ext>
            </a:extLst>
          </p:cNvPr>
          <p:cNvGrpSpPr/>
          <p:nvPr/>
        </p:nvGrpSpPr>
        <p:grpSpPr>
          <a:xfrm rot="1482553">
            <a:off x="477205" y="2959822"/>
            <a:ext cx="1012378" cy="718458"/>
            <a:chOff x="8919859" y="1864134"/>
            <a:chExt cx="1012378" cy="718458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4BEB078-114E-B886-0FAB-B75144F17ED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DDE03AB1-0507-E0D5-20CB-CC332F9932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580CA8DF-2450-C65D-BB4F-EF3C162F931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6" name="Gruppieren 285">
            <a:extLst>
              <a:ext uri="{FF2B5EF4-FFF2-40B4-BE49-F238E27FC236}">
                <a16:creationId xmlns:a16="http://schemas.microsoft.com/office/drawing/2014/main" id="{6A1355C6-CD6F-9B17-651A-9168267B3696}"/>
              </a:ext>
            </a:extLst>
          </p:cNvPr>
          <p:cNvGrpSpPr/>
          <p:nvPr/>
        </p:nvGrpSpPr>
        <p:grpSpPr>
          <a:xfrm rot="17216785">
            <a:off x="481923" y="2866797"/>
            <a:ext cx="1012378" cy="718458"/>
            <a:chOff x="8919859" y="1864134"/>
            <a:chExt cx="1012378" cy="718458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7E518EAE-4AF9-77FB-4A76-7A1D0A4201A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69EAB5B-69E4-F08A-6258-3A0BC29B811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015CA8C-706F-8E3E-F5ED-5A562BC89C9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90" name="Explosion 1 289">
            <a:extLst>
              <a:ext uri="{FF2B5EF4-FFF2-40B4-BE49-F238E27FC236}">
                <a16:creationId xmlns:a16="http://schemas.microsoft.com/office/drawing/2014/main" id="{6ACAF553-D746-E070-7896-89069EAA0A7A}"/>
              </a:ext>
            </a:extLst>
          </p:cNvPr>
          <p:cNvSpPr/>
          <p:nvPr/>
        </p:nvSpPr>
        <p:spPr>
          <a:xfrm>
            <a:off x="159616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1" name="Explosion 1 290">
            <a:extLst>
              <a:ext uri="{FF2B5EF4-FFF2-40B4-BE49-F238E27FC236}">
                <a16:creationId xmlns:a16="http://schemas.microsoft.com/office/drawing/2014/main" id="{96F12F2F-3786-4C89-AE7B-2738081326CB}"/>
              </a:ext>
            </a:extLst>
          </p:cNvPr>
          <p:cNvSpPr/>
          <p:nvPr/>
        </p:nvSpPr>
        <p:spPr>
          <a:xfrm>
            <a:off x="3644156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2" name="Explosion 1 291">
            <a:extLst>
              <a:ext uri="{FF2B5EF4-FFF2-40B4-BE49-F238E27FC236}">
                <a16:creationId xmlns:a16="http://schemas.microsoft.com/office/drawing/2014/main" id="{FEE92B56-6491-3EF7-C9C4-088EF60BAA17}"/>
              </a:ext>
            </a:extLst>
          </p:cNvPr>
          <p:cNvSpPr/>
          <p:nvPr/>
        </p:nvSpPr>
        <p:spPr>
          <a:xfrm>
            <a:off x="7336892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3" name="Gruppieren 292">
            <a:extLst>
              <a:ext uri="{FF2B5EF4-FFF2-40B4-BE49-F238E27FC236}">
                <a16:creationId xmlns:a16="http://schemas.microsoft.com/office/drawing/2014/main" id="{92081651-9C82-6941-3989-468DB1A83050}"/>
              </a:ext>
            </a:extLst>
          </p:cNvPr>
          <p:cNvGrpSpPr/>
          <p:nvPr/>
        </p:nvGrpSpPr>
        <p:grpSpPr>
          <a:xfrm>
            <a:off x="3728186" y="-933846"/>
            <a:ext cx="1023257" cy="729343"/>
            <a:chOff x="5072743" y="1741714"/>
            <a:chExt cx="1023257" cy="729343"/>
          </a:xfrm>
        </p:grpSpPr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0D2DE031-6FA7-6CAD-A5D3-6C6B34CC9053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3079090-913E-22E3-A27C-8305B3CDB3C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6" name="Gruppieren 295">
            <a:extLst>
              <a:ext uri="{FF2B5EF4-FFF2-40B4-BE49-F238E27FC236}">
                <a16:creationId xmlns:a16="http://schemas.microsoft.com/office/drawing/2014/main" id="{53885CA3-A3B6-4B8F-7F7C-622B3C42C69C}"/>
              </a:ext>
            </a:extLst>
          </p:cNvPr>
          <p:cNvGrpSpPr/>
          <p:nvPr/>
        </p:nvGrpSpPr>
        <p:grpSpPr>
          <a:xfrm>
            <a:off x="-884687" y="3991447"/>
            <a:ext cx="658588" cy="595997"/>
            <a:chOff x="2688771" y="3687533"/>
            <a:chExt cx="658588" cy="595997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FBF43C3-86BA-E919-4DF2-D6BB4F61605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9C607E84-4FE6-529F-A6F8-ACFE3A18AE0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9" name="Gruppieren 298">
            <a:extLst>
              <a:ext uri="{FF2B5EF4-FFF2-40B4-BE49-F238E27FC236}">
                <a16:creationId xmlns:a16="http://schemas.microsoft.com/office/drawing/2014/main" id="{311B99C3-CD66-BCC2-1A45-6D296A597722}"/>
              </a:ext>
            </a:extLst>
          </p:cNvPr>
          <p:cNvGrpSpPr/>
          <p:nvPr/>
        </p:nvGrpSpPr>
        <p:grpSpPr>
          <a:xfrm>
            <a:off x="9225004" y="3792781"/>
            <a:ext cx="658588" cy="595997"/>
            <a:chOff x="2688771" y="3687533"/>
            <a:chExt cx="658588" cy="595997"/>
          </a:xfrm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75C7801C-017D-B8AB-B3EC-F8B594B426C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BFF95CC-1A2E-6ECE-8CD6-92377E60010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2" name="Gruppieren 301">
            <a:extLst>
              <a:ext uri="{FF2B5EF4-FFF2-40B4-BE49-F238E27FC236}">
                <a16:creationId xmlns:a16="http://schemas.microsoft.com/office/drawing/2014/main" id="{C9595ABF-3CBD-5391-A2E6-999F20D3FD03}"/>
              </a:ext>
            </a:extLst>
          </p:cNvPr>
          <p:cNvGrpSpPr/>
          <p:nvPr/>
        </p:nvGrpSpPr>
        <p:grpSpPr>
          <a:xfrm rot="1482553">
            <a:off x="3898924" y="2133048"/>
            <a:ext cx="1012378" cy="718458"/>
            <a:chOff x="8919859" y="1864134"/>
            <a:chExt cx="1012378" cy="718458"/>
          </a:xfrm>
        </p:grpSpPr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077C7992-DA2B-0D87-7690-5DB24A660C2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D8A4F172-4E15-EF46-3814-C90FE2EF22D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26FF0D59-9EE2-7A17-F7BA-DAF8B11278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8B0EAA4A-0CAA-94E7-A148-8AAA4B0E6FD2}"/>
              </a:ext>
            </a:extLst>
          </p:cNvPr>
          <p:cNvGrpSpPr/>
          <p:nvPr/>
        </p:nvGrpSpPr>
        <p:grpSpPr>
          <a:xfrm rot="17216785">
            <a:off x="3903642" y="2040023"/>
            <a:ext cx="1012378" cy="718458"/>
            <a:chOff x="8919859" y="1864134"/>
            <a:chExt cx="1012378" cy="718458"/>
          </a:xfrm>
        </p:grpSpPr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30FBE2FC-1721-7222-7210-489F77FA68F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6D0D35B6-A16A-AD05-CCCF-63FD23BA0B2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41304B82-8041-F0FF-ADC3-E0AAEBEE777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0" name="Textfeld 309">
            <a:extLst>
              <a:ext uri="{FF2B5EF4-FFF2-40B4-BE49-F238E27FC236}">
                <a16:creationId xmlns:a16="http://schemas.microsoft.com/office/drawing/2014/main" id="{73054A6A-D6A4-5269-8E2C-D4193B2111D7}"/>
              </a:ext>
            </a:extLst>
          </p:cNvPr>
          <p:cNvSpPr txBox="1"/>
          <p:nvPr/>
        </p:nvSpPr>
        <p:spPr>
          <a:xfrm>
            <a:off x="2473902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11" name="Textfeld 310">
            <a:extLst>
              <a:ext uri="{FF2B5EF4-FFF2-40B4-BE49-F238E27FC236}">
                <a16:creationId xmlns:a16="http://schemas.microsoft.com/office/drawing/2014/main" id="{08F6C0B7-34EA-F2F2-D84F-5CA05EF7BCFF}"/>
              </a:ext>
            </a:extLst>
          </p:cNvPr>
          <p:cNvSpPr txBox="1"/>
          <p:nvPr/>
        </p:nvSpPr>
        <p:spPr>
          <a:xfrm>
            <a:off x="3575589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9FA1DBFF-E92D-DDBE-2BFB-50F6E52FFB18}"/>
              </a:ext>
            </a:extLst>
          </p:cNvPr>
          <p:cNvGrpSpPr/>
          <p:nvPr/>
        </p:nvGrpSpPr>
        <p:grpSpPr>
          <a:xfrm>
            <a:off x="7431773" y="-994288"/>
            <a:ext cx="1023257" cy="729343"/>
            <a:chOff x="5072743" y="1741714"/>
            <a:chExt cx="1023257" cy="729343"/>
          </a:xfrm>
        </p:grpSpPr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EA845648-A450-800C-77CF-7ABF91F4BF6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AB97AF50-BB86-8A1D-A2E2-E18B46119CF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1E9A8D02-8621-BA11-A060-28160980140D}"/>
              </a:ext>
            </a:extLst>
          </p:cNvPr>
          <p:cNvGrpSpPr/>
          <p:nvPr/>
        </p:nvGrpSpPr>
        <p:grpSpPr>
          <a:xfrm>
            <a:off x="2832874" y="5501785"/>
            <a:ext cx="658588" cy="595997"/>
            <a:chOff x="2688771" y="3687533"/>
            <a:chExt cx="658588" cy="595997"/>
          </a:xfrm>
        </p:grpSpPr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5AA471BB-F100-0231-D94D-C0A6B9284A1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237AD45E-9B97-D7FE-C901-72C61AC6620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B291B4CE-4DDD-315C-27DB-F03E0E11AE97}"/>
              </a:ext>
            </a:extLst>
          </p:cNvPr>
          <p:cNvGrpSpPr/>
          <p:nvPr/>
        </p:nvGrpSpPr>
        <p:grpSpPr>
          <a:xfrm>
            <a:off x="12942565" y="5303119"/>
            <a:ext cx="658588" cy="595997"/>
            <a:chOff x="2688771" y="3687533"/>
            <a:chExt cx="658588" cy="595997"/>
          </a:xfrm>
        </p:grpSpPr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77120319-8B3E-A958-8011-BF92232183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88474FB9-EE8C-6F0B-660B-2B75BE80539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1" name="Gruppieren 320">
            <a:extLst>
              <a:ext uri="{FF2B5EF4-FFF2-40B4-BE49-F238E27FC236}">
                <a16:creationId xmlns:a16="http://schemas.microsoft.com/office/drawing/2014/main" id="{4C222FB6-D999-5813-2A78-37FC64EB6A25}"/>
              </a:ext>
            </a:extLst>
          </p:cNvPr>
          <p:cNvGrpSpPr/>
          <p:nvPr/>
        </p:nvGrpSpPr>
        <p:grpSpPr>
          <a:xfrm rot="1482553">
            <a:off x="7616485" y="3643386"/>
            <a:ext cx="1012378" cy="718458"/>
            <a:chOff x="8919859" y="1864134"/>
            <a:chExt cx="1012378" cy="718458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EEBB9AD7-B325-3443-FC3A-2FE95E80EED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88B6B983-AF40-90EC-9565-F348C8FCC7C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7328063E-5D01-0C5C-21A4-9E2B6A856DF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849A1311-166C-F674-7FA9-30E572F2493B}"/>
              </a:ext>
            </a:extLst>
          </p:cNvPr>
          <p:cNvGrpSpPr/>
          <p:nvPr/>
        </p:nvGrpSpPr>
        <p:grpSpPr>
          <a:xfrm rot="17216785">
            <a:off x="7621203" y="3550361"/>
            <a:ext cx="1012378" cy="718458"/>
            <a:chOff x="8919859" y="1864134"/>
            <a:chExt cx="1012378" cy="718458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6391D88B-4965-103A-AB5D-47F1D4C05FE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8E2EE6C-ACDE-FB6D-0F80-95C4454E2A96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3A71FE3-0662-3C43-FB66-A99BB84DA6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9" name="Gruppieren 328">
            <a:extLst>
              <a:ext uri="{FF2B5EF4-FFF2-40B4-BE49-F238E27FC236}">
                <a16:creationId xmlns:a16="http://schemas.microsoft.com/office/drawing/2014/main" id="{6F2BE8D3-AA8B-D02B-E7CD-B632CD1508CF}"/>
              </a:ext>
            </a:extLst>
          </p:cNvPr>
          <p:cNvGrpSpPr/>
          <p:nvPr/>
        </p:nvGrpSpPr>
        <p:grpSpPr>
          <a:xfrm>
            <a:off x="189161" y="-1152229"/>
            <a:ext cx="1023257" cy="729343"/>
            <a:chOff x="5072743" y="1741714"/>
            <a:chExt cx="1023257" cy="729343"/>
          </a:xfrm>
        </p:grpSpPr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A7672602-F4EB-3EE3-85D6-1E1627E4FBB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61268737-97E9-C94D-FEF7-5D5420839DD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58611004-F1BB-385E-45A7-7FA29DA9D33F}"/>
              </a:ext>
            </a:extLst>
          </p:cNvPr>
          <p:cNvGrpSpPr/>
          <p:nvPr/>
        </p:nvGrpSpPr>
        <p:grpSpPr>
          <a:xfrm>
            <a:off x="-4374443" y="4818221"/>
            <a:ext cx="658588" cy="595997"/>
            <a:chOff x="2688771" y="3687533"/>
            <a:chExt cx="658588" cy="595997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E28B58-5CDA-710F-1733-38DE54F33D8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032BD399-EF18-8932-082E-E9D8FE6EE70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5" name="Gruppieren 334">
            <a:extLst>
              <a:ext uri="{FF2B5EF4-FFF2-40B4-BE49-F238E27FC236}">
                <a16:creationId xmlns:a16="http://schemas.microsoft.com/office/drawing/2014/main" id="{FA92340C-8A63-C8C6-5F7C-981A8D3C5335}"/>
              </a:ext>
            </a:extLst>
          </p:cNvPr>
          <p:cNvGrpSpPr/>
          <p:nvPr/>
        </p:nvGrpSpPr>
        <p:grpSpPr>
          <a:xfrm>
            <a:off x="5605946" y="5215552"/>
            <a:ext cx="658588" cy="595997"/>
            <a:chOff x="2688771" y="3687533"/>
            <a:chExt cx="658588" cy="595997"/>
          </a:xfrm>
        </p:grpSpPr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D99AEE0A-5C6A-1FEA-5683-2B2F43B14FC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B4A17A14-CC82-6590-DF0D-ABA91DCD7B7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6E718950-ECF1-AD3D-92AB-609A31FF1969}"/>
              </a:ext>
            </a:extLst>
          </p:cNvPr>
          <p:cNvGrpSpPr/>
          <p:nvPr/>
        </p:nvGrpSpPr>
        <p:grpSpPr>
          <a:xfrm rot="1482553">
            <a:off x="409168" y="2959822"/>
            <a:ext cx="1012378" cy="718458"/>
            <a:chOff x="8919859" y="1864134"/>
            <a:chExt cx="1012378" cy="718458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302C7C2-6536-3E9B-E90C-50E7EEE83D2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9799E020-CF77-90A6-488D-5EB01B2ADF2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2382550B-EB7D-2363-188C-6F691A76073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02C9D4A5-0CA1-595E-E3B1-AC02AAB3BDF3}"/>
              </a:ext>
            </a:extLst>
          </p:cNvPr>
          <p:cNvGrpSpPr/>
          <p:nvPr/>
        </p:nvGrpSpPr>
        <p:grpSpPr>
          <a:xfrm rot="17216785">
            <a:off x="413886" y="2866797"/>
            <a:ext cx="1012378" cy="718458"/>
            <a:chOff x="8919859" y="1864134"/>
            <a:chExt cx="1012378" cy="718458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7B72CA21-A5E1-EE87-56E4-DB6A3982168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290AE87-C98F-7FAB-E536-D07A9FD8F31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BE55A78D-689E-A4AC-4D62-CBE75CA536C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46" name="Explosion 1 345">
            <a:extLst>
              <a:ext uri="{FF2B5EF4-FFF2-40B4-BE49-F238E27FC236}">
                <a16:creationId xmlns:a16="http://schemas.microsoft.com/office/drawing/2014/main" id="{3344F6CD-3F1D-3DC5-CAA0-7302D21F2B23}"/>
              </a:ext>
            </a:extLst>
          </p:cNvPr>
          <p:cNvSpPr/>
          <p:nvPr/>
        </p:nvSpPr>
        <p:spPr>
          <a:xfrm>
            <a:off x="91579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7" name="Explosion 1 346">
            <a:extLst>
              <a:ext uri="{FF2B5EF4-FFF2-40B4-BE49-F238E27FC236}">
                <a16:creationId xmlns:a16="http://schemas.microsoft.com/office/drawing/2014/main" id="{F5F236DC-4B94-77CC-1EAD-8E3AA91A2852}"/>
              </a:ext>
            </a:extLst>
          </p:cNvPr>
          <p:cNvSpPr/>
          <p:nvPr/>
        </p:nvSpPr>
        <p:spPr>
          <a:xfrm>
            <a:off x="3576119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8" name="Explosion 1 347">
            <a:extLst>
              <a:ext uri="{FF2B5EF4-FFF2-40B4-BE49-F238E27FC236}">
                <a16:creationId xmlns:a16="http://schemas.microsoft.com/office/drawing/2014/main" id="{F8655A06-0B27-24BC-BA85-CFDB2B130E2B}"/>
              </a:ext>
            </a:extLst>
          </p:cNvPr>
          <p:cNvSpPr/>
          <p:nvPr/>
        </p:nvSpPr>
        <p:spPr>
          <a:xfrm>
            <a:off x="7268855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5C3D4F53-DED4-9388-61E9-894A2518CAFB}"/>
              </a:ext>
            </a:extLst>
          </p:cNvPr>
          <p:cNvGrpSpPr/>
          <p:nvPr/>
        </p:nvGrpSpPr>
        <p:grpSpPr>
          <a:xfrm>
            <a:off x="3747442" y="-933846"/>
            <a:ext cx="1023257" cy="729343"/>
            <a:chOff x="5072743" y="1741714"/>
            <a:chExt cx="1023257" cy="729343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DC0397B7-98F4-A6B1-D495-AEDB217046D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484B4FA-9B18-8FBD-A2D9-6F918EC234E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FC484763-FE13-BC65-E096-6CBACE46059E}"/>
              </a:ext>
            </a:extLst>
          </p:cNvPr>
          <p:cNvGrpSpPr/>
          <p:nvPr/>
        </p:nvGrpSpPr>
        <p:grpSpPr>
          <a:xfrm>
            <a:off x="-865431" y="3991447"/>
            <a:ext cx="658588" cy="595997"/>
            <a:chOff x="2688771" y="3687533"/>
            <a:chExt cx="658588" cy="59599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02907B1-3C39-A709-3D5A-9C50C784223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CF11AB44-A660-CFD6-CCC0-81957057C9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5" name="Gruppieren 354">
            <a:extLst>
              <a:ext uri="{FF2B5EF4-FFF2-40B4-BE49-F238E27FC236}">
                <a16:creationId xmlns:a16="http://schemas.microsoft.com/office/drawing/2014/main" id="{96B88921-A281-645C-D141-1CD7CE798834}"/>
              </a:ext>
            </a:extLst>
          </p:cNvPr>
          <p:cNvGrpSpPr/>
          <p:nvPr/>
        </p:nvGrpSpPr>
        <p:grpSpPr>
          <a:xfrm>
            <a:off x="9244260" y="3792781"/>
            <a:ext cx="658588" cy="595997"/>
            <a:chOff x="2688771" y="3687533"/>
            <a:chExt cx="658588" cy="595997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8C617EC-9C8E-BBDF-E669-3DDCE90DC03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B5B4F45-8474-1029-03FB-A27FC4675A9F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8" name="Gruppieren 357">
            <a:extLst>
              <a:ext uri="{FF2B5EF4-FFF2-40B4-BE49-F238E27FC236}">
                <a16:creationId xmlns:a16="http://schemas.microsoft.com/office/drawing/2014/main" id="{F63B77B7-430A-8514-1303-3EA86A100D2F}"/>
              </a:ext>
            </a:extLst>
          </p:cNvPr>
          <p:cNvGrpSpPr/>
          <p:nvPr/>
        </p:nvGrpSpPr>
        <p:grpSpPr>
          <a:xfrm rot="1482553">
            <a:off x="3918180" y="2133048"/>
            <a:ext cx="1012378" cy="718458"/>
            <a:chOff x="8919859" y="1864134"/>
            <a:chExt cx="1012378" cy="718458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64C5EC4-101F-ECF3-091E-009E5DFE030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701743DB-7084-E7D8-1FF1-2947AE20C24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5B5FEC5-AF8F-3780-DF9E-DCF30BCEE428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62" name="Gruppieren 361">
            <a:extLst>
              <a:ext uri="{FF2B5EF4-FFF2-40B4-BE49-F238E27FC236}">
                <a16:creationId xmlns:a16="http://schemas.microsoft.com/office/drawing/2014/main" id="{902907FD-530C-C875-CF65-07E8C98825F9}"/>
              </a:ext>
            </a:extLst>
          </p:cNvPr>
          <p:cNvGrpSpPr/>
          <p:nvPr/>
        </p:nvGrpSpPr>
        <p:grpSpPr>
          <a:xfrm rot="17216785">
            <a:off x="3922898" y="2040023"/>
            <a:ext cx="1012378" cy="718458"/>
            <a:chOff x="8919859" y="1864134"/>
            <a:chExt cx="1012378" cy="718458"/>
          </a:xfrm>
        </p:grpSpPr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6A8CC2C0-8669-935D-01D7-123F81D89A2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1BA3C322-8337-8FF6-22EB-E1FA82E0B66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6D6EEC-119C-8D71-AD8F-6A7F83EDEC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66" name="Textfeld 365">
            <a:extLst>
              <a:ext uri="{FF2B5EF4-FFF2-40B4-BE49-F238E27FC236}">
                <a16:creationId xmlns:a16="http://schemas.microsoft.com/office/drawing/2014/main" id="{722CAB65-0690-7B1A-1C64-579E6A1D7DFF}"/>
              </a:ext>
            </a:extLst>
          </p:cNvPr>
          <p:cNvSpPr txBox="1"/>
          <p:nvPr/>
        </p:nvSpPr>
        <p:spPr>
          <a:xfrm>
            <a:off x="2493158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67" name="Textfeld 366">
            <a:extLst>
              <a:ext uri="{FF2B5EF4-FFF2-40B4-BE49-F238E27FC236}">
                <a16:creationId xmlns:a16="http://schemas.microsoft.com/office/drawing/2014/main" id="{242277BB-4855-8B5B-AB7C-891105E5F3F6}"/>
              </a:ext>
            </a:extLst>
          </p:cNvPr>
          <p:cNvSpPr txBox="1"/>
          <p:nvPr/>
        </p:nvSpPr>
        <p:spPr>
          <a:xfrm>
            <a:off x="3594845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68" name="Gruppieren 367">
            <a:extLst>
              <a:ext uri="{FF2B5EF4-FFF2-40B4-BE49-F238E27FC236}">
                <a16:creationId xmlns:a16="http://schemas.microsoft.com/office/drawing/2014/main" id="{92233F0F-3767-3F31-4543-581585DE3F4F}"/>
              </a:ext>
            </a:extLst>
          </p:cNvPr>
          <p:cNvGrpSpPr/>
          <p:nvPr/>
        </p:nvGrpSpPr>
        <p:grpSpPr>
          <a:xfrm>
            <a:off x="7451029" y="-994288"/>
            <a:ext cx="1023257" cy="729343"/>
            <a:chOff x="5072743" y="1741714"/>
            <a:chExt cx="1023257" cy="729343"/>
          </a:xfrm>
        </p:grpSpPr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04098D60-08FB-D857-963C-DA84F775947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D36AC2-70E9-1CDC-7E9C-7AB7B39DB59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71BCAD56-9CBC-EBE7-E50A-5D44F7A68DA7}"/>
              </a:ext>
            </a:extLst>
          </p:cNvPr>
          <p:cNvGrpSpPr/>
          <p:nvPr/>
        </p:nvGrpSpPr>
        <p:grpSpPr>
          <a:xfrm>
            <a:off x="2852130" y="5501785"/>
            <a:ext cx="658588" cy="595997"/>
            <a:chOff x="2688771" y="3687533"/>
            <a:chExt cx="658588" cy="595997"/>
          </a:xfrm>
        </p:grpSpPr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33FA18CC-26A2-6FD4-B1CD-2978B41E04A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000854C4-EA1E-B918-AEBF-0C1499A9CC5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4" name="Gruppieren 373">
            <a:extLst>
              <a:ext uri="{FF2B5EF4-FFF2-40B4-BE49-F238E27FC236}">
                <a16:creationId xmlns:a16="http://schemas.microsoft.com/office/drawing/2014/main" id="{E6580DD3-B5AD-DDBF-C277-8FFB669E6BC8}"/>
              </a:ext>
            </a:extLst>
          </p:cNvPr>
          <p:cNvGrpSpPr/>
          <p:nvPr/>
        </p:nvGrpSpPr>
        <p:grpSpPr>
          <a:xfrm>
            <a:off x="12961821" y="5303119"/>
            <a:ext cx="658588" cy="595997"/>
            <a:chOff x="2688771" y="3687533"/>
            <a:chExt cx="658588" cy="595997"/>
          </a:xfrm>
        </p:grpSpPr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53196AF-25D8-8A49-F338-A39A8D6414A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F947D5D4-7707-6408-C750-5EBC077E18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87099CD5-669A-24DB-610F-5B1DF9B4CA57}"/>
              </a:ext>
            </a:extLst>
          </p:cNvPr>
          <p:cNvGrpSpPr/>
          <p:nvPr/>
        </p:nvGrpSpPr>
        <p:grpSpPr>
          <a:xfrm rot="1482553">
            <a:off x="7635741" y="3643386"/>
            <a:ext cx="1012378" cy="718458"/>
            <a:chOff x="8919859" y="1864134"/>
            <a:chExt cx="1012378" cy="718458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56ED8EEC-6EFD-5895-8A4F-B602D2316E9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CF58233D-8C89-CDC5-4ECB-7B73709F747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F47E62A8-653D-10BE-CF7A-5761EA440B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736D198F-2C4D-171E-A608-7F320142C9CF}"/>
              </a:ext>
            </a:extLst>
          </p:cNvPr>
          <p:cNvGrpSpPr/>
          <p:nvPr/>
        </p:nvGrpSpPr>
        <p:grpSpPr>
          <a:xfrm rot="17216785">
            <a:off x="7640459" y="3550361"/>
            <a:ext cx="1012378" cy="718458"/>
            <a:chOff x="8919859" y="1864134"/>
            <a:chExt cx="1012378" cy="718458"/>
          </a:xfrm>
        </p:grpSpPr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3A6BF3B7-F424-0042-45A2-D72E29073F6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BCEB3A9A-ECE5-FA47-211D-33B14CB2EE2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4CB1F273-E0B3-5095-0AB1-B8B51E3D326E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5" name="Gruppieren 384">
            <a:extLst>
              <a:ext uri="{FF2B5EF4-FFF2-40B4-BE49-F238E27FC236}">
                <a16:creationId xmlns:a16="http://schemas.microsoft.com/office/drawing/2014/main" id="{F38F1854-A0DF-5620-61F8-92B9DDB57981}"/>
              </a:ext>
            </a:extLst>
          </p:cNvPr>
          <p:cNvGrpSpPr/>
          <p:nvPr/>
        </p:nvGrpSpPr>
        <p:grpSpPr>
          <a:xfrm>
            <a:off x="208417" y="-1152229"/>
            <a:ext cx="1023257" cy="729343"/>
            <a:chOff x="5072743" y="1741714"/>
            <a:chExt cx="1023257" cy="729343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F492AF0-E6DD-A4B6-13EB-0D92B0EB4D0E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721E41EC-DF8E-C45B-CF41-6C9EE03FCDB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8" name="Gruppieren 387">
            <a:extLst>
              <a:ext uri="{FF2B5EF4-FFF2-40B4-BE49-F238E27FC236}">
                <a16:creationId xmlns:a16="http://schemas.microsoft.com/office/drawing/2014/main" id="{E83585A5-5E7E-8F0F-FD02-EB9256234DA8}"/>
              </a:ext>
            </a:extLst>
          </p:cNvPr>
          <p:cNvGrpSpPr/>
          <p:nvPr/>
        </p:nvGrpSpPr>
        <p:grpSpPr>
          <a:xfrm>
            <a:off x="-4355187" y="4818221"/>
            <a:ext cx="658588" cy="595997"/>
            <a:chOff x="2688771" y="3687533"/>
            <a:chExt cx="658588" cy="595997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80458A87-650E-F709-0AAF-BD6E1A80C5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F55431B-3543-40D8-A2D3-A3B1EC3307A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8C0F0DA2-9530-905C-1045-9AC11C2405EB}"/>
              </a:ext>
            </a:extLst>
          </p:cNvPr>
          <p:cNvGrpSpPr/>
          <p:nvPr/>
        </p:nvGrpSpPr>
        <p:grpSpPr>
          <a:xfrm>
            <a:off x="5625202" y="5215552"/>
            <a:ext cx="658588" cy="595997"/>
            <a:chOff x="2688771" y="3687533"/>
            <a:chExt cx="658588" cy="595997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645A47D6-25F1-82BA-94EC-F148EDB9AB8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CB3BDD0C-F961-EAB3-E243-FA68A57109E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4" name="Gruppieren 393">
            <a:extLst>
              <a:ext uri="{FF2B5EF4-FFF2-40B4-BE49-F238E27FC236}">
                <a16:creationId xmlns:a16="http://schemas.microsoft.com/office/drawing/2014/main" id="{31EF5A6B-3C3B-4C99-7960-74F34F60562E}"/>
              </a:ext>
            </a:extLst>
          </p:cNvPr>
          <p:cNvGrpSpPr/>
          <p:nvPr/>
        </p:nvGrpSpPr>
        <p:grpSpPr>
          <a:xfrm rot="1482553">
            <a:off x="428424" y="2959822"/>
            <a:ext cx="1012378" cy="718458"/>
            <a:chOff x="8919859" y="1864134"/>
            <a:chExt cx="1012378" cy="718458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2F4EA622-71BC-5151-8DA9-D076B4DB15F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2A144F9B-C891-2107-E224-83F531C186B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2BE99C8-D18B-3D36-8DAA-E17FC250293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54BB94D7-11CC-0432-EBCB-E2348CE47BAE}"/>
              </a:ext>
            </a:extLst>
          </p:cNvPr>
          <p:cNvGrpSpPr/>
          <p:nvPr/>
        </p:nvGrpSpPr>
        <p:grpSpPr>
          <a:xfrm rot="17216785">
            <a:off x="433142" y="2866797"/>
            <a:ext cx="1012378" cy="718458"/>
            <a:chOff x="8919859" y="1864134"/>
            <a:chExt cx="1012378" cy="718458"/>
          </a:xfrm>
        </p:grpSpPr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5B803FD9-2020-5269-20A4-7F5A4E252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631A322F-0386-0892-F1DF-D1D4F1AC0D8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8466B02A-8983-B712-87CE-E0F2F2C496A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402" name="Explosion 1 401">
            <a:extLst>
              <a:ext uri="{FF2B5EF4-FFF2-40B4-BE49-F238E27FC236}">
                <a16:creationId xmlns:a16="http://schemas.microsoft.com/office/drawing/2014/main" id="{42057171-6C27-A6E9-0CD9-4731394AA888}"/>
              </a:ext>
            </a:extLst>
          </p:cNvPr>
          <p:cNvSpPr/>
          <p:nvPr/>
        </p:nvSpPr>
        <p:spPr>
          <a:xfrm>
            <a:off x="110835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3" name="Explosion 1 402">
            <a:extLst>
              <a:ext uri="{FF2B5EF4-FFF2-40B4-BE49-F238E27FC236}">
                <a16:creationId xmlns:a16="http://schemas.microsoft.com/office/drawing/2014/main" id="{D1450470-18C0-54CF-9F13-8DEDFA502F38}"/>
              </a:ext>
            </a:extLst>
          </p:cNvPr>
          <p:cNvSpPr/>
          <p:nvPr/>
        </p:nvSpPr>
        <p:spPr>
          <a:xfrm>
            <a:off x="3595375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4" name="Explosion 1 403">
            <a:extLst>
              <a:ext uri="{FF2B5EF4-FFF2-40B4-BE49-F238E27FC236}">
                <a16:creationId xmlns:a16="http://schemas.microsoft.com/office/drawing/2014/main" id="{383151AF-52B2-B6AE-4283-6455A51E59CE}"/>
              </a:ext>
            </a:extLst>
          </p:cNvPr>
          <p:cNvSpPr/>
          <p:nvPr/>
        </p:nvSpPr>
        <p:spPr>
          <a:xfrm>
            <a:off x="7288111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6037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81481E-6 L 0.54288 -0.3675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18" y="-181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28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7037E-6 L -0.56267 -0.3287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-1642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0.53867 -0.58588 " pathEditMode="relative" rAng="0" ptsTypes="AA">
                                      <p:cBhvr>
                                        <p:cTn id="3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-29306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1644 L 0.62448 -0.30162 " pathEditMode="relative" rAng="0" ptsTypes="AA">
                                      <p:cBhvr>
                                        <p:cTn id="37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24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3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1 L 0.02013 0.8821 " pathEditMode="relative" rAng="0" ptsTypes="AA">
                                      <p:cBhvr>
                                        <p:cTn id="44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6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45679E-6 L -0.56267 -0.3287 " pathEditMode="relative" rAng="0" ptsTypes="AA">
                                      <p:cBhvr>
                                        <p:cTn id="4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5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7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1.0026 -0.2463 " pathEditMode="relative" rAng="0" ptsTypes="AA">
                                      <p:cBhvr>
                                        <p:cTn id="6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1636 L 0.62448 -0.30154 " pathEditMode="relative" rAng="0" ptsTypes="AA">
                                      <p:cBhvr>
                                        <p:cTn id="71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2 L 0.54288 -0.36759 " pathEditMode="relative" rAng="0" ptsTypes="AA">
                                      <p:cBhvr>
                                        <p:cTn id="76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5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4 " pathEditMode="relative" rAng="0" ptsTypes="AA">
                                      <p:cBhvr>
                                        <p:cTn id="78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8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6 -0.53272 L -0.54844 -0.44475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4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9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01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93827E-6 L -0.36979 0.65401 " pathEditMode="relative" rAng="0" ptsTypes="AA">
                                      <p:cBhvr>
                                        <p:cTn id="10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1636 L 0.17031 -0.80865 " pathEditMode="relative" rAng="0" ptsTypes="AA">
                                      <p:cBhvr>
                                        <p:cTn id="105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0.54288 -0.3676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9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1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14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6 L -0.56267 -0.32871 " pathEditMode="relative" rAng="0" ptsTypes="AA">
                                      <p:cBhvr>
                                        <p:cTn id="116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7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3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35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-0.53871 -0.5858 " pathEditMode="relative" rAng="0" ptsTypes="AA">
                                      <p:cBhvr>
                                        <p:cTn id="137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1636 L 0.62448 -0.30154 " pathEditMode="relative" rAng="0" ptsTypes="AA">
                                      <p:cBhvr>
                                        <p:cTn id="139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0"/>
                            </p:stCondLst>
                            <p:childTnLst>
                              <p:par>
                                <p:cTn id="14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1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144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146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48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7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45679E-6 L -0.56267 -0.3287 " pathEditMode="relative" rAng="0" ptsTypes="AA">
                                      <p:cBhvr>
                                        <p:cTn id="150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2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1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45000"/>
                            </p:stCondLst>
                            <p:childTnLst>
                              <p:par>
                                <p:cTn id="1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7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69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11111E-6 L -1.00261 -0.2463 " pathEditMode="relative" rAng="0" ptsTypes="AA">
                                      <p:cBhvr>
                                        <p:cTn id="171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62448 -0.30154 " pathEditMode="relative" rAng="0" ptsTypes="AA">
                                      <p:cBhvr>
                                        <p:cTn id="173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1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5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8 -0.36759 " pathEditMode="relative" rAng="0" ptsTypes="AA">
                                      <p:cBhvr>
                                        <p:cTn id="178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7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9 1.6287 L 0.02396 0.78025 " pathEditMode="relative" rAng="0" ptsTypes="AA">
                                      <p:cBhvr>
                                        <p:cTn id="180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82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1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4 -0.44475 " pathEditMode="relative" rAng="0" ptsTypes="AA">
                                      <p:cBhvr>
                                        <p:cTn id="184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3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6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5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55000"/>
                            </p:stCondLst>
                            <p:childTnLst>
                              <p:par>
                                <p:cTn id="1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01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03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93827E-6 L -0.36979 0.65401 " pathEditMode="relative" rAng="0" ptsTypes="AA">
                                      <p:cBhvr>
                                        <p:cTn id="205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1636 L 0.17032 -0.80865 " pathEditMode="relative" rAng="0" ptsTypes="AA">
                                      <p:cBhvr>
                                        <p:cTn id="207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60000"/>
                            </p:stCondLst>
                            <p:childTnLst>
                              <p:par>
                                <p:cTn id="20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54288 -0.3676 " pathEditMode="relative" rAng="0" ptsTypes="AA">
                                      <p:cBhvr>
                                        <p:cTn id="212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1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214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3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16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5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56268 -0.32871 " pathEditMode="relative" rAng="0" ptsTypes="AA">
                                      <p:cBhvr>
                                        <p:cTn id="218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20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9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65000"/>
                            </p:stCondLst>
                            <p:childTnLst>
                              <p:par>
                                <p:cTn id="2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35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37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53872 -0.5858 " pathEditMode="relative" rAng="0" ptsTypes="AA">
                                      <p:cBhvr>
                                        <p:cTn id="239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1636 L 0.62448 -0.30154 " pathEditMode="relative" rAng="0" ptsTypes="AA">
                                      <p:cBhvr>
                                        <p:cTn id="241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0000"/>
                            </p:stCondLst>
                            <p:childTnLst>
                              <p:par>
                                <p:cTn id="24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246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5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24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7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50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9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45679E-6 L -0.56267 -0.3287 " pathEditMode="relative" rAng="0" ptsTypes="AA">
                                      <p:cBhvr>
                                        <p:cTn id="25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1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4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3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75000"/>
                            </p:stCondLst>
                            <p:childTnLst>
                              <p:par>
                                <p:cTn id="2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69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7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L -1.0026 -0.2463 " pathEditMode="relative" rAng="0" ptsTypes="AA">
                                      <p:cBhvr>
                                        <p:cTn id="273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2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1636 L 0.62448 -0.30154 " pathEditMode="relative" rAng="0" ptsTypes="AA">
                                      <p:cBhvr>
                                        <p:cTn id="275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0"/>
                            </p:stCondLst>
                            <p:childTnLst>
                              <p:par>
                                <p:cTn id="27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7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9 -0.36759 " pathEditMode="relative" rAng="0" ptsTypes="AA">
                                      <p:cBhvr>
                                        <p:cTn id="280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9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5 " pathEditMode="relative" rAng="0" ptsTypes="AA">
                                      <p:cBhvr>
                                        <p:cTn id="282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1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84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3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3 -0.44475 " pathEditMode="relative" rAng="0" ptsTypes="AA">
                                      <p:cBhvr>
                                        <p:cTn id="286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5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88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7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85000"/>
                            </p:stCondLst>
                            <p:childTnLst>
                              <p:par>
                                <p:cTn id="2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3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05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93827E-6 L -0.3698 0.65401 " pathEditMode="relative" rAng="0" ptsTypes="AA">
                                      <p:cBhvr>
                                        <p:cTn id="307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0.01636 L 0.17031 -0.80865 " pathEditMode="relative" rAng="0" ptsTypes="AA">
                                      <p:cBhvr>
                                        <p:cTn id="309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00"/>
                            </p:stCondLst>
                            <p:childTnLst>
                              <p:par>
                                <p:cTn id="3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1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0.54288 -0.36759 " pathEditMode="relative" rAng="0" ptsTypes="AA">
                                      <p:cBhvr>
                                        <p:cTn id="314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3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316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5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18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7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037E-7 L -0.56268 -0.3287 " pathEditMode="relative" rAng="0" ptsTypes="AA">
                                      <p:cBhvr>
                                        <p:cTn id="320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22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1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9500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37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9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97531E-6 L -0.53872 -0.5858 " pathEditMode="relative" rAng="0" ptsTypes="AA">
                                      <p:cBhvr>
                                        <p:cTn id="341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1636 L 0.62448 -0.30155 " pathEditMode="relative" rAng="0" ptsTypes="AA">
                                      <p:cBhvr>
                                        <p:cTn id="343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3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5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9 -0.36759 " pathEditMode="relative" rAng="0" ptsTypes="AA">
                                      <p:cBhvr>
                                        <p:cTn id="348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7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350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9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52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1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-0.56267 -0.3287 " pathEditMode="relative" rAng="0" ptsTypes="AA">
                                      <p:cBhvr>
                                        <p:cTn id="354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3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56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5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05000"/>
                            </p:stCondLst>
                            <p:childTnLst>
                              <p:par>
                                <p:cTn id="3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71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73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3.45679E-6 L -1.0026 -0.2463 " pathEditMode="relative" rAng="0" ptsTypes="AA">
                                      <p:cBhvr>
                                        <p:cTn id="375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0.01636 L 0.62448 -0.30155 " pathEditMode="relative" rAng="0" ptsTypes="AA">
                                      <p:cBhvr>
                                        <p:cTn id="377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10000"/>
                            </p:stCondLst>
                            <p:childTnLst>
                              <p:par>
                                <p:cTn id="37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79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9 -0.36759 " pathEditMode="relative" rAng="0" ptsTypes="AA">
                                      <p:cBhvr>
                                        <p:cTn id="382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1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384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3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86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5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3 -0.44475 " pathEditMode="relative" rAng="0" ptsTypes="AA">
                                      <p:cBhvr>
                                        <p:cTn id="388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7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90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9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9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1500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9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05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07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4.93827E-7 L -0.3698 0.65401 " pathEditMode="relative" rAng="0" ptsTypes="AA">
                                      <p:cBhvr>
                                        <p:cTn id="409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4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0.01636 L 0.17031 -0.80864 " pathEditMode="relative" rAng="0" ptsTypes="AA">
                                      <p:cBhvr>
                                        <p:cTn id="411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00"/>
                            </p:stCondLst>
                            <p:childTnLst>
                              <p:par>
                                <p:cTn id="4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3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6.17284E-7 L 0.54288 -0.36759 " pathEditMode="relative" rAng="0" ptsTypes="AA">
                                      <p:cBhvr>
                                        <p:cTn id="416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5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418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7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20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9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56267 -0.3287 " pathEditMode="relative" rAng="0" ptsTypes="AA">
                                      <p:cBhvr>
                                        <p:cTn id="422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1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24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3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125000"/>
                            </p:stCondLst>
                            <p:childTnLst>
                              <p:par>
                                <p:cTn id="4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3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39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41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L -0.53871 -0.5858 " pathEditMode="relative" rAng="0" ptsTypes="AA">
                                      <p:cBhvr>
                                        <p:cTn id="443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4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1636 L 0.62448 -0.30155 " pathEditMode="relative" rAng="0" ptsTypes="AA">
                                      <p:cBhvr>
                                        <p:cTn id="445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30000"/>
                            </p:stCondLst>
                            <p:childTnLst>
                              <p:par>
                                <p:cTn id="4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7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450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9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452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1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54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3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L -0.56267 -0.3287 " pathEditMode="relative" rAng="0" ptsTypes="AA">
                                      <p:cBhvr>
                                        <p:cTn id="45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5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58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7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135000"/>
                            </p:stCondLst>
                            <p:childTnLst>
                              <p:par>
                                <p:cTn id="4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7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73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75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45679E-6 L -1.00261 -0.2463 " pathEditMode="relative" rAng="0" ptsTypes="AA">
                                      <p:cBhvr>
                                        <p:cTn id="477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01636 L 0.62448 -0.30155 " pathEditMode="relative" rAng="0" ptsTypes="AA">
                                      <p:cBhvr>
                                        <p:cTn id="479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140000"/>
                            </p:stCondLst>
                            <p:childTnLst>
                              <p:par>
                                <p:cTn id="48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2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1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1 L 0.54288 -0.36759 " pathEditMode="relative" rAng="0" ptsTypes="AA">
                                      <p:cBhvr>
                                        <p:cTn id="484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3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486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5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8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490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9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92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1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45000"/>
                            </p:stCondLst>
                            <p:childTnLst>
                              <p:par>
                                <p:cTn id="4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1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7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09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93827E-7 L -0.36979 0.65401 " pathEditMode="relative" rAng="0" ptsTypes="AA">
                                      <p:cBhvr>
                                        <p:cTn id="511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636 L 0.17031 -0.80864 " pathEditMode="relative" rAng="0" ptsTypes="AA">
                                      <p:cBhvr>
                                        <p:cTn id="513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5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6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5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6.17284E-7 L 0.54289 -0.36759 " pathEditMode="relative" rAng="0" ptsTypes="AA">
                                      <p:cBhvr>
                                        <p:cTn id="518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7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8 0.57685 " pathEditMode="relative" rAng="0" ptsTypes="AA">
                                      <p:cBhvr>
                                        <p:cTn id="520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9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22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-0.56268 -0.3287 " pathEditMode="relative" rAng="0" ptsTypes="AA">
                                      <p:cBhvr>
                                        <p:cTn id="524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3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26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155000"/>
                            </p:stCondLst>
                            <p:childTnLst>
                              <p:par>
                                <p:cTn id="5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5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41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43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97531E-6 L -0.53872 -0.5858 " pathEditMode="relative" rAng="0" ptsTypes="AA">
                                      <p:cBhvr>
                                        <p:cTn id="545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1636 L 0.62448 -0.30155 " pathEditMode="relative" rAng="0" ptsTypes="AA">
                                      <p:cBhvr>
                                        <p:cTn id="547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60000"/>
                            </p:stCondLst>
                            <p:childTnLst>
                              <p:par>
                                <p:cTn id="54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0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5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1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554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3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56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1111E-6 L -0.56267 -0.3287 " pathEditMode="relative" rAng="0" ptsTypes="AA">
                                      <p:cBhvr>
                                        <p:cTn id="558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7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9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165000"/>
                            </p:stCondLst>
                            <p:childTnLst>
                              <p:par>
                                <p:cTn id="5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75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77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45679E-6 L -1.0026 -0.2463 " pathEditMode="relative" rAng="0" ptsTypes="AA">
                                      <p:cBhvr>
                                        <p:cTn id="579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0.01636 L 0.62448 -0.30155 " pathEditMode="relative" rAng="0" ptsTypes="AA">
                                      <p:cBhvr>
                                        <p:cTn id="581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70000"/>
                            </p:stCondLst>
                            <p:childTnLst>
                              <p:par>
                                <p:cTn id="58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4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3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8 -0.36759 " pathEditMode="relative" rAng="0" ptsTypes="AA">
                                      <p:cBhvr>
                                        <p:cTn id="586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5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5 0.78025 " pathEditMode="relative" rAng="0" ptsTypes="AA">
                                      <p:cBhvr>
                                        <p:cTn id="588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7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90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9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592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1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94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3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75000"/>
                            </p:stCondLst>
                            <p:childTnLst>
                              <p:par>
                                <p:cTn id="60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3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09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11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93827E-7 L -0.36979 0.65401 " pathEditMode="relative" rAng="0" ptsTypes="AA">
                                      <p:cBhvr>
                                        <p:cTn id="613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17031 -0.80864 " pathEditMode="relative" rAng="0" ptsTypes="AA">
                                      <p:cBhvr>
                                        <p:cTn id="615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30" grpId="0" animBg="1"/>
      <p:bldP spid="30" grpId="1" animBg="1"/>
      <p:bldP spid="57" grpId="0" animBg="1"/>
      <p:bldP spid="57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B5522-6E04-B980-98F7-996AB2083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22F2486B-C7F6-1B2E-21F5-9F9138FC0A17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4DFFE4D-420B-64FB-6728-A709C6C70B9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0117722-3391-3BE6-E9ED-43822825C77F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8EC00749-820A-0A93-FD85-4296BBB4C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3171543742"/>
      </p:ext>
    </p:extLst>
  </p:cSld>
  <p:clrMapOvr>
    <a:masterClrMapping/>
  </p:clrMapOvr>
  <p:transition spd="med">
    <p:pull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C090D-BC57-AB21-3CE3-B771508D9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0417C8F7-61C7-C4D7-EF99-3B21B2431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7CF776E-698F-9B56-AFC6-499CAEB667F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184220-DD70-E676-89A5-F9AEDA5674E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11C2638-5267-28E3-2C34-B9AD95FC3D95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62DC3C-BA17-75C4-EF07-EB65D990E9C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F88D3D9-1E2D-FC2D-7A48-8DE58C844B2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12B0C9-316F-8B77-4474-FC0564E691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90D1E72-30E8-1130-A1EB-27255149E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F53355E-D883-BC49-1942-37FAF6CD7F0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AB9D3F6-B2A3-F3EB-2D44-C896177153CA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CCF7902-7C4D-E08C-D85C-2253DBF44C0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BEC4829-95DD-CE7E-AF18-6CDB0B70174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9856281-F96D-244C-215C-AC1027C610E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BED36B9-5B8C-33E7-6C26-7F704443269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41CAF4C-81BF-B3B6-86D0-4E76BDC0CD5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E3E4AF-11DC-F9F1-457F-FD59FE85FCA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5CA550-E9FD-B323-323A-AB5B5BAB2C7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DE36BDD1-CCA3-A1ED-D733-25028212275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B73F118-B433-D60B-62E2-AF86E137BD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596E441-0B63-2D1E-89F7-7922850D925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9E95505-5A3A-D55D-4A04-DB39FFC7D60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C26ECC9-0315-1D36-F8F1-B71CE02E870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A2FCB78-8632-B08E-7DD7-D078F4E8FC11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5E8DFE41-8BB2-CD55-899E-57611B3CC57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E2889E3-EA71-78D7-99BA-5F371D43FF6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310D3F-4B48-4CCE-9432-0AD37BF8B1B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2B2F0DE-C779-E3F3-7F4C-9636026ECA1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9FB21D2-4AD4-66BC-E5C9-1246A3F4F3A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B1769F3E-413F-02BD-3676-1B7D1F63FB4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2567624-93D8-3976-123C-057042BA36E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1819652-11EF-3AA6-7CC2-E8FE8FDB9896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3C8F63B-9658-4E74-8202-2E5C24FDDB08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48A48C4-7488-8846-378C-352C7BE4141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708FC997-F128-A19A-5C08-60FBB26FFFF0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693F90B-1721-27B5-17B0-463B6775CE9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9E84FB6-9B64-ED87-D971-B7DA4E003CA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9D2B3C8F-5EBA-661B-434A-8E1642E217B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DA2DDE-38E0-A8E9-CF44-1491CC262FA5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181C998-ABBC-301F-FE91-71F0396462D5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682FDE5-2364-FDEF-DAF0-E76AFBA71885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4FDA1C0-EE70-A7F5-82CE-2F4A72CEC9F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8312142-EAE5-F9FC-288C-FD2C9F0B022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06DD56A-102B-2124-30AF-E775E795B0A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41DBF8-3692-25ED-F198-7650B9F2209F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190BCDB-7D1F-E6D6-BEBF-DCBA748E02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8F1FC9-6568-737E-F359-367F00BF9C8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029C797-DAA5-797B-9D28-66B6E81A8D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1036C00-1C5D-75A8-2123-F259C0239CEE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99E6ED6A-7D94-72B6-76D1-560CD392752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6EECC0E-838D-5EBF-7837-123F5B8F558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2CA96F7-5FCA-B6A6-DA8D-06A706FCBA1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22BC66C-5ECD-D6AA-C7E7-7A22BFAB412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80E23D1-8A47-0B02-D16E-D212B2947556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3734CF2-4D6F-AEB5-00E7-3CD10F3A96A8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64600C2-A25C-FC8D-D92D-186C332113B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BD7B365-7830-8462-F584-0507D9A217F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EFD29DB-0194-06BE-30D3-5CF8AA42D79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5DDAECA-DE45-64D4-537C-9E44B3111EBF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5B79B7E-52D0-2BC2-9C6E-E06B9DA0B8F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7E35BB3-7877-6F42-3CAD-CA4B4803E4ED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0626C23-B3DF-B2D8-FFC8-CFB28975AC1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06161642-0555-FF32-28B9-B79FFDE19ED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4277F12D-D43C-85DE-324E-7C52C001F88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6963F75-09F2-6108-528E-240FB4EDA36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3FD9BF-9887-C46A-B49E-BFEC95B0E5E1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06D391A-10A6-3C53-EFB3-6BEAEFFDB52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0D60164-3370-963E-C534-AA6235AE0B05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0DE58B4-481F-EA27-680C-1A2CE3B19905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3127E11-97BD-B8F9-E744-BD107DBF8A0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A8F75BC-3839-F08F-43E6-16098BF5F4C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B6B11CF-2DB2-5EB7-EB9D-492796F6B4E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F87E377-D2AC-E153-839B-CD562DC4AA0B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5B1498-0C92-4891-743A-3C406CB94DD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603485B-9ADF-A2A1-FB61-EBD9CEF3AE5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042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DAE00-7EEE-2BA5-CAE7-3F5C0A056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8EAE559F-087A-5943-D237-C54AA704001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D238B438-2925-EA44-6E43-7348D637B7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A57C51A-BC22-A4D7-8804-86F1EB5DA3D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A5AD903-926D-4955-7C74-43E955D2D8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0C58B41-6C6C-C15A-3B04-86967977A31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CA6D42C-C0D2-62BE-8A20-98F6762622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75211C-E04C-31CE-85B1-34A933061BC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0065EBF-2B4C-2C8C-49A2-C71157BEF8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6219CD7-CBBF-623D-3EE2-11980C30FB9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C9839B8-C64C-B27E-3E19-D75CBCA8D97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65E7525-E522-FFA2-5B9B-67AFF3E2BA0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612C4A65-7511-2220-6EFC-779E1EFF914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1983A94-25E3-6146-DC93-64B1CCFAF34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67DFEEE-0CA4-4C47-6A77-FD27AB2F7D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78CF440-E36F-8F3F-42B1-E9149A69C81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20069A0-402A-D587-F8FF-CBF20BD7DE5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A81DB9E-A7D2-D6E1-BE8A-E1A0072335D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B7DBFFA-8ABA-F1DA-B33A-E4DEB63809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817B589-6501-0C37-97FE-182BFDBF1A7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7BC9F39-B9DA-5D62-C37C-B43EC87AD9E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CAF50E5-1174-634C-C557-00C18B535ED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CFD11C8-1943-6CCD-4EF8-CCF2FDA8A672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C5BC754-667D-5372-4C75-493593979F84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985E1E3-1EEF-9C59-4516-E892A82C30F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F7F69E0-41F5-82E3-02BB-5A02EA0AE8E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0AD2EED-ED98-0935-B182-D41718206DD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723788B-8B24-9DE7-43BA-FD5A770A471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0E3DD78E-1F26-503F-F83A-047BD6F7B9C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6308EB0-B142-F146-D902-A83F3F350F1D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9549942-B355-5D91-2F73-630939C6261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EF3A0A6-DEB8-5FC6-53A6-088FEA04F15D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996E49B7-98CA-A430-7091-BA32EDD229B5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9911C4B-ED35-D9E1-5271-7B89D408D05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64CCBAED-1F42-F615-A3F1-CFE75F0F43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145EE86-F0C0-4BC3-F73D-4CF937E68AAC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68E7F0E-86FC-A0F2-D8BD-EF40A6537608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46BA3D-25B5-FF6A-AD3B-33CA0C26B1C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F72EB7A-D590-2563-2F1C-EE2209D2BB7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4565A4F5-2099-463C-427A-2A3465395BC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B341413-8325-01AD-1A7B-E8F1EA9472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8870D18-9D94-1137-C524-513F3F3466E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0B69888-80EA-D869-E488-3C5C8DF54EE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FD7ECC6-EB08-41A6-72DF-7FD18FB8634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D6104644-C695-208F-E0D2-007EF556B93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52B6621-A345-8627-4A77-D2F5BB20162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E463012-92BD-F078-8761-FE1641FDFD15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E03B377-3A27-443F-FF29-8243B027C93B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C6F5CBB-937E-84FA-3762-FB06C396BF0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D80725-01CB-5193-84C6-E2B727CB9EE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CACFD5-3AC6-14FA-F214-D51F9C33643B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2031C26-B276-09EA-B5EC-F6E842844A6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2EC5C69-EBE2-EAFA-26D5-D132548A2F2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69C4C95-6539-8A97-05CD-6EC5F7490A2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13F0720C-A358-CE70-A2E7-59315C230AC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3C4CEF61-A7B8-8E21-EDD8-9C2FE612D3E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B445459F-E66E-FE3C-A97A-3684E3FB97E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521E924A-15A7-DCDF-864E-32FDA7A08A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3B30066-DD0D-8620-5C90-F55337025E5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97F52E3-0F11-8633-469E-920A7CCEF25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B371E779-E6F8-16FC-522E-D8A41C05051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48382A4-A38C-041F-9D07-7BBB180F2DF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83E5BA5F-64D8-1B93-4E77-1697DF30A96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3C721E3-EEDB-5578-078E-C296F94FF62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6784A1E-C044-DB7C-E109-3A330306AA8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C6FFFBB-6D41-9878-E502-9A7BE192856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2AA953B7-9405-EE52-457C-FEBAC34ADA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3159EF0-79A0-6432-AB2C-71F753DB9B0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A0D53BBC-6B42-3C7E-5B0E-CC0291EA31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A5CCB64-A86C-7E11-2FEF-988E7DBBAD2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D7C874FC-9D25-AC48-159D-19BCA9AE154D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1A215734-DFE3-F055-9E34-6B6A9ED57EA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DFA7E651-BCC6-844F-5155-F3A6BAE75214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E20FCAEF-6921-C9D9-31E1-50137F2126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8E11126-248F-95F2-F8B7-634C9C202629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CEE114-90D8-D79D-13D4-D960092EECAC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319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1000"/>
    </mc:Choice>
    <mc:Fallback xmlns="">
      <p:transition advTm="1000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0869A-D86D-6454-BAE5-7BF632B4A1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EC964EC2-5993-6CD2-9D1D-8FB7DC2D830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9736D4D-F785-22A2-12A2-7575D02AAC3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E160E8C-0D46-47F2-0FFD-4B567D9C6C9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51A3BA6-81D1-7B6A-759A-E44BCA0E16E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6332CCC-C3D5-8DC0-0F7B-A00DDF962E9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3F2A01FB-0607-81FA-4DAA-6C5F8903928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48C76C3-52A6-5728-2D18-C3874EA088C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C10ACBA-47B9-FC18-BFA4-B717B56DB82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C7269A3-D791-50A5-FF94-5B7BD05EC8B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BB83487-8CED-E2B6-A7DB-3364604DE3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4DAF59-5079-2404-AD32-83087DDD196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66D32C4-9F44-7D67-7D07-9179E5CBE34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7FB09DC-7D26-5E18-5AA4-BCD1CEC2ADE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6A4997-D805-5D7F-1505-FAB7DA7B2F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3D2CA96-B7CD-E1F7-35ED-B595FC1EE8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D3A0818-DD88-DD2C-94B9-3AC98480438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C9F9D5B-46E1-4813-6AA8-413490CCE71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23B3C2D-857D-AD89-A005-1F92CE11B22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31591B-0413-CD78-A2F2-810B5A21004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24D8437-FF09-99B9-FFB3-A38A9D2F5F6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A12921A-F0E1-FAB3-653A-B0E6A13810D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B6C2B7F-A2E0-CFA7-A0A2-72F5AE6EC7C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51C00AF-EA06-99E0-6B28-E303128A6C3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1451E4D-EF50-C6AE-DABC-1526EEBC9C1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71EEF53-5BD3-8E82-3160-A8E35C9FD2F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A8879C-E29F-0625-0845-E1668AA4B50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E9C0DEE-8D9F-119C-7DFD-500D30D2C18F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BB11826-E9EB-AEF6-6182-59EEB70C402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2FC6A43-7D43-F748-FC3D-B3F416C1C41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BB1880C2-3E99-0A98-DF21-932A4C6FF8D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BFEB69-8E91-76B2-4E41-0147A51344A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D2CA8FF-B4A5-DAC9-F225-68E3C62BF4D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418660C-9752-9C87-1842-08A27DF33D8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617B59B-2FC4-A00A-C38F-2BBE922A415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D539274-34E2-9BB2-7C46-6AE4E6DA2F01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794D844-2869-7CA3-7EF2-E2E1F097458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EF37A8A-A24E-28F3-C429-E00C7504A74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413DFF5-42DC-4E78-5A9A-F8725CA4C98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4F08B62-E28A-2FA1-C921-4DED533667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6D8E182-6547-30FD-9D3B-1175D46470E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394A4AC2-BB32-C84C-22A2-411CC37A681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D3459A1-DC90-9E65-62FE-6C5F480D6753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B75A26F-2A5F-7373-B58D-71392672CC5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A170206-C8E8-ABD1-EC02-BCF59BE0348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2D218EF-8A2D-9C36-69BA-1081B7E502E1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F73EFAC-003D-D8C7-8547-6E630072185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9EB06DC-EE26-CEE5-25D5-F96E7DAFA5B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4E7BA55B-FDC4-A3DF-D6F7-9C1FCED4493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EE9BE21-6D99-05B3-A519-A3410BFE55B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632B5FD-EDF9-A006-07C5-F17C001DC47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7A7BF3FE-6EFD-AA7D-4973-9541CB6435C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2A8C67B-8F9B-C09E-9F29-C876D58594E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02D61FE-9BF8-C550-B902-FE71E9052F6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A3A404-42C3-CD81-D15B-5611DF33990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64177BA-C5BD-E19D-B170-1429E90D546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1C6385-035D-C1B2-6AE1-898964EA9D9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563BAAB-5E2F-AF84-BB56-80523DBC6E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97118ED7-9BF0-F287-B790-FA3693D1A328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3F9542EC-2C66-D065-DC21-875E89855626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C6BF86B7-7014-114F-B353-8BBBCCD3B54F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64080F4-57E6-ABC7-4EF6-39F7BD068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F5A52335-4AC8-F196-206D-4093FEBABEC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D779CAD3-52ED-11AF-EAD6-F74889A1E13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996D761F-E832-0E47-C917-DD6BC015ACE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F2A8EAD-C834-13E3-148B-B3C0CF4DBFC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D8D621E3-79DA-3960-FC5D-037D90527A78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1C0BB64-7F27-7E44-6FAC-24431BC80C9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E6A97505-6100-DC8C-FC79-E9367A7605D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E83103C1-10AB-B60D-B45E-DCB47A8CFC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1D7AB20-B10B-7EA8-A14B-4F88C50BDA8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D12C2669-26C5-AB64-5632-E8163C00F23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D33FBD4-880D-27B1-D8C7-3D90B6DD42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D7A23C2-A0D6-571D-8DFB-D7708700B47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2F66235-D1E1-0169-E0FF-4B77CF5D014D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9E46BBC-F233-C35C-85C0-BD93E061686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906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7240C-4EFB-7911-7136-BE9E0E9DD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7BBAF46A-A2D2-9697-F949-2E60440C830E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AB6D8C7-8C88-E9B0-AD2C-79F991119253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3916FFA-B00A-022B-4987-7F52FAC8B9A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F429C77-A20F-83DF-2B71-9861AA6D662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6C9095D-2D1A-D1E3-F91E-A72E4AB13F0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44EA768-EFBC-51A5-8413-468B00CF61F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E504FE2-70A7-141C-70CA-352B061DC5C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56A0282F-553B-131B-E47E-9F1319A7C9D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779EA11-2C6F-D53A-DBB6-D7220CAE0B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70C5873-15CB-FDEF-789B-ABAAB97C750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5B7C5C3-4521-6700-64E2-FDA15D0594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5DC3BF-2DF0-4EAF-AAA5-FE68D2CDE2B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797A07-9A8C-28F1-70FE-B882ECEFB8D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572E9E7-6BD2-3232-1095-DF56C0ABB20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135F11B-C3A4-AF08-C2A0-890FB26C904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7D47AF-D00A-0436-DAA9-1EB7674D182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A5DB9B6-E2FA-178A-E4A3-B9B865ED517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C1B8246-02DF-7D87-BC5F-F975099ABDA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C9CEC05-9DB2-6A41-AD6B-1BDAE73EB96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E4BB42C-8B2C-0953-A0FB-36AE4E5708C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65FAF62-AFB0-397F-37E7-63018F7195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23BBA1-0449-EEF1-B110-0F3E9157DC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60973D-7DD4-09A0-0FE5-432BB7B74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51340DB-5E5F-F02E-4486-DFC9A64EF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9208CA4F-4C0C-2B95-5502-2F08A458366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A980044-1D4E-1049-BFE9-CEBEB97D79B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4A7607E-0E39-2722-D797-F35C0BFFA845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B72A9030-F48D-371D-8E9E-7F7EC3F7EB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2BEAFD8-9706-79A4-F746-78963A3E17D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7A3719B-4FE5-3C9F-DF51-3297E27A5DF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37E94D3-4CF3-4BC3-C461-BDABE6F11D9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D5EC87C-34EC-8557-A90E-86F08CEFA5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8FB08B6F-65A1-BB16-50FA-9D0AF2AA63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0F57FDF-2A0F-7E7B-0C03-ED0BB3DFC0E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A8AF3CF-96C1-C429-E8A7-8900E183F3D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1530F37-1514-71F9-0D98-BBB910719F01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444857-4E50-E968-E417-90ABF78E3BF9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71D546FF-AAD1-053E-37A1-60A65A8AD172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83C90FA-C3DB-9B23-AD53-1CC6477B424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AD0378AA-1778-09FB-F8EC-63869965940E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5944BC7-97CE-2895-0A3C-A0FF207559A5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C9AB661-380B-9ED6-88FF-FDA8BBAB7033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87F403F-3DCA-DB1A-3764-84310CCA4F90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9EDE97CD-2DF9-E0E1-C494-63711208BB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872A851-231A-752C-9360-2D37B1AD53E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3282271-9935-634C-7F83-53A2F298F4E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56D8D581-308D-901B-3C2A-6E0DB1C5A8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F258E719-4FAC-C358-DD3D-8227706065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6A05545-5F64-5E7F-4B55-94CA484A4C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9AAB2285-2BBA-20C4-6FC0-ACA76518FD2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379C3049-F228-D0C4-0FCC-C3391E72E598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9AC4A42-E797-C821-60D0-273A601B64F4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E57DD566-D3EC-0D32-9DD7-FCE10C7824C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AA1B8E8-7370-146C-75A8-059269EB0413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41A2A61-40C0-D2FE-8D46-C81D2CB92824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1FFCDA38-4F7E-3720-CE18-3E9E91D9FFAB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375BB77-0502-8986-DF6B-665E00BC71A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E008A63-02F6-42EB-8B96-7825A6106E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78B70D0-9BBD-B06E-7095-6073BD5625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0DB8BA0B-0466-7544-6D97-34A57A50D1B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82B0116-ED8C-07CB-58A9-3321C9F35E2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2BF95F1-428D-BC81-7A92-CD6E94134E8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AA3D240-7F47-7594-F8E8-25FD253CAA9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D5084514-FC3B-6F4D-01B0-17C39A5F245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1ABE434-0E29-431C-FCA1-95FED2EFC06C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2FC0993-2A76-91F6-DF27-4A9A68C6BC9D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D1F183F9-2839-CB93-D28F-520B4BAED0AD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1170C763-4A71-E8E4-F183-0550CCD8E3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53B73C80-E882-EDA3-EB67-F2F4285F84A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E69E369-F19A-A845-B6F1-1CCC06A210AE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7B93330-470A-46BD-2EBD-548FCDCC050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11535760-BBDF-9539-2779-9D2A7F31D85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B3E7A4A-AA26-4725-EB36-1583624235D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C7A3988-73F8-2548-C77B-DB7D9A5D91B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929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37CF-2BCF-BDCF-0847-EE172AF43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C2D1757-EB71-3B55-C12A-5D505390C0A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FE2994D-C1C2-1606-684C-194A2A2C58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82E721-56F3-88AD-CB1D-42BFCC2255E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8DB43-76CA-899D-5C21-A8B38989BE6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C2E77986-6745-D834-F359-1347BCD7D0F3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1B308BC-DD91-D536-BB39-FF43CF10CA4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8CE0780-637D-9930-4702-65C01610B16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84C14EE-38A1-49FE-8605-5AA49689F54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274550-9F26-345F-2908-FF2D2C26925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D2A2355-11AE-B5BB-1DBE-DD14D6F8051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F19CF8D-CD71-907F-A34D-6115BB5177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0766F57-81D5-02E2-57D5-5D42F922883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D6ED345-8702-7377-7647-A2B028850A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51C636-F5BF-3390-4493-47954E1EBCB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C7BEE16-0676-2BA2-1F80-810767BFADD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5F0548F-F6DF-1253-09A9-BC87B200D47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55CB70F-9859-F6C2-0CFC-0975696419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8C59491-B6B8-0B69-84FD-D96ACE6A342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C101ED-140F-CC05-2658-FE50C1C0468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C2F56-FE18-0B03-370B-2E585A149BCB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CB4BE5B-522F-2795-767B-D8FFD6C3CBA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9B46B3E-D2FE-BD1D-2701-A805EAD33B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217B083-ECE6-1D78-07EA-4F0EA04BB26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9D88709-1E0D-5D6D-E699-505562E4516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41AF08D-CE31-591E-C122-D646D02169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542A289F-B22F-543D-E1E6-DDBFC93852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FD72953-1860-5EF2-B662-0F7AADC2F4D2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3F37FA2-BB4A-0759-A83F-6409429E07D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C7D1836-27F3-B8A0-A41F-BD348D3DC21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089BCC12-0965-15CB-7506-470AE411AA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185BBEF-02EB-5A34-5E87-3FD772912D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8DDD34A-B455-ACEC-A3A9-42DFEF5FE83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8C5FDC-9838-BA3A-283E-DDD27F556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DEF9B7B-1C28-06BC-8C86-4F5D1280016E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FD4E085D-5CB9-1545-5407-5E8553E3AE6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FDAE320B-DAAE-E190-210C-CB1D11A3899B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29AF04BD-A8AC-6EAB-CC5D-D57CCA7E7357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E7B7A004-A0DD-67E8-C391-F60D0CECF20B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FB012A-7035-263C-B78F-37C9935E9DA2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38F4CDD-99CC-2E4F-B43B-C845B41D7D98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830F561-5180-3B06-C64E-F21961505C8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67E76F0E-A148-75E3-D05B-4921EB85625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01E3FF0E-8E29-6A18-774B-30645140EA72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74782450-074C-2A02-8906-0EC86D23831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18BD3B8-6B9F-F961-A655-8BEF47B9E11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28AF3939-7393-394C-F51D-5C690D22A1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64B3CB8-7E91-D131-5E1B-6793525EF4B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1CB5780C-4610-103E-FF1D-D41B55F5796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2BE6C70-FEE5-F057-8EEB-02F6696BC68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750A279-DB71-E1A7-3A9A-82BDE65B9AB7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715028C-3E7D-172E-C6D4-5654B5977FF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9092A1F-1D2A-8186-1DC3-16C02D61966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567CE093-DE38-86DE-1AB3-C5DDB6068100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4A71BC6-52BC-F7BD-64A7-412B3A92BB20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364886B-C603-F859-34B0-41090E5DD0D8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D7A53B5-1A04-C0A4-F97A-56E73459F1DC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49876BF-D731-BE6D-7A87-9222BB3B38C2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D4BA564-B3CA-8DF4-C3A3-8B811FDDBB3F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5ACCB01-0B8A-C8CC-FEA5-EBA627347F9F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B0BF5C7-280E-8E27-C7BD-39D68AD66658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312D141-CBA2-788C-E04F-DE8672261DF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2262EBF-A96B-EAAD-86E0-5963741136D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EA9A8C6-E265-2529-598D-0E58A666AA7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8F5349C-E4BE-04D8-F94D-B4233339FF5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FD810DE5-8E0E-7572-0214-101509E385B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57CEDC-10EB-EF16-4279-3D85CE3EF2C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C2894D2-EE94-9BE7-ED15-3B389911DB5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800DAE10-5115-C2E7-7B2E-1F900C3617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38F9638C-DFE5-8305-67B7-8E9538B8087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558DF2CD-319A-CAC7-3A5D-D72DA1742B62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B7D7F51-073A-84F0-132D-8BAC02F431EB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4445E8B-B3BF-4389-6B10-FB9B25D7696A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6162D4E-2A3B-52E7-0A7A-3CDD7BEBE86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DA016B5-EC1E-6E90-EBA5-B3CBDF2A011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49D1AB85-A3C7-E720-B669-7FF4EE7DEB3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50B10DBB-5A48-D309-3439-10366DB8AAC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91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0FA5D9-0C89-FA47-106B-2ABE52FB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FEB689B2-ACAC-013D-EA76-B7F648DDA44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8B0613A-8F11-8FA7-EC47-4D7731A83D0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8961443-D091-9638-871F-52CB3494F565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211C04-2FC3-170A-3CA2-9D5EC728BEB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0EA98EB-2852-BE92-6C71-5C841690E20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357BDC7-8FA8-358D-8D11-E715D654118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11B26AA-619C-5422-4219-60A6575A24A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2D72EAA-72A3-8998-E9CB-8F4078389FF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0BE0250-2FD5-29A8-969B-55EC383D9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52BC69B-AEE9-37DB-670C-309553EDB8A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049DEAD-4A31-042F-F290-038D8BBE0C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0870E6E3-0BED-C525-0677-07B1799514A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B76CA2A-86F4-0F8C-3D36-2C0315CAE9B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25AA80F-AC41-A635-3F8C-63159CC7B5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34EAC6D-B3AC-180E-A809-EFF04817F6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13496683-3211-C9E8-E44A-C954CE8DA6C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86F014E-D469-A2E7-F1B4-FDD5B17C8D5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108BD7E-8EFE-6154-CE9C-D098742A87D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0C7E650-B8D0-E195-4C5B-49F09623C2D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5D509E-3073-08D0-8048-7CB01451130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ADE4AC7-705D-EF93-9E32-1972CEC5DC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98CCF38-544F-A661-38E4-70EB3FC297A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001518F-5761-2857-0F72-67969B10045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7D42A5-3569-3DE1-19B5-7BE7253D02B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6D15BD1-BF26-B820-6BB3-3A26EE5C9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CDB2D2F-2D26-794D-ECB8-B346D6271D4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36B861E-338A-460F-197C-AF57C9BE970E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23F2A59-94E5-EC76-795C-AA1CE283BB14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D542084-2B34-DFD4-278A-0C8F86BFF0E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6764C4C-76CB-CE76-B633-8C3493E091B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384699-03FD-A51F-2888-8D2C0650187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1B38ABF-66DD-323B-9666-00C15C57FA9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C76A757-8B1B-42A9-5BCB-19908E4884A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6B9E081-F4F0-AC44-C689-E301879ADFB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1562665-A013-80D2-324E-5EFAE699CF2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957D1013-40E0-54DC-3BA8-F1D70699DD2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1CA7A58E-5B64-9EBA-F495-DE3350AE6EA6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34CDCFE4-624B-60B3-345D-7319EA26462B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D798CED-7CEB-9D45-4607-56D1EAE56854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2156A1D-5868-19F0-3C65-A738832FF7C1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81022A9-AC13-B3CE-9086-6C8A7671580D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84A714F-9483-0CC9-230B-C97D92FAA65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895D3989-CB8E-AF48-CE83-37DE16710AB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8C54E68-3086-1773-D142-2191D1E21CA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9435ADE-207C-0C5F-10DD-AF43885C5A1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58CBA51-F78D-7CBB-3EF6-EE2C1DB8DFB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C49CE119-F78C-B545-C04B-F823704985A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FCB2C71-F7E7-897A-12D5-A563B59D351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968554E5-B898-1A67-74C7-2150875DC111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9F88A64-9CF8-C585-456F-2FDBC5D8659B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CC45DCB-96B0-0DE1-6E56-BDBE2F52E170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EF618C5-86EE-1215-E1CD-B647D0FAC77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0030F51-3C7F-E0C6-C502-A9D444EA5EC4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8B259FF9-66D4-C969-D3F5-6B53E409FC3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C56BB4-8C03-78D9-F1B7-CDB6A6A978FD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0D22D78-01E3-32E5-A215-3D472492DABE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43286826-D313-6ADC-711E-0DFEEE08832A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6D14DD3-4A7B-AED3-14E0-E2869CB851B8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887F0357-4A27-0B82-71B0-3381F27A921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B4D62BB-BEB2-4816-4AF2-32DEF6CEA9F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2E7FB6A-19B5-D2CC-C926-77A49747A34C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4EA8A-5D71-E486-E72A-8F696AB2B492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85BF63E4-76B8-102C-B024-06B730C4AFA4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B4EEAE6-5538-4125-53E0-A1EB92011B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39CEBDA-EF9D-DDDA-108A-56BABAF8FDA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1419E5BE-CC31-8AD0-AA14-5E37284E0CB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28154D46-47C5-A077-1CBC-31FABBB0547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E7E05BF-132B-702A-AF5E-769BE28E51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F04C393-BF33-CCD2-5E4E-AB6C57215E2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7CC3EBD-995D-5969-54D4-74F9F29DA26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45434B2D-88F3-82A1-5C24-2C86751C5F9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D1936E0-755C-91D5-15EB-2D7D602542E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242984-8771-E71A-68A5-EE525435075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A4F5D-1C2B-A287-539E-061A7F54D61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C0CA852-AD8F-E7F6-929A-A979C12FA17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E27B1E1-410C-E077-3DA2-FE3D932BFBB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98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9EEEFE-6E29-F62E-4E8F-13A3D51650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0B481BF2-E52C-78B4-EE68-4243C6C7E5F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106E143-2052-720C-E103-0D84E8332A74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D180959-4868-98A6-C6A3-C2C69411652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32682EA-1F06-0875-E44E-0369E7D2D13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BB4E5D3-658F-84CB-0580-FC2C31398AA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10E94D1-86C5-0E4E-2F85-2153DB2F9CD2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2531DCC-507C-04E1-46EC-297850DFE5F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57E943B-1152-9690-3D59-E885ADC7D3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3D94945-F25B-B840-3EE5-AD75A361F70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B7197F7-B25A-B170-06E2-BBE3711E595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D33DAAA-FC83-8393-79FA-40B71E1A346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29A07CB-2ADC-46D9-5946-CC25C5D6E1A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172DABC-10CF-0E29-D3A9-F84D953AE2C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5E24E31-9C48-6965-54C1-D5FEA4ECE64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894AEF92-48A7-E925-8329-70EDAD42CB4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7B9C4FF-E8E4-A021-FC96-92BCD2B1379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1F0EF80-3D01-DE69-BE51-9661F952A64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B31583A-AFCD-7BB8-40CB-7AACC54DB3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192E82-D048-13A4-CB27-058053DE9B0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AD7FA51-80F1-44D9-419F-3B7C7B4DEA6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F563E2-47C7-5E90-E5BC-EB550ED9E45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C7B18264-E5E4-78B7-8602-DFB8C9A11F5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D1E2422-F8FC-1154-E8F6-EADBD5FF9BA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2E3B746-67F0-C7B0-2124-82BB278E890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2D48107-EE6F-E4D8-505F-5C61A72309A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36A57F4-E78A-EB13-9D88-BD00816E268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9406D7A-18D9-0FF5-FEFC-6250117DDF1C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A0D297E-FC7E-D4F7-01F7-DA1C00A8E38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004367E-2649-760C-96BF-34061C9EB0B9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96FE6A49-B284-2C45-2403-D209267DAFD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54BF64A-5224-7FD3-B1B7-3AAC16D6E17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65F4894-C56C-047E-3463-3DE37CE257A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D3F4046-6698-D45D-EBA5-A6AC2A5975F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70EF7E03-B1C8-1F9F-12B7-BE5D7E0D941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31AFD32-C36D-C516-210D-9DACA52191F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EFD5E80-F746-C9DB-4334-9BDD0E5224C0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FD78BE2-5D95-D567-A9C3-37495EFF915C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44DA7A5-F022-3837-0369-F25C308BB34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3209DBF-D190-A40E-13D7-CC9C880AA9B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BB2DC81-48A6-6E3D-411D-4FB7ADC85628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CB5EA5AC-E5AF-CE0A-758A-83FFB621F5B6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CA707AD3-F5C9-39AD-FEA7-6FE0B5DDAE0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79705E4-1BC2-61D8-6A2F-7F6567CCA44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206F0D5-A439-69E2-BE2E-3F0AFCD7CB5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F6450C-C750-2BBA-1EAC-664975ABE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DE9833D-8B05-1E27-82DC-923E232EB1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05AB03C-2408-E64F-820C-F4C6CE800E3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C410B7-5E85-577D-CE9C-895C608F203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1ED76A6-66D8-8BD7-3195-EC7FED27AF52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F234D9D-0F88-6A78-8B39-B41A93CFB6DA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12E58EB9-522A-8676-18E0-6E92EB978878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A2984E5-1648-9896-A78F-E545FD82CC4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9CD2F1-A319-F09C-9C37-F2B1736260ED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8AA5476-7AED-A166-5B47-607F88FB52A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4C8CEFA-A3A0-B94E-3C52-3D70C1C018F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B86254F-35D4-5B2B-9642-90871F29FBB6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A1CD800-3D7E-5A2D-EC0A-57A4BA950DC4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D218B2-CF98-7632-6A64-DBE2DF704DD3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11CB10A-E49A-0D84-CD87-9A901C3BCF3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DA52EF76-2DC3-901C-D307-C5D0A959B3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43218FC6-F59F-40F0-645E-20097524EB37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2EB4EEE-8922-F9CA-A250-14947E4F99D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DE90CA3-0302-A323-9585-F8314AF1C81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86C2396-D398-4E97-CA12-922952FD8F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833FED35-852C-3743-764E-B22738ABBDD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E6EC17D-1407-D67D-1B73-BC3BDC32578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4EFE5E61-EB03-ECD3-715F-99F7903DD16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A2513F4-C576-B323-6943-7360CD96B62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ADB4D4F6-C9DE-B396-2AAA-7F368C3E7D6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4200068-2140-805C-D0D6-39C981BC827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65459D1F-3D79-5330-665C-AE6746DA738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64F5CC9-F843-408D-E25C-CBA9BADA3192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7DB25A6-EC03-494F-8FAD-12447F78DBD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6DDA9B7-3612-1CCC-49BA-1E0261AD6608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B3C4AE03-983E-BBF6-B5C6-BFA1BD6B2272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AF65D8D2-B776-20E9-09B0-A2312F7FEA9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88595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767C6-44F8-6AAE-19B8-E97F0A35AD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35CF9610-B5BB-E9CA-36A9-AAA7DBADFE0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86728A6-1639-B88B-82C8-4BDFED8FF3E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90B1DDA-FEEB-F3A4-6897-5B9E870670F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D45D04D3-47F8-A6D6-9685-D1D35D2534D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B57B1A-AFC1-6F01-6C17-187A457528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1A359B3-B928-2365-2FBF-5AC679B521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31F4454-E6A2-51FE-F1F9-A40024B6115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EC9DCB7-8978-8CC2-070A-7BE551EC0B1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9AA2304-99C1-8E0D-62B9-47C2BE47FF5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B352002-3B41-7A8C-E22D-790700B00F3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E60AE10-349E-94DC-F688-07424E8147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2AAFA38-84CB-07FF-17AF-7682B19147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22781F5-F64D-97C0-75B4-B4BD4A73FE9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B0DB370-071F-BE3F-6D89-F09A9FDB8D7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BA6BFB-A55A-0991-3F06-9C272A6CC31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558520-B0A5-3864-C8F5-F51263C84C7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67AA9C3-13AE-826B-1336-E9069B02B9B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9736603-07A3-9451-85FA-87CFF690E0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A52798B-6CFD-A175-49A1-F5A37E1235A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7B787B3-4638-7057-F7C6-6E69AACEBB4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790F84C-3075-9D5C-7EF0-05B52EAB515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BDCB85E-5F95-E110-834B-53D21A6F138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9C0E9A-1DC0-B1AD-2D50-C6D7979C483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E256C2FA-9F73-33FE-1F27-5D781B6C2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D27F6F40-ACBA-41E0-6F6B-14DCF464FC2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13C6DB6-9EEF-8CDD-92F4-610C8783B20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99DE7371-B093-B659-FEF5-5ECD6334B9F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46CD25A-E9D6-138E-A8AE-86F1BE02702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546518F-0EB0-EA97-9CC9-F73DAF7D380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CD868B0-F608-19E4-6B3C-0EFD4DF079F6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DB999FF-8797-CC56-D119-DF29B70E4F25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95CFB1C-9FEC-8AD3-8A79-7532B54C079A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2E1F81-FB34-5235-49A0-89617125C0E5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F1A4E04-F785-F82C-436E-A81BACAAFF1F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31F5543B-1D64-2F40-B38C-11CDA6CD6CCB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C9AAF28-6DE1-D85B-219A-0625846BDE58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7917BEA-6837-C8D5-6388-9139C37E51A8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30091C7-7C74-6FFA-B0CE-79C09F79415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C4BE952-29FA-2DED-3312-3417C16E3916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6718EF7-42CE-F237-00EE-F665E91811A7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37B4B98-CA14-D5BB-5D56-C668790D2FAF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43DBC1E4-812C-FA42-4B67-F55A439379CA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E9EC40D-C20E-00D9-009F-5A2C7AEBC40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FBF25C-331B-C19F-69C8-A534F62AA4EA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59F5903-07A3-D2AB-90A6-BF93E82223A8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9680B36-E0D3-1697-B574-D42975D612B7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88643C1-EEA8-CC88-E442-118D23E5EB16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5945B4-773B-E084-935E-989A09C7880B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33ECB2F-2F0B-73DC-8AC6-605C497EFCF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782FC72C-4B82-4553-B4A0-4B6C9002C772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1178104-79EB-1A48-BE05-F2919F7D06C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C527967-AB8F-E315-DE03-4D5EFD27E0BF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2D0787A-9B7B-1DEA-254B-BFC1531770E6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B741E87-B403-C32A-5B5B-C4397D707D0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3DE393A-0DE3-BBAB-72A3-B350FDF94B67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63E2038-44AE-3C1A-AE4F-CA53B43DE395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F3CFE42-6D2A-06F8-A265-7257C6501E7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E428179-FCB7-4909-420B-A3CF4D823CA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7C4F93F-2E8A-7785-C288-467F3481751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1B81A79-175C-E8DA-98F5-4675E56C9F5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797B3C7-3B2C-A3B3-23B6-7B7293D6701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039E685-5C1F-6C98-8089-01CF3D82C17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48F5AE5-943A-5C21-CBB5-6FE1A168CDC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1A9DA69-E552-3BD3-961A-EC44AF1D9854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A6C000C1-6182-AD18-A29B-D508B56A714F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301A974-BE9C-1BE9-325C-6B782D94B340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345E3FDC-064B-BA2A-4CCB-6C945EF6620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765D8C1-1B13-2597-FC14-5B0339582EEB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5ED203B-A487-1E4A-28A9-9D5019472DC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F42BA5-3DAF-A3FC-7FDB-6FDA80BEAE7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B14C1E9-111E-8EAA-B1D5-CA5897D451CD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CF3C05C9-CF83-D562-B871-DCCB418ED88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D24859E-635A-3110-EED4-579496282AE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1B17538-390A-3054-E615-FE3245CB14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C65A7BB9-D36D-FB32-86BB-63073DCFC1E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953D912-7191-F630-ADD7-F6B3FE5E896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05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A4438-FC73-F19C-D4E2-9B6A40287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6898ADF7-0551-AD9A-048F-E1E416ABD2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D1E2D9-5809-9FDD-85A4-B14B977D600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837553E-1C30-E01E-A33D-75223618A53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C99C082-56C5-7548-F9BB-E000BDA3C1E2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030DF98-F26B-8ADD-068D-C206B5B9EDB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EC2337F-EEEE-45C0-1E35-296127EF45A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ED1A7E-8986-90D8-25C0-170C24C5194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74C591AE-564F-A128-691C-5C948635D22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243D5D4-879D-3D7D-B4B8-1A803A9EB65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A08A9C-57DD-B975-4725-B976860CD9D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A4F8F78-DE36-006C-3A3A-FA934908581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86FD883-3BE3-C7AA-87EA-5AFFE7E9A83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66C3B8-2A73-DDE0-8A58-4FE5495402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BF1AE88-4014-0B53-04C3-D9DBF2D79D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7668C93-319D-EA36-2988-32C113E5EF7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B1270DF-81B6-95FC-562F-015D2D5DFBC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6A631D-7802-9303-D784-9B2209C4A4F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71D1757-F4D5-062F-44FD-9BD82406486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5C29D78-A273-1479-160A-C43AECDCB08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97C521F-79E1-A1BE-4E75-963311C01A4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BEAC54E-42B9-B1A3-F7D5-B1B4D8E0A2E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9EE1FD2-ACA2-0885-6F9A-72FF28DB896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5B83ADD-2C01-A13C-9C8B-CF301D355EB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27FD306-9F72-E7ED-DBD0-0973876A9F0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14C984-047F-ADF3-D164-BE17B633FE8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2CE5C179-189D-F514-4BA6-A688CD429FB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CE2EAC8-FE41-3CE2-011A-417FF3C7D7D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F2F2A4E-33B6-EA57-8A72-37E95E97B0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6FD7A6EA-2A48-4981-2C9C-457E659EFE74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1A45D524-00EA-3982-B3BA-38C5EBC941C8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7B1A86E-8D01-C072-CD16-11793BA7096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0E7C750-056D-FFD7-3943-3709BDCEB31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CF2E471-B627-840D-9083-1F864E4647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A00620E-8453-897A-7261-FEC96C4B5180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877A2D1-86B2-EB2D-BC5E-B70A75FFBE1E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5C153FE-356B-1928-7A6B-A9E079840DAE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A3B386F-6CB0-CF01-6B68-3071774ED667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F21EAF9-1A39-4C96-1FCF-13BE58F487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103268E-5CA1-1F22-60F9-34CAE4B7BD94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943FF93-1998-7511-9618-80A0784AFEB7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4941B63-B0D4-6213-1094-F94DD24B1AFF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69362F4-0317-28C5-F360-C208A0D839A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A17EB1DC-C21E-9312-7939-EE7A15AAA60D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7F6853B-A805-58B7-A51B-0B2BC7E85FC0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1AAC0A9-A436-F179-6AFB-06851CEC2F4B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935B4A5-4AFC-688B-18AF-75FA8081E2A7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B36D5715-3C1E-B919-7858-D95DBA5A1844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ABDEC391-FDF3-97D5-4221-14C6895E4D96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39FDAAC-B30C-4B21-477C-DB8C26C12ED7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7B66F03-7C17-209A-2C4E-655BB13B221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FD8F228-9E74-EBE1-4240-63BAC0D140D4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646960B-5EC4-96F0-773F-1DE4E99FE6C0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141D83E-5EEB-D0F4-BF17-0325FE6D1A7F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BA2AC2-5DCE-95DD-E7C8-D3B76820A5B1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D899F75-EC79-D809-4D0E-109717DEF23D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D98FE34-9948-7B85-FD55-EE30F5DBEEA9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7699926-11C9-B759-D460-1790590227B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6BF4D24-BFBC-5B5D-F275-F394C3CF0D9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C9386D5-BA23-20E3-2FCD-B9FAB46C4BB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5D39EE0-B549-9F56-544C-ED56F93A39E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F15A3C88-43B5-C7F2-C928-C1AFB5E74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951B293-FF81-A8FD-4D18-B5BA7AD62E1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B93AB57E-84F6-E23B-1465-E8C7F9F784D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C05FC8C-85B3-915E-584A-F0CDB222599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C8198E4-8BE2-6671-B197-2A8288ABE7C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E8F0193-0C92-FCA7-1CF0-C2A79E6E196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0EAE55C-AD5A-608B-2344-E9E9CF27930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C6625-5806-8CE5-6278-FF34AB056C1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F5F233F-D572-23FD-58BB-05BF50CF715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DB6B1BC-020C-D27A-35B3-CFC33A7149D9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EDB15FA-F66C-7198-1EE9-FD2D13A22F0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25F59C5-7D53-DFBC-A712-7EF6E4FFB85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371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1DF1BE-7142-0E39-F10E-4F2792464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1BAD1BF-C467-AE6F-79C9-00595194C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35AF007-6FA1-D24B-C69B-78A282A016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757132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D2589-88EB-B50B-CB63-00F2F596E0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BB559A-CB3D-ED3A-BF20-3D3F354C21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EC4EE23-2CC8-80F8-624C-8ED71804A32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0FBF884F-6CEA-BB01-80A9-85AC1627D7A0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3B2EC072-490D-98B0-5EC7-0C155ACF4C9B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792D47-BD0D-6C32-6956-59B4552CFBE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5FDD26F3-918B-A7EF-C616-D7014224D54B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2426954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E1A3E-440D-0B11-1066-20DAEC6DB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575EEFB-9449-0F78-B4B3-BAA73BDDEB3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311CF7-AAA1-CA27-4EAB-B5023418B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D5224794-07B3-D030-00AD-B0DFAE4FB9D3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83DC8BDD-084C-438E-E8EA-2D27A167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787206"/>
      </p:ext>
    </p:extLst>
  </p:cSld>
  <p:clrMapOvr>
    <a:masterClrMapping/>
  </p:clrMapOvr>
  <p:transition spd="med">
    <p:pull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DBA78-1C15-3BDC-431E-4FEF550EB7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511797-7E97-8BBD-E9D5-490B4022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BE4D2EB-566C-0DED-797A-707EBD383F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AFA7F1-A6C8-31CB-BD08-858F25149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A9B3992-AEAA-D97A-D3DF-8C7DAB57850F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Weitere Hilfen finden Sie auf der nächsten Folie. Beachten Sie die Vorlagen.</a:t>
            </a:r>
          </a:p>
        </p:txBody>
      </p:sp>
    </p:spTree>
    <p:extLst>
      <p:ext uri="{BB962C8B-B14F-4D97-AF65-F5344CB8AC3E}">
        <p14:creationId xmlns:p14="http://schemas.microsoft.com/office/powerpoint/2010/main" val="2954161754"/>
      </p:ext>
    </p:extLst>
  </p:cSld>
  <p:clrMapOvr>
    <a:masterClrMapping/>
  </p:clrMapOvr>
  <p:transition spd="med" advClick="0">
    <p:pull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E67A6C-7CA8-9EAB-60D8-A062227F8D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ACC73A-01F2-7622-1D1E-90157F5272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9D42D5B-6634-3B66-2008-E2CA43560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F1FF2C64-92A0-6AB9-9164-51BA74B0BF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76E14671-8ACB-B175-A590-A1E6F67D222A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404722295"/>
      </p:ext>
    </p:extLst>
  </p:cSld>
  <p:clrMapOvr>
    <a:masterClrMapping/>
  </p:clrMapOvr>
  <p:transition spd="med">
    <p:pull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32BDA5-4134-8F40-B329-B986DB5A43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4333FA-3C1F-473B-8613-243357B96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CE0BD08-4029-9BAE-B669-7D335289FD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einheitliche Gestaltungskonventionen</a:t>
            </a:r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endParaRPr lang="de-DE" sz="1800" dirty="0"/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de-DE" sz="1800" dirty="0"/>
              <a:t>Diese Kriterien sollen für Sie einen Leitfaden darstellen, um möglichst lernwirksame Animationen zu erstellen.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8C6D1DC0-11CF-B90A-7425-5475B594AB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3E3BFA6C-CD13-16E1-2E18-2346DD7B9EA1}"/>
              </a:ext>
            </a:extLst>
          </p:cNvPr>
          <p:cNvSpPr/>
          <p:nvPr/>
        </p:nvSpPr>
        <p:spPr>
          <a:xfrm>
            <a:off x="4743450" y="3811950"/>
            <a:ext cx="416052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31300"/>
      </p:ext>
    </p:extLst>
  </p:cSld>
  <p:clrMapOvr>
    <a:masterClrMapping/>
  </p:clrMapOvr>
  <p:transition spd="med">
    <p:pull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136DA-221C-926C-75D5-4BEAAA658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1B8C964A-9DB4-8A52-EFB8-15E029F4926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BF81956-E0DF-41D3-3839-560C25715842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2A31D9-1CF9-92BA-1D5A-48D9165DFE5C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6BDCDED-15AC-B7E6-C9D3-289DADB1D75A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60E4C7FB-C0E5-393A-26EE-5F50F64E3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78666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0DE40A-9A8D-8DBF-2D70-AAADB7546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09DE12F2-636C-A070-942D-AA80D70F72BC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E871BD4A-85D0-7A43-6962-D5BA2A6930E6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3B9091D-0381-B89B-DE28-84E0EB2DBCD1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B319C2F-B000-E818-C212-4C6E15A149BB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D58E0A32-A25D-3A9F-118B-BBA8BB22A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4015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4AF31-E14F-D5C6-695F-D5F623FD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25375766-AFC9-9B12-5125-E10826891DB0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EC19FCF-2D0A-9AE6-5617-9B82AEFD9870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975F283-1D5F-413A-9073-305A0ACE5198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84F596C-833C-DEC0-2935-6E0F9F2EE88B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D3C0ACA2-0E7C-2110-A7E9-3CB44AB3C129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3EC899D-34D0-A38B-ABA1-562F01A40EEF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B35AD0CD-EF25-91BE-D201-8419E282DAF6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002464C-5254-F8BE-9C2B-947AE5740784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48537D2D-5AF2-41BB-C220-570CFA0D87CC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9100F02-71DF-7267-0026-FFAC53CF5D1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A6DD17EF-1964-E527-93B1-78555194B504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01909F-220B-EA41-8A16-3870179C8B04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BF326B0-6F31-5F93-2217-720206B62B37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70DF1F-B2C1-F41F-71D4-6CF64B02608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9D2DE1B4-3111-DA9B-66AC-9AA3689BBD1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3DD4ABEC-3C9D-A599-54A3-51F2C44441EE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9CA8D17-10BE-7241-90F8-62B5F16100D0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C61FA30-F2A1-1A60-41E3-E1FEDAE1EBED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84AB72C7-33B8-B6EC-0518-055C3DADEDC8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41362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D5D7C-E4E0-803E-6958-AEB2B56DF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8B79EAB2-2A13-D947-95D7-2193209F166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7A1A0AD-1D10-8247-09A0-28072E9408A1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31DB3D6E-C672-173D-3AA5-569B2179476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738E207-479F-718A-0F9F-B06D9B3130D6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7AFAA8F-811E-6892-98E5-606D82DE8299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F2D647A-18EF-FD05-328C-0D630FDD3E26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CEE2E8E-0F71-ACBF-B9A0-D5D74697DFDB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F41C1D2-A68F-8947-EDAC-D678522E61E2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BDCC9F-90BD-E910-6CDF-54C4C834688B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5394275-0449-6BDA-6C22-66BA23E4E2F9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3C69460-B7CB-12D7-29E3-643724A4B376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31FE6ECA-B83A-09AC-2F4D-781853A33889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C53FE4-2EBB-CB3B-9E4B-FEE87DB61EEA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E1100AA-E9C6-8A34-389D-50455D884844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4B6762AB-0ADB-1221-0848-B3A125B39BD3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3C7A7285-ADD2-99CB-DA02-15522E3FDD4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93A90389-0BF3-C341-6DDC-F420AA3D5CE7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3E1A8055-4C26-240F-D8FE-10E8EE2E1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4645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48DF9-6AE5-618B-881B-6E1B15CFA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3A570294-8586-0C37-B379-5DA6E8F18ACE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EAF9242-94A6-E094-457C-257D0534D023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5B330514-2C01-7179-8658-2B936D01EAB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AFA7DBE-9C70-DCAD-3DF3-EFF797DC616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12DF2D93-7E32-D1AB-D583-0643BB31252A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2F21BF5-3B3F-35A6-E62E-848D0D350B9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102ECFA-9432-8C66-5880-EE23E75313A2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C70EF0-0728-348D-1642-50F138B9AB5D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9C79D90-E07C-5F80-AD21-AE670D29ADF3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A29134F-C69E-8D0F-332A-E3C93FCF84F0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3820B64-929C-E8D1-EA62-6D4331F835DC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2B139363-CD35-75BE-31A6-C03ABAC632A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F8A1EB1-86D2-F7B8-1028-C70CA4B1A567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B202BDB-BC38-6963-9748-8B14B22CF9F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00814F-4F8B-AB2D-326B-BF008A697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9EB8538-9D85-2494-A2D7-63525197960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F95B764D-29AD-F7DA-42DD-6C4EA840AD08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D8E5FD9-756B-CB4D-AAAA-BB73D424F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3129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FCF0B-8874-A43A-CA64-E9D6C6FA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B8AC4A7-1487-2D8F-4490-1A0E522468CD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39CE251-FB90-9439-7AB7-D80904D87B33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03F60CC9-B103-661C-BA8D-E5B53729B4F3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7905CE-D48D-8352-5F48-44470296EACD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2B5747F-B692-E264-30AC-CD577E779E33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A8D6A4B-A7A0-692E-716F-F9431F05CDB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F860B2F-C41B-536F-D098-BBD98E6CAB21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306E6E0-6A06-72E0-42C2-4FF2643C37A6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4E00B3B-EE2E-1113-C1A5-DC9E28EE9CE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EDFF8D7-6649-328B-5DCC-3DFEFAB17B8F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34DB028-93FF-D73D-52EB-250DA5F384BE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74A2930-D642-06C4-02F5-8D75A8436CC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00AC4870-23F3-005C-58B3-95D20AAA335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194CB8F-8E4C-99A8-6F4C-76903C7FF73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4C2B10-D302-A040-F4AC-73A5C89EBE9D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DAFE16F-C168-2E5D-8B02-9FFE295511EB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B82943CD-4E4D-E07E-339C-0B2147B3F40B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88FD938-B6E1-1D22-8F8D-3EE36A5CE8B5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9AA0057-7F72-576B-DC95-5EF6559593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476029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762BF-A20D-607D-EABC-A79EC5B8F2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A4646F-400A-456F-DF1E-AF064350D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CE21BD-57A9-AFBC-4F32-31D42A0DE7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A5B46961-B4CB-DF48-7BFD-5AD7402F1956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8867341-AE45-0423-59D6-6C485248F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2354C16B-4E0D-0A26-B4CE-8BBEFD5A16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D6973A46-2AEE-D00D-9EB1-F17A221084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131CA0-2B0B-487B-E0C3-D39239B6B2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24AB30DA-1D9F-745D-16A6-66A629A1C7C2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C883FC7-4892-B15B-2903-97AC9372169D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B1C18EE8-0ADE-3EB3-9183-7B0D3A82BD4B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341EE6DF-84C7-1F27-1D5E-029248E88F01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E6435BC7-F5DE-B671-FCDD-EC603CD6C864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750F1C1-C313-1056-3851-CB02C90B70E8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481435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F653C-4F7C-3A45-4C9A-BA58298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795FB8B-539D-EBD9-0D87-CAEF21DF58C3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AD87ECA-770B-C680-5620-92C6FBA1BE88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1721044-285E-0DE8-D6F6-07DB82D894F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2AC599-3069-B274-2373-8B64D24ECFC9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E36FAC3A-3769-8E6A-455D-405C7E398BBF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38D60CA-B025-CCDD-FED5-4F90DEC36CDD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1C8027E3-53E2-3C1C-2048-8BDECA78CA3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E88DDE-0938-AFBF-59D6-D260C447531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FA06E17-5F4C-2A1F-1BE9-FE2CE0FBCF76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86897DA-8F49-E81A-9A36-DF2021B8E546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F957270-FF19-1FE8-38A0-9E0CA4D8BFF5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EBE06EB-93DF-35FB-E3E7-341F47F87E30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4A90E0CD-ACE1-35A5-7BFD-E1C7565FBBE6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339F2131-D16A-5684-37C5-55914C44FAF0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61692A03-F200-2654-3460-35E7179DE0F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18362FB-E0F1-97CF-842C-DA362A6E45B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F706FD26-F076-B84F-A479-C734AC1C5DB7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C96CDF9C-0F05-06AA-B806-78D96153D451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ED05767-126C-021B-9161-98AE9EA38E99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E644C0-4150-0B0A-CB81-F81E7D3DC55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53D87BAA-93ED-258C-67B4-6D61AFAAAF8F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8638C46-11AF-7251-950D-E96F32E97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031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57DE7-ACA0-2C3D-B24B-3C61FDFED3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79BD81A2-58DB-F74B-3E8A-DC6075A00733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84EB9F5-B711-378F-6DE7-757CBF4FD43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A2FA122-D625-3E32-A520-BDB3CE502A96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69E1C3-77D1-211B-F589-D063105DC453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792B2F9E-2809-92C0-B084-DB4F64FF019B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7D73EFE-7EE9-6D44-AC79-F7A477AE261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2F85850-82E0-F1DC-BB44-90C2555EFD93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1661423-94F9-A53F-CC39-D5755D8BB2A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69FE9AE-EA7C-827D-8EF3-9335CD28C63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07C61FF-8B26-A5FA-810F-F1528C05C63E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E0F3EE-3A66-8B53-CDA2-290C1992AE8A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36AC613-C940-E60D-C1A3-2A6A44FA204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1E23D01E-CC5A-86DC-43EA-601E84C4BA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40CED41-D69F-9673-D3B5-E75A08E82E7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F4B055-08E4-E4EC-391C-ADC87121231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C980C87-86CA-3370-C198-C960FA707CE0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5238E325-A99E-9615-B969-2CB3FB43F6DA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BCDA9725-4603-41EB-3EC7-24DEB49B355E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4B10A16-F3F8-FB49-BC83-3E01C5E96717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456283-C199-4445-7D78-389842BB1AF5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87C91169-14E9-1CFA-2BDB-1806C972CAB8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9DB517E-3D19-1208-04A7-D606F0AD4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24531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D6353-6836-3D4B-68AD-8108EB3D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52DC5DFF-9ED1-64AE-52F8-FAE6E127453A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F14C5DD-0C34-A689-23B5-0CF64ED548C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A5336F8-DB41-DC66-E31D-73BCE3BB6E9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75DAF-9E86-9071-D676-9D5E38754675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569B54D-F0A5-A97E-589E-35E6D6E75864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44FF2EC-EB6F-0C8B-A299-2E5A5170E33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03DA04C0-E681-FBAA-9EE9-19D6E05C3255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34B0A1-5E1A-1767-C5B6-4E46CCC6060C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0124992-EF8D-9A48-54FF-CB2D04A217F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5C38856-3C37-3DEB-3D3F-EF85F89D7607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CE0DEB3-0BE3-BFC9-82B6-F59A10A6196B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EE4547A3-D593-82FB-6671-3E97203CEDB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617934C-4ECF-305A-5D3B-B326D1F275B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D13C39D-FFCD-4CB3-083F-F1774C87B29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30B28FB0-A9D9-E9FB-9108-12A15041ABC7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608FF83-36E2-FDEA-531A-50509817A89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412B3D3F-BD06-20E6-446A-1DA2D2F7330E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74B3A82D-6980-D992-476B-2A4044E79323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00CFE0E-217E-E3A2-34A3-8A2FE95215A7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6C671D-43D3-5E73-8472-454BD44310F0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489EF813-85E7-E8D9-ABD6-1A1EC0B7196D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7A667929-0D24-ED77-151B-1582A1E630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7455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CC271-EFA2-253F-A097-369B75747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2336A9C8-BD73-1E6B-A386-68468C86D498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561052A-64AB-0889-EA16-DDBC33CC9838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9D588389-7878-27E7-E945-6D45D4EF182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6809A1B-2FD1-4A10-6BE8-8B07286E04A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928D294-B507-74F1-C8E4-4E9C1D9723F6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D5952D2-1735-D29C-CE89-AACBB0FC29C8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9740382-C296-9616-49A1-9FFC3C5A7E3F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D37392-2E3A-19ED-0D73-90B5A720F39F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5752C06-9E5A-98C3-776A-CA6A13739B9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1C3EB5B4-1B43-9B9B-6B15-1E847366B22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BB6F020-DA34-D60A-1F47-C58BCBC5EBD2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8946334-A7C2-BB65-3EF3-0013215DF8A5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2C3893F-33B6-D92C-85D4-F8EA120E2E8F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5B74134-D55B-7590-57FD-D269389D21EA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DAB3B111-81F2-5D0B-E3AC-64F5CE28E1F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A3C4BD2-1BCA-C145-FCF3-28BF60A3D139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7D9E4EB9-993F-529E-0A70-7F549CA22E92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0AC3BAD-7D10-87E2-D1BC-4B2A0FD4CACE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BFCC8A8-1A95-066A-9F4A-81F81C039AD2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44FA901-0CEC-847C-CED2-B64CCC3DC91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17767394-6032-879F-BB46-36AB92A6BEAE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3C854D3-9679-300D-90C1-FC59F3DEFCB7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811348F-991B-2C86-F04E-6739E88EE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2894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CAAAAB-0DE0-DE3E-A784-AC01180C0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C2237ECE-2D55-A1FC-425F-1DBA33EAE79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97E7E0-8136-5D33-8822-B36B8652F96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1A042B6-E90E-FC51-383B-3A7842B426BE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AF0B190-BDB1-72DD-BF43-975573A06B21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A6960FF3-183D-6DDC-4A46-A7CC89A1BE71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7C954-B693-19E4-D5EF-15EE698943AE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1EA5D0A-627C-6D18-C02A-F9C3C8B0FFAA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911ABC7-207F-2D68-2EAA-9E9B9EA1DAD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46935A-ACC3-D1A8-B040-778CD1CAD15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20E41EC1-84F4-5F49-5A10-18844EFB3C3C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46DF991-34D7-4EE8-EA69-E4006ACCF447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B24761D-1E23-131A-3279-475454EE1FC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EA0A3FB-EBC7-6514-D724-5E0E3EAF93D9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2C919C6-B4F7-869B-5B73-861ACA14C55F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52E2C62E-57BF-92E4-1331-F66389D87F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E389A6A-674E-E7C6-9CE1-21DA56F4E355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CECD696A-DF95-4DAD-C699-F4C6E4392C78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F1CAC25-2113-D10E-90EF-62D3BE9647CA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95C55706-597F-6B2E-CA46-A45D92B11235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91802D8-F49B-2C30-CB8B-EEC537367329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CFB17D05-235D-8AE2-F254-A8F105336526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827B8E-9133-7F75-A9F8-0D7CD16DB3C8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25DEDEA3-D53F-C18F-C451-D475A589C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713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EE36C-5326-4387-8AD0-7C375D630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00FDF3D-9AA1-2828-E43E-AA58A099D2B1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3C422BF-D9B7-F3AB-2AE4-7953348CBE9E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09AB9E0F-F79B-05A6-C700-9DA5DD2CEF62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3545D3B-615B-7360-F4CC-4A65865F5064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15B18B8-6F7C-E66E-188E-29F0266607CC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1AC6C2B0-68B3-AC31-9EC8-BB16270B2DC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60239ABD-5308-D0D2-0B07-FB2426BF9FE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0A81D3C-CA95-7F7F-B8FB-269AC6AD2F94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CBF29FF-9463-F1F0-CC4D-FDA44FE75C4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9C3FC407-073B-96F0-C1A6-D9D72CDFE60D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8801F5F-ACCD-F96C-9844-64E11AF625B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154E119D-4A3D-ABF1-3847-267B602562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645D9DB-B648-607F-E309-0B4E0B155748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167AEBF8-26B9-3CC8-5ABE-91C53A12E021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4BED31D7-205A-675E-394C-8EA25697A945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CA61B3-9FE4-B12B-894D-EB008421B627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206212B-91FD-7C6F-6393-A63B92D83552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C51A2A50-AE3F-87DF-697F-879AC874482E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852E08E-4CA6-28EE-4A75-3FED3FF7A75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CB3E669B-6FDA-3605-A0C0-0925C49D7159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7CC7953F-629C-C0BF-7A85-CCEF987A6FF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6806C646-21D4-6FCC-00BD-21E8BEF33B75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0DEB149-0DAB-493E-4B6C-1FE565FAE1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095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6E3455-F351-C4E8-5854-5AD61EB9D9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31EAF71-D307-8185-EEDA-BA2DC5CA8EF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8D36EB50-2A04-4665-6681-88EB5F26E74F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43B3859-DC76-D8C6-E764-99056AE6C558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F3E2826-324C-59AA-2C48-5B68AAA4D5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113078"/>
      </p:ext>
    </p:extLst>
  </p:cSld>
  <p:clrMapOvr>
    <a:masterClrMapping/>
  </p:clrMapOvr>
  <p:transition spd="med">
    <p:pull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F8BC82-C753-8DE3-DD50-489F053AE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0DC36F3-461C-2A0B-A6B7-075ABDE0C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2AD9BF9-B2CB-7701-D359-C6C06196C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Verwenden Sie die erlernten Techniken, um eine Animation zu einem </a:t>
            </a:r>
            <a:r>
              <a:rPr lang="de-DE" sz="2200" b="1" dirty="0"/>
              <a:t>selbstgewählten Beispiel </a:t>
            </a:r>
            <a:r>
              <a:rPr lang="de-DE" sz="2200" dirty="0"/>
              <a:t>zu erstellen.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4FF69CA-ADBD-9CE4-4EB4-88A591FE2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E140378-546A-B15A-81F8-C5802978F437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Bitte verwenden Sie die Vorlage von der Website.</a:t>
            </a:r>
          </a:p>
        </p:txBody>
      </p:sp>
    </p:spTree>
    <p:extLst>
      <p:ext uri="{BB962C8B-B14F-4D97-AF65-F5344CB8AC3E}">
        <p14:creationId xmlns:p14="http://schemas.microsoft.com/office/powerpoint/2010/main" val="536842177"/>
      </p:ext>
    </p:extLst>
  </p:cSld>
  <p:clrMapOvr>
    <a:masterClrMapping/>
  </p:clrMapOvr>
  <p:transition spd="med" advClick="0">
    <p:pull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3679F4-45AE-3906-BC37-EA704656A3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DB82AA-883E-584A-5FEE-E4B5CCFE57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5DE4054-1BB2-99A3-CB1F-ADE12712C9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5661526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Was ist OER?</a:t>
            </a:r>
          </a:p>
          <a:p>
            <a:pPr marL="0" indent="0">
              <a:spcBef>
                <a:spcPts val="0"/>
              </a:spcBef>
              <a:buNone/>
            </a:pPr>
            <a:endParaRPr lang="de-DE" sz="2200" dirty="0"/>
          </a:p>
          <a:p>
            <a:pPr>
              <a:spcBef>
                <a:spcPts val="0"/>
              </a:spcBef>
            </a:pPr>
            <a:r>
              <a:rPr lang="de-DE" sz="2200" dirty="0"/>
              <a:t>OER steht für </a:t>
            </a:r>
            <a:r>
              <a:rPr lang="de-DE" sz="2200" b="1" u="sng" dirty="0"/>
              <a:t>o</a:t>
            </a:r>
            <a:r>
              <a:rPr lang="de-DE" sz="2200" b="1" dirty="0"/>
              <a:t>pen </a:t>
            </a:r>
            <a:r>
              <a:rPr lang="de-DE" sz="2200" b="1" u="sng" dirty="0" err="1"/>
              <a:t>e</a:t>
            </a:r>
            <a:r>
              <a:rPr lang="de-DE" sz="2200" b="1" dirty="0" err="1"/>
              <a:t>ducational</a:t>
            </a:r>
            <a:r>
              <a:rPr lang="de-DE" sz="2200" b="1" dirty="0"/>
              <a:t> </a:t>
            </a:r>
            <a:r>
              <a:rPr lang="de-DE" sz="2200" b="1" u="sng" dirty="0" err="1"/>
              <a:t>r</a:t>
            </a:r>
            <a:r>
              <a:rPr lang="de-DE" sz="2200" b="1" dirty="0" err="1"/>
              <a:t>esources</a:t>
            </a:r>
            <a:endParaRPr lang="de-DE" sz="2200" b="1" dirty="0"/>
          </a:p>
          <a:p>
            <a:pPr>
              <a:spcBef>
                <a:spcPts val="0"/>
              </a:spcBef>
            </a:pPr>
            <a:r>
              <a:rPr lang="de-DE" sz="2200" dirty="0"/>
              <a:t>Lernmaterialien, die frei verwendet und bearbeitet werden dürfen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Mit Lizenz versehen (z.B. Creative Commons - CC)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Grundsätze:</a:t>
            </a:r>
          </a:p>
          <a:p>
            <a:pPr lvl="1">
              <a:spcBef>
                <a:spcPts val="0"/>
              </a:spcBef>
            </a:pPr>
            <a:r>
              <a:rPr lang="de-DE" sz="1900" dirty="0"/>
              <a:t>Alle verwendeten Medien und Materialien Dritter sollten auch OER-Materialien sein (auf entsprechende Lizenz achten) oder selbst erstellt wurden sein.</a:t>
            </a:r>
          </a:p>
          <a:p>
            <a:pPr>
              <a:spcBef>
                <a:spcPts val="0"/>
              </a:spcBef>
            </a:pPr>
            <a:endParaRPr lang="de-DE" sz="22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774B4C-EA1F-55A9-AA7D-6A1165F97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Grafik 5" descr="Ein Bild, das Screenshot, Text, Kreis enthält.&#10;&#10;Automatisch generierte Beschreibung">
            <a:extLst>
              <a:ext uri="{FF2B5EF4-FFF2-40B4-BE49-F238E27FC236}">
                <a16:creationId xmlns:a16="http://schemas.microsoft.com/office/drawing/2014/main" id="{1E95DBC0-D499-E858-3E47-D6B7C40A21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526" y="2234378"/>
            <a:ext cx="3014474" cy="265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619874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C786BF-5806-661D-1B2A-DC54DE932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2876E7-DEDB-3319-454A-5D62861351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dritte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C428282-1CAA-E2DB-B1E8-2ECC2864B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AEB37856-DDBA-B59A-ED69-EDA3666738C0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DC2DE9B9-1B0E-7D59-DC13-9B66D3F798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065145"/>
      </p:ext>
    </p:extLst>
  </p:cSld>
  <p:clrMapOvr>
    <a:masterClrMapping/>
  </p:clrMapOvr>
  <p:transition spd="med">
    <p:pull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DD7D8-EE1E-694A-D4C7-899E41CEE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799C3C10-73E7-3C51-AB49-CE60C331D9FB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60C31817-20A4-2BC5-2C42-18E4D387F693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8C1F235-D6A7-E7B9-ECAA-8D9CBA6EDC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C78CB38-957E-6F3D-90B7-6AA6C17B553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97C21CD-EC02-8CA3-44F2-64836E33E306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8A380E1C-36D2-7FDE-9EA8-B567F29D6E50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ADDFAF24-D97B-E4EE-7CF5-474A864493D7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E12E391-E0E8-1234-043E-77732F21A069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A4B1E325-3384-E1A7-C85C-44F7E55F4D20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84B8172-43BD-13D8-C3EB-13B32D977261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AD16E8D-929E-F6AD-11C3-679C4E6DB0D0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5772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6294F0-7211-35B9-7F73-8D1751898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4DEAD67-EC73-4A01-0DC4-05881F92E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Zusendung der Materialien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A683771-4630-920A-364F-3336D3598B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2412000"/>
            <a:ext cx="5334432" cy="2386520"/>
          </a:xfrm>
        </p:spPr>
        <p:txBody>
          <a:bodyPr>
            <a:normAutofit/>
          </a:bodyPr>
          <a:lstStyle/>
          <a:p>
            <a:r>
              <a:rPr lang="de-DE" dirty="0"/>
              <a:t>Senden Sie mir, wenn Sie mit der Teilung Ihrer Animation einverstanden sind, gern Ihre PowerPoint-Datei zu. Vielen Dank!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D2E86F1-ED89-018A-BEAA-C2B39337B02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0" name="Grafik 9" descr="Umschlag mit einfarbiger Füllung">
            <a:extLst>
              <a:ext uri="{FF2B5EF4-FFF2-40B4-BE49-F238E27FC236}">
                <a16:creationId xmlns:a16="http://schemas.microsoft.com/office/drawing/2014/main" id="{83EC5F1E-E015-9A6D-C564-D4E6BCEDD8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0704106">
            <a:off x="6049886" y="1288381"/>
            <a:ext cx="2566738" cy="2566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621808"/>
      </p:ext>
    </p:extLst>
  </p:cSld>
  <p:clrMapOvr>
    <a:masterClrMapping/>
  </p:clrMapOvr>
  <p:transition spd="med">
    <p:pull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AC1A8-8C44-F052-C742-18B382065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476AB63-68C9-E4CA-788C-3ACEBA3A7C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AE4376F-26CF-397E-6865-20851AD83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A8AD6CEC-B663-C3F0-AA14-44A527BE27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29E2C085-1A1B-D83D-11A7-69A8C8ECAEE8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3540937362"/>
      </p:ext>
    </p:extLst>
  </p:cSld>
  <p:clrMapOvr>
    <a:masterClrMapping/>
  </p:clrMapOvr>
  <p:transition spd="med">
    <p:pull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16A10-3A0D-6F7C-2434-ECC1A019E0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E0435E-EF2C-8926-797F-E242FBDD8B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BD4E480-A057-A8B1-5D7F-7601453DBF09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04DE7F2-8B42-55C6-1CE3-A7BBE235F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06CEC138-B025-70DA-CE86-E3B6944E3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045854"/>
      </p:ext>
    </p:extLst>
  </p:cSld>
  <p:clrMapOvr>
    <a:masterClrMapping/>
  </p:clrMapOvr>
  <p:transition spd="med">
    <p:pull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48558-46C6-7E9A-C993-9116D77DC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C781658-D636-BAA5-C5A4-CBC746D47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39D01C2-64EB-3CD5-79FC-E82A5DC9F8E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244DD233-E20A-1652-11C5-86BDE8746391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31BE1D3-D38F-76AE-CA34-666ECD2A4BA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0D4B373F-9F4C-FD60-2B70-DEC004CB37D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1059934534"/>
      </p:ext>
    </p:extLst>
  </p:cSld>
  <p:clrMapOvr>
    <a:masterClrMapping/>
  </p:clrMapOvr>
  <p:transition spd="med">
    <p:pull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234274-86EA-E2C5-05F6-9B909F1ED2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02F367-4BD3-83B8-4FED-FDF775DA92E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157628C-65DC-BF16-643B-9E2843C60F0A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F14EC22-65E9-36B4-1CB9-DA5978AB0B46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121B9C5-6575-C879-9AFE-4B18898651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663E3DE5-2394-AD38-9FF8-C79E8B9D5217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088A9C3B-ED1D-38FB-2B25-A7B1AD5B982F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26C4790-6A28-B8D2-4CFE-5B7F98B16971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85192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A3A9D-549A-9DBE-D59B-E07E7FA81D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C76851-208E-19CF-6D14-0A5BEF12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F61873F-1DD5-C3D6-B1BD-B49583C7FD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7F8DBDD9-BDD0-B6A3-22AB-302BDD992529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7ACDEDD7-32DC-6225-57B5-19003CA0A257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1E63E5-F9F1-57B2-C3C0-6CF3C934D56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A272236-F88A-CB0F-5C0C-1602C310B1F4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49FB8F05-A48E-5084-2A8E-AAD67FC1BA9C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CDDFE3D0-D15B-8613-3EAB-FF050137D6DD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EDBE2FBA-EF8D-1C27-A2DB-496E3A58D44B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BE5304A-F9B8-8758-572F-A078E47C002B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1BD7AC39-DF33-B0D6-12BB-4A170316B3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4763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0E060-1702-DD4F-9967-38EADBCA9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5FD33F-BBCB-D761-E022-12C57BEB9E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6B8D0168-0CD4-4B1F-B1C2-39B167E5BDBA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C14F4100-C132-CB12-1BB7-EF9332F1CEFF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8495B335-DC44-BB95-DCE4-A4288EDF999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A01EE3FA-6FC4-F163-6EAF-974C03F4C466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317A0933-6797-4390-A183-765558078D13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09CBCB1A-ECEF-D0EC-554D-B13740451BD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39903269-488E-6076-F4C0-BAA4F310F637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5391678-1FCB-B8F1-E349-4A504E8F551C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2F53AD4C-F471-00FC-38AB-26B53A6AC3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96904767-9EFC-E70E-72DE-A91DA5865245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FBBA2BA5-05B0-A56F-BE04-FA20B19C817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Das Johnstone-Dreieck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6799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62676-E617-C515-C885-D8F77D74F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B024A5F-BB5E-EB5B-0F23-81D99E809EB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A137961E-6588-4CC6-2500-3D6499CEA704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397D8FB-A129-8711-C515-5C5EBE196848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6E7B5D49-B5F5-9F34-B33D-4D02DDE39637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F2E731FF-F763-2E06-3241-ACD7BECF4B8D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588F02CF-9D97-88A0-A59A-995383B70AD2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47A60E2E-B034-065A-B702-8C29634E56B3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A4DD635B-76AD-90C9-BCE5-62BAC84455A9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35206DA-2467-68AF-FE70-529F55249D10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8F0F82DD-3201-5644-8F74-CA87D068BE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8CB6B32-68BA-8E21-56B3-1E6845A6242C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55C7DAE-49F9-3B27-E7D7-0C6EF198EF92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0C4D1C7-841E-F99F-0AC8-5F46129A0B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B047B82-DD94-A1AE-FCB1-4255CB8431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742512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C25F8-DBCC-E28E-569C-C191AD549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EA922C57-21BF-006E-1DE2-6A4F55370DB3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301519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Potential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  <a:p>
            <a:r>
              <a:rPr lang="de-DE" sz="2000" dirty="0"/>
              <a:t>Animationen als besonders geeignetes Medium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309B5-157E-B883-C5E2-C40DC12C514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34D3AF81-FF49-6E25-E8F3-B268B0A97E48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3F0AB23E-738F-4D8D-2909-05C7E19899D6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1CCAF71-8E73-D1E8-89E5-1616DB58CECE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9C4D4C54-8F0F-8170-0CBF-E1C0B5611D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FE7206CF-AEA0-11B6-B558-3114A2648028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8ED1706E-D8A7-E752-6E40-980F6E4A9154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172B883C-134E-C0B3-543E-2397AC49631E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93B2A2-F484-50C3-1C8A-987D40B6B4C2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F41FDC98-7036-888C-58D3-7C2D16409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7EBC262-896F-0C9C-AFF5-624E9E61F7EA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B6A7D28-22E6-C46F-E07A-FB23E23D65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7F8B00C6-27E6-9540-DE33-FA452632C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725291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4D6936-D16C-39FE-CC30-EDB9FBAD6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2A56B6-F6BF-72C3-45AE-9EFB1273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683CC52-AB46-F913-B339-207B9676B8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376218F-5EBF-E05C-E659-BFDA5E8D1D09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CD509E32-7372-2F74-85F9-00672927D56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49BAE5A-1B13-352A-29D4-A3AD030D7404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E5DC53C-87B8-22C9-07F5-357395309D63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F89512B6-2047-1EBB-78E0-C91527B7249A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27DD8AFA-1A62-D7F7-6F98-FDEAC4AC7FBE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 Unterricht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E8C4F140-E1E3-C43D-D825-A299C7F140DB}"/>
              </a:ext>
            </a:extLst>
          </p:cNvPr>
          <p:cNvSpPr txBox="1"/>
          <p:nvPr/>
        </p:nvSpPr>
        <p:spPr>
          <a:xfrm>
            <a:off x="131885" y="251874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E6CEB3F8-A746-9DA7-7048-A6461F1275E1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157EFF5-84F0-EFB7-B975-331A0D3C5041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EF418F56-527B-7FAC-86E5-E19C33340A4E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81BE7AC2-FBF3-B1F9-BB7F-79A5F40640E4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F148E992-8632-BF55-9366-006EF5C82167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„klassischer“ Unterricht</a:t>
            </a:r>
          </a:p>
        </p:txBody>
      </p:sp>
    </p:spTree>
    <p:extLst>
      <p:ext uri="{BB962C8B-B14F-4D97-AF65-F5344CB8AC3E}">
        <p14:creationId xmlns:p14="http://schemas.microsoft.com/office/powerpoint/2010/main" val="1391815015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Prof. Dr. Amitabh Banerji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85000" lnSpcReduction="20000"/>
          </a:bodyPr>
          <a:lstStyle/>
          <a:p>
            <a:pPr marL="1160463" indent="-1160463"/>
            <a:r>
              <a:rPr lang="de-DE" dirty="0"/>
              <a:t>2006		Abschluss Studium für gymnasiales Lehramt 	Chemie/Informatik (FU Berlin)</a:t>
            </a:r>
          </a:p>
          <a:p>
            <a:pPr marL="1160463" indent="-1160463"/>
            <a:r>
              <a:rPr lang="de-DE" dirty="0"/>
              <a:t>2009 		Abschluss Referendariat (Herder-Gymnasium 	Berlin)</a:t>
            </a:r>
          </a:p>
          <a:p>
            <a:pPr marL="1160463" indent="-1160463"/>
            <a:r>
              <a:rPr lang="de-DE" dirty="0"/>
              <a:t>bis 2012  		Promotion in Arbeitsgruppe Prof. Dr. Tausch 	(Bergische Universität Wuppertal)</a:t>
            </a:r>
          </a:p>
          <a:p>
            <a:pPr marL="1160463" indent="-1160463"/>
            <a:r>
              <a:rPr lang="de-DE" dirty="0"/>
              <a:t>bis 2014		Dozent und Fachkoordinator (Bergische Universität 	Wuppertal)</a:t>
            </a:r>
          </a:p>
          <a:p>
            <a:pPr marL="1160463" indent="-1160463"/>
            <a:r>
              <a:rPr lang="de-DE" dirty="0"/>
              <a:t>bis 2019 		Juniorprofessor für Chemiedidaktik (Universität zu 	Köln)</a:t>
            </a:r>
          </a:p>
          <a:p>
            <a:pPr marL="1160463" indent="-1160463"/>
            <a:r>
              <a:rPr lang="de-DE" dirty="0"/>
              <a:t>ab 2019		Professor für Chemiedidaktik (Universität Potsdam)</a:t>
            </a:r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abanerji@uni-potsdam.de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5BDF0EF1-D83F-8025-A077-76EA463E3DF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5619" t="6708" r="25111" b="22397"/>
          <a:stretch/>
        </p:blipFill>
        <p:spPr>
          <a:xfrm>
            <a:off x="7091999" y="2027965"/>
            <a:ext cx="1804489" cy="2596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14907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1F1E541-A9FF-414B-9314-3880207B61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A78E1BC-BF2D-C0B7-1D03-04AD6B72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DDC9EFC-7643-E216-51B7-8D0D040CC1B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D500904-69DA-950D-A80C-BFD946E5855F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649DC3AB-2621-871F-D085-4E3A2023C4C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72B54638-6A41-782F-AE6A-26F875091268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D2403FB-AC51-CBF5-E59F-F0BF0586022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CDD98584-767F-86AD-1D2B-17D728E82BC9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234DAE4B-BFCE-5D3E-1F16-64D0F93DEE09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8BF92BB-DD71-BF89-5926-01B3033DD1D2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72B66902-B9AD-40FF-CC14-4054B935F3A7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76DA0754-B657-F509-E971-48040F15091E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2EAE8F0-621C-6138-B027-ED5ED38DF743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4FC29B37-D257-E9A7-3B3A-7FDF95A77B0D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78F0EAE-7B1B-0EA7-29A6-8E9B0465AB99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473883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2B9FA21-9CD7-55C1-9263-4AA6A0DB3B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91073A23-60D9-697E-406A-B13F5890A5DC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0A1C39E5-4BFF-CA45-AC17-DCA9EB77767F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EBEA27D3-553F-419E-86E7-54C160F00BE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F2013891-94FC-5445-A809-94023F8CE1AF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988C8F35-7F46-5A31-D2AC-599C38703F2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F59B3A53-DF44-C6E7-5B0D-002B7AC01704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D6086435-9703-D8D5-76F4-7CF7AF13BB73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29A07B0A-08FD-24E1-DA1C-E0DFD7DD97BD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4F2B2A93-BECF-6C58-DA4C-C48404491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F4FA64CE-7F70-0094-2058-3DEACE9FA45B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96E7DB5D-82C2-2857-0E34-30950899C599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679389D1-CE76-A46F-28D8-A0DC3AF5E1EA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54A62D72-033E-D791-3FF2-4694F8D7DC3F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2BC6A824-4F70-73C3-FD5B-0C8558E2D51C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8453295E-29EB-5A06-0B58-075353EACFB8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6EC24DCB-4836-5692-E8D9-39E099D62202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0D998347-2C64-1DEF-6CC9-B4A51C1FB823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15754DBD-17CE-339F-13F8-99CC8B42C418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815AE864-C9BE-CA3C-3B1E-C14E2F95EE56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F711E60-6E1A-1FDF-76AB-FAF792B097C5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E16CF224-FEB7-D92E-28EE-46B83ED3F648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EAA7F279-DB3D-509A-A801-C9E311FAC649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3A86A3E9-46F8-AF9C-CF30-1DB33062CCFA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64BD5BC3-938B-DBA1-E8B3-C559A6F11861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5D4678D9-B05F-76FE-CAA2-5F098402C3E7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18EAB0A8-039D-B83B-9EFA-8B247076C443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5E0DEA58-5E2A-D27C-6508-282EE5F0BD53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239C1ABA-D58A-C38A-50AB-8746861469D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BB4BA5E4-0B8F-C7FB-C546-A64240879B55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53FA4C15-2CC4-2DD1-B0F1-EAE684A23796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30E8359F-44A6-DE3B-2A26-ED3C0FF509BA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B2612723-E765-46BD-1B70-EC2B028EC25A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38FF5ADF-174D-7327-5129-0127A447E2AF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C4D94D6D-A4DE-63C2-C3B5-B2801B24D5B6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7302E1F0-BCAF-5C64-A8F7-68074A59A684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48A076E2-67D6-8C07-E7F8-6D112E029FE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A1BAD730-F3F5-96AD-9827-34BF68A80614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48A471F3-EE02-CCE5-6EB6-65DF21F99B12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2B1C823D-759C-18B7-36EF-8DADFC13BB7F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3B69DF56-4FCF-1EEC-D923-001C1FBC5A3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4AF70910-C15D-6AE6-346D-7F79882BF713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0ECACE2E-EB7A-F312-DA27-13BA34685924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0760C0EE-A0CF-181E-8B36-82A3BCDDC712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9D54EFFF-3FC1-B185-26D5-1C6E5CEBD02D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D052D56F-CE41-61A2-5EFC-CACFE458621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F3F79C9-8F91-A2AB-BB73-865CC004EEC2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FB39FF7D-3E73-68FB-1250-B62411B9A637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9FCF5566-9802-25C0-FB75-DF97BCC10575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7EA381B8-0D19-1975-BAB2-F63ED185FD5E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68D8ABB3-5BFC-947B-C522-11DB58FCE4BA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4C3F15E8-D955-E946-ADC4-DE80129C55F4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8F0AEA9F-1C66-027A-6239-0232F1372080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9E158B75-BB01-A5DA-86F2-402062DB825A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67138C05-76AF-8CB3-CEF7-A96D73ADAA4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2B918AF5-BA32-9DDD-7B93-BDF81E99A8B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F94D74A5-8179-7AF0-4469-28CAB45720A0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2557C022-C863-C217-644D-2E5BC0CC1393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8538398C-31FA-C726-4212-04F39E145CE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94EEA38-EC4D-FFC1-02DD-A81E04E53BC4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FEF20FC7-B8A3-B90A-B4E1-4457E149C36F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B6D6F98E-F5DD-C551-04E5-0FE0B634ECB2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6BEC3EFD-7F73-913C-DD34-3B6E48E58C4E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0A07A619-6B29-7D7F-C575-73B6E5529C82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4B28E672-C52B-E1B8-88EF-DF2379F48640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2DF3D38F-AC98-D751-6C4E-10E554B8CBD7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9B7180BC-D786-2F50-7EAF-AEC245DD6D5A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74C06E49-6559-AE52-2E10-ECCD2F43138A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786EA1E1-C04E-8162-395E-D504E2AE19C3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418EC011-82DF-8529-7810-FC052F372A5E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5C796FEE-FEE3-5898-2B2B-EE6A99EB6739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D371DDF-B410-E388-36EA-383D1B3BD903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25B218E7-4498-0D81-62DE-50407DBECEA8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5A1B9E72-07B1-22BB-A481-B95F6BF62FFC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19D46B15-C85C-FAD2-E0BF-6DE888FDF1D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8DEB2903-D500-0CC7-5B18-E9318C666162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30025544-189F-FDB1-471C-E6F8CBE2AC35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E541B542-16A5-5742-ACA3-F82AB7CECFDE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D63CC625-F44A-4AD1-6E30-E071DF1761D2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338AA079-9FD2-9E3C-23F4-15B76F31E6A8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8AE47D97-FD7C-EFD2-A4DA-FA3E7B3D63AB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A5402221-7561-7C24-C2FA-22584ACAA5F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242C3E1B-07D4-7A02-99BE-5A2742CB7B80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9D2B126A-2060-5B7E-A59A-33E119DDFD1C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A72A6103-F5B1-432C-8BDF-AB0073856707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8C52CD71-4608-D891-31F6-538B4BFED1ED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9CB1269C-898A-EB02-BEC9-573CC04DC0A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1F916E7D-062A-8D07-405C-572FFD744581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7FA36306-3776-F083-B75F-ABABC22188D0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11A3A957-57AF-616B-FDA2-45CF9190F65B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93E0D58D-158B-D82A-6277-6329269EE13B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4D4FAA7F-B11E-5AE4-9EB1-C4E59F81409F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1D6DBF9B-12D4-734C-F7E2-753BB3614AB6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3C54404-29F9-3979-01C5-E22EB395E63D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225AB387-C054-2DF5-BB37-A2FEF829B0AB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E8C13E73-48C6-E938-893D-9CA40DF624C4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898EB0AF-75C3-B09F-D956-A2CEA9366058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5AF4B471-A6A0-9B9E-FC0D-5A42D62A0AD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E7D542F7-E943-0967-C1EF-C9081F8FA9D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6696EE56-23D5-B2AC-D618-D7F7DE6B1F71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713E75D6-D28C-589E-B1A3-8EC4E5FCFC0A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718A51F5-06B2-E56E-EB7C-92EB44080F62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4F68285E-3430-514F-CD9E-9EDC1BEEA33F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8C4857B7-5969-7587-F3CB-803357655B68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7D9CB0A0-FE4F-885D-09B9-58CEB1A3BBDF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415A8B3C-5B3C-7575-6712-4F25DF26FD2F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B4F75486-CFFE-BBE2-6A50-374942342D8D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11476EE7-CE5B-D3A4-90FD-763B5F55932D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A119E665-4D78-A22D-7ECE-4F852164B2A6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CC762E36-419D-F5E2-7F8C-6338EF6D3E1A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3BAC623B-470E-452E-F645-4F20E60B6278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67F2856B-C377-D336-03F8-DACB1C8FFD57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1A81AF29-5DD8-CC59-7DD1-3A3624C29813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5EAF5409-34AE-A323-6539-BF0479A7A4BE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9034E75F-F658-52A5-7CCC-A3E2F2BBD37C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FBAA603-380B-4E82-A621-E834AEF37E07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54DB8227-F136-B9DB-BBC5-577D25C8B754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D0CCBA3C-6B1F-3470-FCC8-0FDE440F22D9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C17EB645-6AC0-C983-FABE-8DCF232FEAF3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4E9CDCDF-A53D-DBF8-D632-6BFC11EE4D2D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B206F954-9380-17B5-2986-E960EA864F62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E2D322D1-AEE3-9E3A-5E98-812345489046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88E0743B-4641-B1B0-0BB4-228722C803F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DB900B3-526C-18A6-4B33-FCF98B1B129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75D09B38-A154-5419-4811-C9BB97B04CA4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A4EFF26A-1499-711A-08CA-89034F8C2048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14ACA1C5-0CEF-88D8-1A44-9F1CC8BB0C5A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DB68B418-5E57-849B-C97B-935D0DC6E321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2EF04D98-6B27-20EF-4B52-484A4F1869F3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C2FECBDB-2507-CFAC-7194-12FD398414A1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4FCB02AE-D669-CE17-13E3-CCA674E50F89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ECEC7994-976F-1CD5-07B4-02A9F22F6861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96359FA1-4F75-70E2-1772-1A7C30441392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D7743E46-CCED-DFC6-35AC-D751ADCF329E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F7A3BB2E-0BEA-B4F5-4A24-0A23269D78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786204"/>
      </p:ext>
    </p:extLst>
  </p:cSld>
  <p:clrMapOvr>
    <a:masterClrMapping/>
  </p:clrMapOvr>
  <p:transition spd="med">
    <p:pull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807C2B49-E5EF-3E37-2481-B68684336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1B3CA05A-ADC7-8071-64E1-F219D7EC9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82D7A98F-0927-B435-2E4B-DD8CA79BD517}"/>
              </a:ext>
            </a:extLst>
          </p:cNvPr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2796B7B0-A0AF-5F93-E5B2-D138D3A909C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5076EDAB-5347-59C5-696F-26F4A11F4D8B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D0E861B8-C84B-FA69-9E1F-34D94C7BCD2C}"/>
                </a:ext>
              </a:extLst>
            </p:cNvPr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63169B88-F34A-2748-D2F1-805CE2F7CE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925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D29AA15-4909-DC5F-CCAC-5F3FE5A1E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0D69E55B-B919-2E03-E2A1-B42FDC4FAB6B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6267DDA9-D2EB-3ECE-EA84-3AF089A8C345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44A50424-4967-A08A-C46F-FE3944E80A6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3EC0FA86-787D-D68F-7670-2F17488F7EA8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CF2C31BC-4CD0-D18B-77FC-28AA69303F1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29081CCC-5E59-D12D-4846-55A67529DCA7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9F8F24AA-78B6-2322-5839-6B617BC8B042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EE22C052-47DF-EA9D-76F8-600DBF1C0418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DCFF33C9-B436-0D21-9F7B-07126448D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47676636-8AC4-11CB-ED51-AF2425AF2AF5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10F11977-5FBB-6069-F6B3-A7201B23E484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B76DD1DC-FF3E-4D8E-F103-EECC0B9240BE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8D8E0047-8905-B816-8727-9F8FD1AD9F20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065C7CCC-D70A-DE7A-6699-E74E27BC1C40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1A0A0AFA-A739-3307-713E-5F457689478C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BF9F0FD6-C744-26C2-4BA1-7A8706F1994F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717507B5-E412-9127-E545-B7A43167C62B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4D8F62A6-20A2-0884-B165-3483C62460BB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91AFA9E2-1105-654F-E123-DFCEDA266E72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C42C080-0D89-2B95-5610-C3F47AFD39D9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4823BD45-3D75-3F8D-EDC4-68BD9B5D381A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116C1925-E98D-7848-3778-0104A074216E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1020A751-2FCB-29BC-587A-D3915B60096B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8F012AC3-6639-88C3-0FBF-C995F4276AEA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8FA3867B-318F-7B70-2BE6-5B1567E652D6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80F77888-285D-0946-D2F5-534797987ED1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48CA6935-E912-C6F5-2A23-A36A71B4DB7F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A38709F2-110C-EE91-ECDF-8559BA4EC82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9F5F21A3-BF3D-CEEE-37F7-E2A81E069944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7ED6B7CC-6BC1-0BF0-327D-B3110A2FEA2F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02466628-6CE4-F178-6681-40A935463322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3EB73672-51C5-AD69-76DD-11E17FA937D4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5055E677-51DC-7B86-CF63-F7938B74E81A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1439A571-ECD0-071D-EE37-5482465A5DDF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637FCEDA-A249-59AE-BEE7-979BC7B28FF9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6C99EF73-B1B4-3293-3437-4CF0A61A87C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61523E1D-2FA4-B1C6-6FC6-D3B6DB54CDB1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9F9452FE-C00A-BE1A-D7A9-A206F8DF06D6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711EA0A8-1666-BB88-E6DD-70504879FCEA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646B4B30-7DC1-822E-106C-D6F04C81DC2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D8F1F841-4105-5B4B-0C4C-B208792715B6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E84847CF-BB04-8777-3CC4-3FC1224493CF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45EA1D42-CC64-8F0C-D81D-9EB26335B831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F8CCCE6D-0210-CC16-18C2-EA56F1D7319F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ED0B4E05-3576-6BEB-B397-6FB570F4649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84B9F5E-8564-1FA3-BA6A-9987EFE04A91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B42CA5D4-E618-28F4-7CFC-088C7A46353F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88616015-A47D-5A39-A39A-8AB2BE98A4E1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D2C7638C-6A80-BA84-E4C2-E4CB495A2880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BAE8CCB2-B93E-E61E-3F53-60078278DAB8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34ADD31A-951C-3BBC-25A7-F566D0005866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3B4C987E-1725-4A28-F0A6-68B70038901D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D6A8D9B6-5DED-A95A-8090-7F1AA0EC96FB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EFDE700F-9B1F-1C57-1EF9-1CFE7335DE84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56C6EF12-5AD0-367C-0D2F-8F53B362EDA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D8D17432-FB92-A143-FD6D-7658ECE8497E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66393259-FA51-C9B3-582C-18101435A7B4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A952FE7D-DC45-B762-C465-1EBA49F5D29D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C72F541-FF46-CC09-352F-FC2934D93EAE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67C98F39-3E64-A975-BC3A-7F6D546AEE52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FF29A4AB-C711-64BB-3849-B478CACD6880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9D300CB8-E775-7CE6-17C2-A8EC0ED302C6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CAD77469-349C-958B-A4B7-D6E35BC1AF1D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0C9E11E0-2B42-B5CC-D339-72A8B83D69DB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B9A09077-6786-ED73-F6F4-1E44D37CB771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EEDEFB8F-3EA0-DDAE-7CB0-CBC68C5CD375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E24403D4-9378-1340-F2FB-30FA0E077C1D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AFD0600B-D0C0-84EA-DEBA-FB797435C58A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C7D31EE5-C7D2-5C48-343F-C7B34C91BDF7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0886F4DA-89F0-4A8E-5B3E-97D93C2C0980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8D9A2C4-CD6D-0D1B-BAE0-620C43F5CA14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4B2381A0-258D-87C1-B39D-E2AF3D4D1811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2CD7D81D-AFA9-4F71-50D8-8D23FE0DFD17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640582D7-92F1-8470-7429-51C9E39EA2C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2E1E28DC-1BE5-8220-961F-0EE7E97BE6FF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CBC28B95-D8FD-00F9-D1B4-8990D56ACC74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7E4EC013-A1CC-F2C6-36F4-A930547785F8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6D44A0A8-869A-7693-3EDF-60A4EB0AD7AC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D9DE94A7-4B38-835F-8F08-A6EA753D18F9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97EE6757-CA62-9FD6-E7E6-C66A1BAF8B74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09A8DAC9-338C-0F2B-5E79-E6AE70CD197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B4BDA152-E0A1-1590-18F8-F17FE9CB5572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4924FF30-6B98-9FA1-B7A9-A4A7F18810B0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ED3A8A46-0874-F779-3F4F-B3E35457878B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C869D5C6-3595-CD07-B560-71E3694B8260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45788156-3A1F-C0D2-FE87-2BB16097796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715B013F-AA22-2B9E-FF60-7B87C1C8D608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8A04C952-2876-38AF-0548-086DBAA2ABD8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D9109926-502E-F74F-F695-C2D4B549FE2D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6398CE2E-ECA8-018D-D076-0110AB05B1C6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FA478675-3BEC-AA1C-8DD7-15E664175A5E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888626F8-A6A3-F2FE-3CA6-51E903D84A91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2B9DE47-D3C1-EBE6-E01E-A7C3042E7228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080CB2EC-2898-BB8A-C66B-F66918799F5C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376C192D-EBF3-DF8A-4051-BD923BE19467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27BEB05C-39D0-D01B-74F1-B33C73AC90CD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D5747C1C-75AC-76C8-96F3-1E39847231C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5EF64F36-9E25-C295-5F27-6C564AFCF23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5D7889AB-3888-E654-DDB9-40FBD4026A2C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9B64FAE1-87C7-1B42-D5D2-424B82F5BA78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C191DD73-C810-EFB1-D554-5AD1F172BFBD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A7186641-D52E-1D6E-339E-D35204E98278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D9B380E2-51F7-C413-8D68-32B5A2146895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BED7A597-E4E0-5E8D-4D34-63B7EB2B9C21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FC99D64F-8D7B-F7F6-C3B6-B5CAAA8CA8E1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47E952AD-EC27-1F50-7FFB-B790D05E595E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8BEE2599-700E-CF98-207D-C2E71A1976F6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D3F0BB39-7963-FAE5-84E1-A20F00560AAE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BF67C4BC-B659-9189-DC3A-C95957F19716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F5C3DD2B-AE26-7B78-5211-C0C09C92CB6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00DF3487-524F-0086-2894-C22B5B5D4780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0719B3E5-EE08-0D1A-F647-7A0920C417CA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AD19FBDF-68FE-29BE-CD74-7B86BC714243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D59F1A94-02D5-765D-0848-46B36D599426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9085C54-9D57-2DD9-C122-113319A184A9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A5986F83-D2A0-B41D-43A8-CCBA5C4828AD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166C590E-D6FE-B567-00B5-D27D7D90983C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0E24194F-8E97-75EC-E89F-9FC67CD205EC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D8B96BA7-0BE8-42FA-E807-F1CC9FCB32D0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D7009FE9-BC2B-C6D2-CD9E-FC2660A81875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79DB43CC-4A46-8056-F9F5-8754E7C9E451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FA6B5D7F-4E87-8FF2-6315-9B736A985F1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EAD2CCBB-F66C-2ACD-3BC2-605AD1AE194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C33325C-0EB6-221A-6799-D738A2189E99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EB449C4C-9DC4-83C0-7527-65DC626DF741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06758F81-9F4A-8B4F-9A21-FA6561C61C8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C1FB2F5F-6CB3-1DCD-A3B9-E1C47FB21905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83F2090B-73B4-A688-118F-EF68661A9ACA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1F13F44A-BA60-8E9B-6B3F-7B40592F5B6F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87EFB8AB-95DB-9230-7449-A2303C0D68D1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FED1AEBF-A6DC-8DDA-0DE8-D540F54C094A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1734992A-D8DD-0575-8EAA-DA98FD7EA54D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8672EEE7-8B21-8FD8-C326-C35CB92AD666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31F5789-6EDA-AA76-6FCA-A1EDFADE57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59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7879A7BD-4D20-EF6F-21D9-1655D5F2C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A99D2168-1A54-078F-35A8-EABD407D1C27}"/>
              </a:ext>
            </a:extLst>
          </p:cNvPr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5455CA3E-FE62-6419-5EBA-7CF931C12CCC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C8B0BA9A-CE32-90C1-756C-9F2D443B5046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A48FA12E-903D-135F-4BE9-B33D4E478028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22A47973-50A8-0764-465A-8A6DF0BC650A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&lt;!DOCTYPE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&lt;title&gt;Teilchenanimation&lt;/title&gt;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src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="https://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cdnjs.cloudflare.com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ajax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libs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/1.6.0/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processing.min.js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{background-color: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gray;text-align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&lt;h1&gt;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Argongas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&lt;/h1&gt;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	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setup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size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(600, 400);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background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= 0; i &lt;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x.length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i++)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x[i]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(x[i] &lt; 0 || x[i]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&lt; 0 ||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height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(0, 0, 225);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mousePressed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(diameter,20);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 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&lt;p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label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"&gt;&lt;/p&gt;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351217EC-6C18-1E95-189E-FAC8867ACF9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7CFE4142-DB13-35F1-0EEE-15F71E03C277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Möglichkeiten zur Visualisierung der submikroskopischen Ebene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29278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043C7C-E6BA-F84A-75A2-7A74D81D77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00E1C3-061F-EC81-35B7-630DBDF0FFE4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Elektronengasmodell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F6BE16D-FA11-A37C-ABB5-F638BC51ADD3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Noemi Hagen &amp; 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A2D2BDC9-13CF-ED3F-7950-6AEA96AE9E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07.11.24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C738A6A-7D31-47A4-A0D6-EABE08999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932852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BF99F7-E0C1-5C50-0724-AAF230BCA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8F4E05-5430-33E0-4C3E-E8DA8469DA0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15D272D0-0F0D-8BF9-48B4-D73B8245E94B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(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https://klettbib.livebook.de/978-3-12-756830-1/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423F07D0-4F4C-E2A8-1968-949C2CA628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44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28ADE-6B2B-D5C5-192E-2FA582393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ED9F2C89-6DED-6A7B-1EE8-AFABBEC36361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5385E63-EA58-85C0-B756-43CF02C268A4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2BD29F5F-83A3-206F-5F7B-4DB11F83E6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CDA76E8B-16B2-3BA8-C25F-AA99A41E86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C66DB892-EA1B-0231-508C-E00F25DD24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136E28EC-51A9-4188-047A-A753378816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39C2F8C8-5425-B6E8-5B22-2BB6C077D6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C176BCE1-CFAD-D026-CB98-BA598929A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3BCE8E1-DC28-F391-5D27-AB7AFFDFF0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37ED66B5-6F0B-83E9-9B0E-FFC1D9A8A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1CDA0F06-6E51-6E33-0895-05B9A286A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7FFB9885-1589-328F-FDCC-9EDBDDBDC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78A8A835-466F-DD82-8EDA-13AC66B10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4E08BE65-A9A8-D203-8EA8-6FCC1419A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35D07840-3D98-96A8-D935-FB4AE3D4B4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A5190466-79A4-3F8D-D9C0-6C02BB8BB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B9F610AA-54E7-9D6A-FB28-4BF836928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74B82571-690D-9AC5-3601-79B4EEA46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3B48F782-A8E9-0FD4-BB62-92AC241A88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86692D89-70FB-4D00-1FCE-1CE36DC58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EBA4FCA4-BB48-C474-0EB0-667DD2B3B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5E059E7-6262-3E8B-DDDE-29B5FF2F6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16645BBD-2382-8875-B733-D2A28761F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19BF23A-309B-499A-8C8B-365E422F41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C5045504-FD12-DE1F-EA4E-BEA5652EA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404B2AF-7E60-FF37-41E6-1F54B8D46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A79F723E-B332-A51A-590C-9A8505AC6D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7C14ADB1-5C21-29BF-FEE6-3D2C55470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91B90899-2DC8-63E4-8092-CA0115C68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579EEC2B-E12C-EC03-B386-D6B50E261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A9FCB64E-1EF8-B0D2-5D78-7840B3E49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8C20C9BF-B7AC-6492-1D5A-A9CD2AA6D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C8CFEFD5-D737-E609-3477-454976A8D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8CFC9419-4022-2BE3-8664-472499D0D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F311FBA4-CF54-8D13-CCE2-6F706AD8E7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8A25B0DF-E012-0C10-0680-60FC57C7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6E0D3D48-0E77-2DB6-DEB5-EABCE45A7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55A289E2-797F-D712-7BB4-E0BC84560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A110C9E-D89C-7A6E-AB85-C549C6701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E4C27290-F019-A4E5-B9D8-CEFE9E26F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BE11689C-8EFD-33C7-8780-0F0CD781FF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826A424E-AFCB-74E1-0760-D84F7721C4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C1FB4871-0A0E-75CB-0812-A80B5340386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B5A76DBD-395F-39D7-C837-81B77E4FF6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376BB52B-EF83-BE3E-8AA7-5558F0824DF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3FE47786-1C5C-90E7-B22B-27FA060D0F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0BDD5770-CF10-B89E-6D65-F384B5867D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92405FC-27C8-B1AD-D41D-4EB26488CD4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00025955-C31C-93D8-7198-305A65E9AE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7E5F8409-E2A7-EDAC-689C-E6D0D87306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2466E4B-922B-73CB-0A14-82001C8923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3DF7EF49-7AA5-7A47-50CB-E1922FE317B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94769D38-F6AA-D37E-8399-68900D6CA53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B998F2DF-C60E-8595-50E1-E09838C5C9B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38B9972A-DC83-10FD-825E-BF8601A3AEF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BD8E72B-85AC-7FB6-419C-FBB75A9E16C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3795015-2D5C-D916-CB91-FA72489A5BC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2DAD274-8512-A88A-B6C0-794498880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8E90B40-FB6E-89C2-69A4-BA54E4E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4D5DBE41-18D8-1C64-64FB-45B3900FE7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57613FAE-6C69-606F-3650-4F7131E13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D8D46A32-D7EC-F842-698B-063E95BAE1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8B4E92A5-51B2-2B20-0170-8E05B35C79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CD60839E-03BC-0D38-88F5-B0775C71C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4ADD5DD1-04BC-FC8B-808C-CA30DE918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FF61DB1-DBA1-D427-3079-AADFD6225C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E68E82D5-A1C8-98F1-BCCD-4DD0600122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77D1AF48-B215-81DD-2584-E0D819E3E3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316199F6-F38A-C99C-891E-AE214B1E9A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BB847E17-E8AE-BFD0-DD36-C29FF55B02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49253A3E-5A00-2851-5600-DB5D2333B9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9BF7C588-391D-C4CC-3D4C-AFD17DE64D3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D0541184-B136-ACFB-34B5-BB2037B5E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07AE5351-0D5F-F6F5-87EB-0BF60D0FCA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373ADB60-0586-0C2B-BF93-C64B2BE0317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C4DC65EE-622E-E8F4-4BC0-2C760B4A1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0CAF60AA-D35C-34C7-77F0-7AD3F681D9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0A81D6A6-6428-5A9E-350B-35899FBEEF9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6BDC811B-6F25-E4B2-CD48-91DA759D16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1483B86F-2620-9138-BE79-C264B8DF4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070DC1F2-78DE-62FE-9139-E3B8045DB7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22DEE3D2-80D3-CDB4-D599-88D4808142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592649C3-C471-0D6A-E31F-4FC224F5D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3F09D8B5-4DA5-1F5D-5860-4DF87085CF5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A0E63AB-6CD0-4A3D-E15C-FFC4DF7BD2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C21E3031-75D2-5569-B520-9F748D777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997DB6CE-8ACF-BE6B-4E48-CC5D5E1EE9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13F305E4-90B9-4FC0-9378-B1E2D26A3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7C578421-D112-71D8-4A43-16EF7652B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AAA84C9B-A018-2A3C-3717-3BBC029890F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7D8941C8-8801-5C3A-D678-6FC159721C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FE3CD27F-F62B-3418-2621-48F70F6E07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4FE4A0B-45EC-3B43-8849-4F2DBF86FD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9D8C06F4-D3C7-515A-7BF9-C1E1F1335D80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1696166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17A7D1-55B3-07C8-59AF-4B9C29EF1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10289947-D053-D492-411D-47C6C4FB00A7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89DC350C-757C-5A54-9E6F-4D9C40F4D7E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AB9A09D9-A9EC-C3F4-558B-22553C67D2D7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4C0E70B5-2445-CCCC-28C9-87A7C4339A2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71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E11C4-C827-EBF0-693B-D51F3F628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33394CE9-41E9-0F0C-8143-872A48EBA6AF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EF5602A-1481-8387-E564-DC2EE11A24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3E4ED53C-D4C6-1D1F-09DF-1AD2C3C58F8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D0FA13AD-994D-4909-21DE-5260EB6FBB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6ED6D7BA-2F48-4FB7-7B6C-534A5459AD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D664E16D-0D98-B117-5655-DF6D875373C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FCCDDFC3-7B4A-1AD7-9583-A5579328BFE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BA02E27B-B8CA-7167-CC7A-D07DC5DF2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5665CB92-BB03-5ED1-6143-3B9B9B8982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4B9B208-F0F5-BB7F-3288-BEB3109E8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A16A65D7-F5C7-48FE-EA5A-0020183C1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1BE7E6F-11BF-822F-3214-1C175E6C2B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678E3959-9C44-38FB-B059-24AAC6FC5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85B015F7-1C85-677A-6F65-F007CC33F9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5706E1CE-40BB-BE5C-9B11-7C76FC59E6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600FF49C-8ED8-A095-7FFD-B54D2A26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77489FA2-E56C-88C8-7EF2-ED47F2DB37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559EBE5-CF7A-D43C-FFB4-DF8E6FDBBB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D5B57EBC-C89A-C38B-4010-B65BA2D6F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93A19B2A-57FD-6452-891E-28BB6BBED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F9EC2713-5C18-1A6F-23E0-01F7E7E9C2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15EC82AB-0610-6EAF-6AB1-C433B1114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E488E7E2-634F-AEB9-70E9-15B83420C7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58AF477C-429F-F773-5D1E-B0D8DECEA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C24A434-3D9C-F1BB-E693-43D371886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3CDB98A9-44D2-73A0-C342-D35DC5477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CBB24EFD-DBDB-9BBA-62E6-3997A920E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80FCCAF4-F8DB-F4A6-C929-2DB1728179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894F729B-48DB-F4F4-3480-ED6084E9D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47AA77FA-8080-B003-A225-18AADB2CE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74989967-3EB7-E713-59E8-B2F40FED7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2B7221CE-F62C-9D50-ED12-6476CF4F2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55780AD9-86A6-3656-4360-CC6BD6E198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0ED5A2FA-E9F8-21D1-F7C4-9EF972F36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3E3195C-0F98-FD6D-CF78-87A0FA7A5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428C6087-A277-D95A-401C-9AD25A3FD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0EF3FCCB-5C46-01B7-09A5-42A626E4D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0AFF3909-587E-E15F-99D8-9ED9538BCE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B0079FCF-2C4D-6EE7-44E6-950E918D9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9215AE3-DAA7-30A5-4C1B-1096FDE25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C0F4F9CF-F001-83A9-385B-4376BD5384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F6DA1BA3-5842-9A13-A3AC-F0E793BDC5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0DECFA-BFAB-AE2C-7C45-6CD16B5E7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DA9A30E2-2EB5-76BC-A3CD-FEFF287B10D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3CD236BA-0E3C-C977-AF30-000F91D8ACB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9BA41296-3E55-D3C1-6A39-C4F2FC49FBD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91605FF4-C964-0AE0-F19A-1B81FEA04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384E4A69-D73F-ADFE-E354-EF214FD6BC8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5629CEF3-B636-073C-5607-A62BC07CB3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EBC95BD0-FFE3-B2DE-4E3E-7660633F7C5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CD6C9394-C0A9-07D7-F475-048ACD05D0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C041788-1A0D-1C82-D8FF-F0268BC197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7458F650-E706-13D4-C2FC-B8ADA7A6D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DFB47C64-FECE-0839-DDE4-3E831412A71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C9393046-9C28-298B-9CEE-6C6BAEF7319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19B2748F-B3EC-5CF0-FCD8-410E0CBBAD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4066785F-B6A6-01ED-CF69-386C8A2A3A4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E91201C-C1A1-1F17-978B-9AD36F9B019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F02F83CA-D5EB-BD86-B4E8-5425CF9E4B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8DF90864-6870-0FC3-2561-CE819F67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566C38DF-417C-CBC3-5C0E-CA4EC72D6F9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BDF46DA6-B522-B63A-CA7A-834FFBC25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0A3E7A91-C612-193B-4DC9-6060D88E0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07712A3C-69BB-58EC-F8F8-BCEA505B2FC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3869D893-30D3-CAA9-0401-14739A8E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588FFAF-4C30-7F47-D8B8-AB9644992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8BDABD23-460B-D6BA-F710-56D8FBE15D8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7E33C1D7-8AFF-5FA8-5906-AEF608943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B2D2E9A-544A-DB0F-55EA-A8CFC0F46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5E994843-F022-EAA2-6020-E9CD8DBF4D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52455E3B-A610-9E85-8A62-DF3F3DEC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09558FE5-81A3-C782-DEDE-3F88BC1CAD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B8BC45C6-6010-1AE1-ED2A-925A5C35B35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90FACB33-D3ED-B077-9191-DC97A3682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79B3A9E3-15EA-CA1E-FC34-16C5CBCEA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1D289119-58EF-5F51-4B78-2BDFF0DDB34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3E236E35-2F69-1B19-EBA1-D66A9AE39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DAC57F65-C192-6A32-E7A2-E86DA903A8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D60629B1-A406-662C-DD05-5713D80F78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DD254422-12B0-6C2C-C530-9D8C5C485E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A8D81FD5-1AFF-8CC6-B0D6-31308F51C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FEC63D63-7582-F278-E3F4-20BE95931B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B7BE299D-B177-67F8-3569-4116F197F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333B719B-76CC-7AD9-69C3-18F71B7828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7F6F527-2646-B3F6-A362-E3AC4D12BD6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6C2BA544-93A0-CE29-3E43-0EB41E3B2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98558A1A-128F-F3E9-21CA-37CB5BF882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BDFB4675-2BAD-1326-3E52-6C5ECC63B7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037B9B42-A4D9-9C57-DB6B-49D21AAD25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EEC849E6-51E4-5CF0-DCE9-54A24FDB7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90926C63-335F-A146-2CF9-280A360060E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CA8CF82A-D9CC-34DE-086B-C0013F78E5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EE348679-BA59-FCC8-339D-25A08914B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5B4AAA18-F000-D3E2-15D4-F94A333A6D7C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53158542-39F9-D4F5-9094-1B65CAB30B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F15E9D00-6516-31D0-10FC-6BC43A8CF4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7A0DBD5B-1A22-6574-DC2F-EAA1B3A94BA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660522DD-6146-230E-5FF7-4EA8BC2980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62E44900-AEAD-CED6-815E-178AFCDE7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690736B6-0E17-BEC7-F278-EA495A6DB6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7ED5F294-2056-3E01-5218-BF71D469BA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019B27A6-19BD-66CB-C1A9-C2F7979C1B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08EA056F-824F-8AD6-458F-D96553F18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5580750A-1BE8-7C98-05D6-A77E352EF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43350998-01C1-0960-A9E6-AC325C56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A8B9E213-2446-18BC-564A-55A6B646C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BB15804F-592B-A507-F0BE-BB8CA3D20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FDE13F1D-1ABB-C5D2-013E-408BA507A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17B9CDBA-5217-9CCA-8CF9-08D50EA5C2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3B1B718C-537F-8F86-8F30-19D819E116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4A1B6222-BB64-EB88-4DA6-9B34DF7FCE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6E7001AB-FAEC-F508-8674-3BD2E4342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4593D5A0-C3D2-FD20-09F6-CF666188E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2B88466E-7C6A-0DCF-A92D-618A3EACF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F88681AD-1941-4BD9-88EC-6E1D16DD9D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E3160E83-2AFA-99CA-25D1-69C086F7B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F4F087A4-863A-4D1B-2439-0A85D3EE1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2455CFFC-1D1F-DB1F-FCA7-3B179202A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8FAD989D-E41F-6819-E684-7CB86B7C6D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B03EB8F5-54FF-778E-B041-3C5518E574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082655D-7145-4B4E-8710-63E8265225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A367BCBB-5C63-63EA-D1C8-A833F90F56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3CCFA316-4306-D3B3-4846-18AC8F7CB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F83BF11E-B811-A7EB-F8BD-4E51823C33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DA6D1095-421D-7213-8F31-FD64D5DF54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9D53BB0E-A21B-4D0C-4B92-57D0700A66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0F4BF44A-1748-1195-A1AA-12AC6B926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43956B6-9243-3898-64EF-4DA5DE81F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12416DF-BE61-75CD-641A-FAF169C7A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B21375B8-5BCE-A3F1-ACDE-ED178B25E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0DAB4DC1-80E5-DC1E-7497-B9746942B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ECAED30E-4B95-C645-42E2-122B75347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55F7C83D-CBF7-EE89-1061-E17C51593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3520A914-EF1F-D2E1-02A4-CE0324ED0D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3A9512C7-EA29-A668-3930-607EECC35D6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6A92CBE5-48E6-C26B-D0EE-882E231B1A2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50643215-48BF-22A0-F41E-9F560F7765F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F450D2DE-66A7-7116-4C06-79EC132D1D9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88407712-7FAC-5CE0-C76A-BE1733069E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97E16E41-C86B-FBDD-DEB9-0B8FEB2253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831EBBFA-E006-B244-D69F-297E693A01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877D78F6-E21E-813B-61CD-E52E0FCBF5C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F8F5F60-59E7-1DF2-6322-3DCA2A76E0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8747EF40-71C8-1518-276E-D5D74AC1CB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C1678DDE-772F-F52C-BBDC-383DEA8E2D8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3E5E780A-120B-97F1-4050-5743C1AE2B1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19B04004-B5A8-97A0-B763-835D2328B2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6237696F-114F-0652-DCA5-40C1243AAF6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7DE7A7BF-2713-5A41-9898-D9C265C681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2EA16B-BD9C-1602-B1A4-1DA1B1FF2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17D0ED3D-DCDA-13E3-8AFB-5307B591E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7374CF2C-04BC-93A7-5D9C-7C89EAA644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8095B8D4-8FD6-BF6B-8994-49CB759D7A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4F6BEDDA-5D3A-F2F2-7B3B-901611A66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D574FA73-DBF1-8A62-6B36-F696332BAA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7D41B243-5A04-E8D5-CB7B-DC045465AE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90CD140B-D2B8-DCEE-2106-6029D94D3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8AF222C-E033-0042-01A0-69A6E4707DA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39E98F-E967-98B3-B761-ED01470D9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4A04EA19-F4DD-71C3-1F30-307FD7CF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7A548EA2-3DDC-5485-1836-DDB0B569066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3057C619-B7C2-67B0-F28E-F9D62FFD76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FED98250-4FF7-CD71-E42A-68DDD007C0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3220864F-8669-3F91-7F1C-F6B73D1B478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75E15DB9-6FE8-5232-84BB-34134F1B3B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9CA8C10E-CB9D-F7BD-A301-AA3C7B65C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88C53A12-384E-D350-44A8-603128399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E45A25F1-9AB3-B650-928F-21E398797F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3DA6B0A9-2592-B806-8FE3-64B69E422A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31C60089-AB99-4D2F-168A-B5F090BAC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3ACBC18E-8C50-AF48-16AF-5D6F6DFDD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1AE144C7-6BEB-7D8A-C0F5-01C270A97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E37A3BDF-3005-C1C8-FDC6-0BC8D55916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8319CDB6-684E-9B57-A0FA-6AA9E0953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177C234-3B14-0DF0-48E7-B8BDB3C709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8A006A0E-E415-BF42-3A11-EC84DB8EA5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1799E7D4-B11D-37C8-9893-4F7F686C22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F603082-DEDD-1F17-1B13-C2806E0B2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30B706E7-1FA7-E9AF-FAB8-FDC88A50448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4313A2B5-F4C4-F0E2-5DB5-07CC97B92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09D16B20-8AB2-2FB6-1703-6F5C6FD6FA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468BA8DD-F530-397A-4F05-8A473F9548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7A7F6D7C-151B-581F-7002-1224B325A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77B3247F-42EA-8A28-46ED-F3EA4FC83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2563851E-E4E4-C6B2-6842-984D06DCCF0C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F1ACDCED-51D0-36DF-6CC1-0BB02410290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06E5F2BE-F1A5-7D35-CFC9-5A31BB0834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B9020615-7B4F-5368-A11A-F82F05876AE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21E8FC-E1AE-F9CE-04D6-3D7CAEA2BC7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883416AF-49B4-7431-AFCB-24227CF3F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1E6A515B-7028-2C85-2678-C11AFF873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0D2E388E-4DC0-8902-8774-4934DE882F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E9AA30A-EABB-4C24-8DC8-1305558418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01873F31-1212-1F70-B5BC-40EF10EB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C1313F67-DC06-4389-DBC6-117E47440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03C408EC-7B23-B629-A06B-7C6EA6188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F1FEB92C-0ABE-DA9D-CC5E-166CACAC7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E91695C-5619-318A-7B29-22FCD68058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0BCA7D2A-84B7-0BE2-CCFE-4FF9F0029C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96202C15-4A53-D1F8-28E8-3B1F1D189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EFD3F822-DBD0-DA92-31A0-66ABC95AD8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4676F449-4DA6-99AF-435A-3DDDC83C23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4FE8296F-93D8-DB9D-3EB0-52650C531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A32F7A42-634F-D347-B9D4-D7C544566F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A92711BF-31E3-C3D9-D1A5-28A8BBF8EA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7C74BF53-AF0A-F898-17AC-7199D58E6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B28A207D-BC21-D2EA-D660-63DDBD7EAF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1DE4344F-D7FB-6764-504B-3BA7C00FAB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4B3CA194-4154-E488-6DA3-236DB86DD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7364DE85-C2EC-4D12-46B2-6326EC3EC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FFAE4511-95BF-E561-5BAB-EE5AF7BDB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96A8067-1F6D-A654-3C1C-684FAF806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76DCEC6A-0D97-FF73-7321-3E7E0FBF3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3151D9E3-654C-2432-779F-4778EBA8AC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72D05C63-A6EC-C669-7E01-A47153096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3DCD17AB-07CD-868C-3672-5A009D179E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ED357B3-403C-6A7C-0AF9-8B02DCBCC6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C288670-79FD-4311-D8ED-6A8443B7E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1C388F3C-0A57-F1BB-108E-096A33BB28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5D1197D3-1485-56B5-C457-4874B0998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DF90FAF0-595E-7473-EC67-A6DB3FB3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AEFDC85C-DEE6-9B88-5F5A-FA90EAE0D5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DD71BD35-7F1E-3ED5-9365-78DB4C089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58080099-9FFB-B50B-6E3D-0605AF82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2510CEFE-ECAD-0F86-5AA5-44E713AF9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E2AF3ACB-CE64-BBF9-19E5-284B8FD9989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7A1EA3CA-104D-D874-FA40-9A0C443A75D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B1653ED3-2896-269F-1F38-D93F69F9193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94D03C1-E8A7-4658-67AD-A12554AECB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5E0806E4-2E60-2877-5543-65C2F0391C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B7BC6738-B7D5-808C-B5E1-51EF2AA5858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04B87179-6D94-65F5-3F20-5F17A3D1E7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ED2C55F7-6B30-95AA-09D0-74D448B7EC4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4FDCEE55-4D34-175A-5AD5-9C209BEEBF3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E59494E0-AC2D-0DA3-4435-17C7EEA479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5AD82B70-4887-B7C7-5FA7-399B8B3A2C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8009DE2B-5FAD-4D81-0384-7681CEB237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583FF662-67E2-5521-4019-7D857B51BD5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D62EE146-3240-8F62-BD44-A00B84C398D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AA01117-4EEB-5E96-A8AA-0CA51E14F69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C7973889-BAB6-1E38-762A-FF34745AA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AE0EFE6C-8237-1B76-F27D-575CC52913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217E6730-E879-B6B4-E71C-5A5E2F69A7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C664D3DF-90D2-52EC-D7E2-A1C9C5062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1E94EB6-B247-9172-1C18-4E57FEF90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F50F32E1-007F-04D1-2B4A-CD1837DBE4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B117D0ED-6853-37E0-B28B-5CC7BD290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92BD4423-B864-8F1A-B29C-A745567473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ADDD4DED-C74E-78CD-5FF0-2E0495220D0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CBDAC305-5635-AA84-5561-F9C78280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049AFECC-66D3-8A0B-D4EA-B95D5E76D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A3A299B2-3984-4C25-85D2-95862A190B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6C281B29-7BD1-1F28-D2A1-609E805A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B94C8672-4345-601A-F36E-9BFB7AF37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B8112F1F-7D62-2901-4D20-171DDF402B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CF86949-4529-BC3B-5F12-8D48709D1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9D7CC5B7-6835-A37A-3B83-C634FDE2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B0F82B5-6C2D-9F34-0AB1-B5A73E6884B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BCF1A196-6491-2EFB-3BD9-4C30691E2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D6B27CA5-77DC-A3B2-F0DA-7A1EDE0A87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DDC9CF4A-34EA-AE4E-90E2-412B06C06D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528E083-FD56-3529-1C88-6B958C26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E63BD14E-8055-03A2-BB1A-7954A882B7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E651B89E-7C83-48BB-7B75-AB2F84B64AC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D7E509FD-C2B9-F45F-766B-FD09BFDC5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221D3F34-7BE4-C0C1-D196-7023D4128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3711CCB5-6D23-AF1E-5C8A-42956EF3E8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90BD44B6-10AF-AD01-6F6D-117DA661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FD1E6C2D-A8BE-E63F-3412-BB8415FF9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4CDA6924-A2F1-A26D-B942-57D383527E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E5B24E8-A1D6-2FAF-63E3-61B8974118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11B59A5-54A1-4078-92FC-483B3129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3854E500-173D-9048-1787-1C5DE628B0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24AD5F88-3FE3-0AC3-A4F9-A455663134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AAB7CED0-83A2-032E-66B1-299CBA879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B0CC9386-B7FA-CAF3-E58A-EF42E05036B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F9A5E7B-A961-4E7E-57CC-5FEAE3036E8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DB4B710-F8F2-3372-D1C8-02DDA3837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CE3B768-F80B-40A0-1113-50AB3EB63C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F5104524-03A0-FA7C-0351-89E460573A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C7F0CFCD-1375-A397-C096-354392357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744DEB4F-D7B8-06AE-F95F-30D412955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F7D8098-8309-6CA7-9497-E2E460E33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3D579B14-6A21-40C7-83F0-53EF2A17A6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F69902B5-76E2-7C97-D1AF-06D4235FF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403847CE-556C-5D86-8FB0-06E12BF35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F0C91B13-3DF3-7083-EBC3-4C0FD6810E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051906DC-93C7-01EA-1F80-3640BD9A2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D34C9299-6ED0-4578-E9E7-836AF3AD4B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59EA139C-FE02-9858-BF32-3279C28AFA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D965590B-E400-92E8-BCED-DA673E2A2F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56B32663-6AA0-5409-58CC-09CD082844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A09526F4-3FFD-3D4A-73FC-9B08B289E9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2F5FB866-C7C9-4D8B-1262-D83B1C1105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887BD835-1CE1-F63E-77D8-C013E92852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9F7D9AE3-2D31-BFFD-FE99-E8710AA40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6FF227DD-FC6C-854A-E6DB-1C96887238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9EE05307-DCEF-7AAA-55BA-70C2F0F306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5BF86988-3C30-6008-02C1-E831DC138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6657859C-590A-CA7D-449A-D52B6702F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420F5688-9BDD-4A41-58BE-692DD4EAE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48A38B63-ADBC-46C2-D7CD-B920A0991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ADE9361C-9D24-DD25-79D5-F49292BA97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0FA0A86F-0817-B35E-A243-ACCC59E73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AC0C956F-8957-7B0B-8C83-8997BD81AA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A1D66579-0EBB-E748-4D67-BEFA834A4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E36AFFC3-8746-A761-E6F9-E14290F4B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401B1D0F-AFCF-EB40-9F6A-A603557F5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04935368-82FD-29DD-CB0A-247F0A00BC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417B438F-6F8B-3484-F0C9-1BFBB1CE06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88DB0132-DE8A-5214-5AC3-B69C8DEEF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46A8F5DA-6EA7-77D6-D861-1EDE678C6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46D586B0-BD5E-7C82-301C-DD9BA2614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E28B5F11-E58B-E4EB-71DB-180D69FA9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29BA4DE3-6DDD-8784-BC49-D3C186F2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19555D6-C8B5-A01B-708A-8B24C58F9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B9A4B99C-0627-8371-7D82-9B6B3001D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C65B6682-EDFE-9A3E-64AC-BA90E34A239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9897802F-9179-AD69-F564-DC165371ED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2AC5213-0AE8-A626-E3BF-952651C8565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F352BF5B-41BB-5A0E-DA1E-DC371A60C1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983F609-BCF0-F03F-861C-10022215E5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65AEF0AD-3DFD-9354-C860-A3FF441752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BB4C7B4D-0073-717B-566C-ACCAD88EED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7AB15A18-259F-DC96-6B00-AE811EE29B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97328A2F-B62D-09D7-A09E-BBC4BDBC726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3D36CDA-D7FE-56E9-312C-25C7CB72A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A82C37BA-9457-C421-575D-E3046AA194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A6BA19C-6B9F-1E34-6670-A439847D9E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9B695190-7C98-1C51-7CE1-BBCE905FA09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269A570A-2279-7A67-B868-243072F09F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0454C187-C6FC-B45C-A815-09218AF90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72099D81-1FE6-1F06-64DD-C06B29406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13D8F9B2-9E29-6297-04B4-8F5401E2A59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F3EDBED8-9AED-53FC-E232-785ABB1ED7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E967BD43-08D5-404B-606E-E48F914D6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74464CCB-352D-D473-4976-14106D988D0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684ADFFD-BFAD-2E54-971A-606690A91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A1C71025-6B2E-247C-96FD-894FBFBB3B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91203EBF-284C-DFF3-28BB-584516EF16D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10906F97-7795-2A8E-825E-D489148AC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16DC76CE-AEF4-DB00-1A3A-4511A6FD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47803FAA-B680-6D98-1232-8F5B6F34F4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D14CAE7A-ACD9-90C4-1BA0-D717ED5FBC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79C90B7C-4F0B-71E8-9EA4-E179EEF81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80E622A-25B1-E091-40AF-D01BC0427C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28E338DF-1D7D-FD92-1F19-C2AA01F0E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CD312C7-7A65-FDD1-DD0F-706FEDC81A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31001D8-D5F2-7A55-B5CA-909C453DF1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313873A-DC24-BA7F-D3C4-6724D39761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8EB7389-768B-0BA6-97F5-6CFCA15BBC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1713737-E2A4-0A84-BBCD-700A4A4A09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5738BC83-3119-C1F8-9DEA-37F82EE80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3A53194-043B-31BE-6180-AFB4B7736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9673E2F1-20D7-AFDC-6431-1B7C875BB59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E304FF91-E713-929A-FD5E-3BC00B111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151EE118-BB87-9F7A-31C2-CA912A0D80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A1F1B54-0CDB-D35B-1FCA-ECD48943CDD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F19192A5-D69B-DC68-C916-E4B0F759E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F6CD8AAA-3D35-D1D1-433A-9FA49815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A239B989-6713-B75F-019F-00DEE1B012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C3DAB659-97A4-2332-5B6B-F4B9F6CA3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F700F843-9342-F99B-D785-21663847F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C0921FCA-5C67-B6E6-D7E2-383D6412B8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52018DF0-4BA6-4EFE-903D-9FC3B895D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7A68EABD-6CF2-FB55-29E0-D32426DB7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54628844-44E5-4331-3672-A9672703FCA1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6D3D1456-E0D7-991A-EB09-7703EC82586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25BA7D06-D462-106E-7B60-59AE726359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016E7140-2AE4-E1D7-2617-F198DB7C92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C474E3C6-EBCD-0500-32E8-8FC6C4AF2D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94F4FECD-B24B-83E3-AD0D-78EFBE02F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8B228449-A10E-0AC1-0DD7-4DD164F72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76B33173-9232-F8EB-02BD-35BA9701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4E2E0CC1-27A5-2E2C-B992-144F073C5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574E4A3B-0923-2BBC-7FBA-39B5BF4EA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5BB62A45-9DFC-67C2-30A0-18CFC7B77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C85852CA-8FA5-DAAA-6836-D1C1ABA52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3A5A08E7-C711-1D9C-E7AF-006D35A1D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DA58C602-1524-23E2-1FBC-230DC8973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271B84E2-1E98-095F-8DFD-7F576CD5B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6A75932-B2B1-7597-CC78-EBCB013633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FC25A84E-0CE7-E15C-A10D-B18ABE3BE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A759D886-4A2B-8431-F7B4-FBDBFFCC3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330D3D4B-F1CB-3441-61EF-32F6626758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4CFB4CBA-32F3-E765-EB7C-3812D2BC37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428C574D-0824-22BE-B672-7991AF4CC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289C9ED0-A012-3EA4-B108-89A6F7B7D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BEE19554-8974-E7C9-759D-CBDD6780E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3F133693-0433-C4C1-AD67-7A55EE9E1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91410739-D652-8DC4-90BA-4F895269AC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D6F6124A-B6AB-FF41-84D1-7DEADC25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E03DB598-6B1E-0628-5DDA-DDCC62B5C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A7D178C9-798D-28EF-4A53-EE5E855B4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3C689402-673B-57F5-22F5-DBB915C0F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FFA74606-D88F-54A0-C59F-02A7DEEB9F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76043026-13DE-851C-1809-22D18CFE19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491D19DB-7ADB-4F49-821B-BC9CC5F32B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F8A3BCD7-0866-2FE5-4C9E-CBE2B5325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A68F884A-D3FE-A845-89EE-7D2583BFE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D1004651-2026-B2F9-8308-FAB885F0D7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AEF0F9B1-D2FE-CC69-1DF9-F5A9A0DCA0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8AB17DCE-2E75-DDED-74D9-EECB3876C5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0278B9BA-D4D0-097A-41A1-796662C52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174C612C-EE50-D77C-D781-6043A8C0AE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96198B17-1581-0B8C-8C15-5529E083B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8B35368D-34C7-22A4-A1DB-B3629FAA0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C6EECBEE-FEE6-5A25-75BC-287243821B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A10647B-4B0F-38B0-EFF0-4FFA0FA5E3D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9E012DEF-5C67-8608-2DCD-46F2C60453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1102F3FF-0E66-8F4D-F626-DF4FB5928B1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37EA1FCB-628D-12C5-443C-8A1CF272A61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D02EF928-B04B-CC34-1740-C2D1032B06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CCE3AF15-7205-2112-7B35-0AA5258A571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54E13064-1260-58CF-B8BF-3C554C43E18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0F33B64A-2802-463E-7DE4-93863CBF618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DAC54AC2-00AC-B30B-603E-2E1A58C07C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CC645D73-4D28-3F09-6BBA-5116C591134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0FE0AB2D-9794-41D2-14DE-96523941DA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E05CEA77-3D91-B6B8-EF7B-4A5DA71AC1B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F6463362-410B-B372-EEA8-730108F932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6760511C-E5B4-139E-5D58-3E3FC31847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3E0BB94D-710C-8119-0DBF-9D8F5A6C2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8B96CFEA-F551-1703-1E79-9912FCA48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0A994866-8F3C-2570-6757-727C3DDF38A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ABB53431-4CF0-96F6-966D-D081EBA0E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59BC7A76-21CA-0554-3A7E-A4A957F0C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D46111A9-E2B2-7AA4-983A-C062659E17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F2A4F7CD-1A05-3BEF-524D-32947437B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B2554424-D4E6-A331-E96B-9B59E7935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BEE4998C-D2C2-E987-8C17-28E2FBA0D51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3C35EB6F-951E-2E6D-6B5C-47D3571EE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3D7F154C-DFDD-EE5F-4886-87650FF15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A08BFB8B-F0BE-0B11-BF02-6EF8714E60A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E21EA70-98F3-2389-50B9-5982611271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AE086244-27FD-6D3C-01A7-0DB245FD1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343F4D78-0026-4748-E353-4B88D6C42A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FFC2E6FE-DBA5-5A88-6C29-770CD6AEB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301440BD-C545-B783-BB11-B888CBED0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B90741F0-8700-69B8-432A-D868CE8D22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DFF985A5-64C7-1752-A111-B3D414268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3577971-9319-90F0-394E-D6A1768430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6F815008-58F7-202D-4D98-CCE0314E530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4E757C85-4056-440E-96B8-083ADE039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847723EF-453D-B7A4-9872-8126C32A0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12E40B81-8205-607D-0D15-633F30C7EB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56F0ABE0-3E80-7422-2E9A-A70545FC8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35852836-F73B-3500-3C78-30B5704A7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11B6A37B-E878-242E-0FD7-63E4D822C9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10034D9A-7262-FD45-BC49-D2CA83466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CDD2ECEE-8C17-C523-EA0C-6F802B88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1F95C69-114F-4793-ADD1-3BA496EE015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CD1D02BF-7BEA-8926-9026-3B3367A06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FE7F570E-8EC8-3471-959C-2F2B8A462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6B269EBA-41DE-7A22-4F3E-B582103624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6AC72C9-EC1A-50AE-4BD0-421E3D05FA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74B645E8-8515-F86C-31D2-EA8241784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A31DCDD2-435D-CC0C-5C3D-0D9F5E64ECBC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4F7AA652-85A8-372A-DE2A-92C7048AB0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CF0C3865-9D8B-6BF1-C6BE-AD34E5CEE4D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5D6248C8-D5D6-0EF1-1B65-B2CD9C98FA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B662D6D8-4509-2AD8-952F-0718547CB9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E074F1F6-F20B-8B86-5C6D-B62B5D86D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4E75ADE9-5B32-BD80-8581-59E09A2DF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8BA6836B-F25D-1412-5E85-880B50ED5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11D7BB07-E73E-1CCD-8213-A3B639DDF0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07267D26-70F5-4076-4351-E6D58CF261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9A2C4E3A-97DB-DB67-2B5A-587CCEB94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ECEA8B4D-78E0-1740-5861-FFD0E00AE4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684995D-95C5-D0ED-BDDF-9EDFEC367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896D2F33-45F5-2DD0-1D5D-F9890F6F7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661900A8-D997-7D2E-CA85-D95E5B4AC9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31C94D23-996F-91CE-5D64-8BB561350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6F5154E8-E3BA-73A6-8BDA-223E504676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4D111321-A682-6F94-3436-3F6D19E32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2B597EE9-EA82-CC06-268D-FB3991184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C6B39CD7-B62F-F8C3-DB07-EE40D6897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9E85A505-8288-C571-2B79-039160D22C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75A9EB37-AA01-DF1B-FED5-2020E94FB2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A8200828-2932-368D-3592-1B82AC5294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71C6CB53-6E7C-632F-2C98-1BF3699B92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15936E9F-C5C6-E022-FF59-BB820221E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88050F28-E296-2779-C9CF-BD3D887A2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FCF6E21D-FF06-F223-41A3-A060089928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63D49E6B-C38C-8D9B-B0BB-E44984ED72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7846201E-692A-8787-CA62-14B22D11F4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42636BDD-CF53-BF97-7AA5-3567739856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5F3FC06-9BA0-BDFE-BDDC-2608239176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BE4C10E7-9A9C-6533-8AF1-37C3D910C1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1BD53B-0048-C103-3555-59F6356D8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85718D58-2B22-D357-F2E5-63CE2FFB6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8A005CF5-D25B-8F6D-5218-EA106AFE4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90C66351-0C97-BC7E-F871-FC2C4C226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0A85DED2-86A2-24C1-5A16-CED096D8E1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BA4FC2EA-2657-BF62-C963-1683EC796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4831916D-96F2-9E63-C41B-4DC2072E6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3F49FC9A-FE5B-A984-1A17-23565F3DB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6397E8FB-B219-E71F-69C2-DBF8294C0B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4C0D36A0-9DFB-D54A-199A-B2C13B6047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830CB6E-5E49-FD20-6669-1E4AEFCA60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C56BC581-F99E-9870-84B5-A4F1AEAB41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0957DB0-7A8E-8951-3684-DEFF15B8B2E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610F4ACA-FD25-EBF9-C27B-24F43058F64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5A77704D-621B-24BD-0FC7-0B5D4F1D23F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F1728948-06CD-29D8-D8C2-B5904459A4C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8D116E86-4926-FDC0-B282-5DD4D3860B5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1A2BF326-7168-0A76-E3DF-BF6C6ADE31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332F61A8-5F82-8DD1-048A-3CD5FF2A3BD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63176A0D-A80D-A344-CDE3-77CED5113D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FF5DBDE1-7299-A530-FAF7-191824BA74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B2B8AE8D-2132-B04C-E9C6-45F2C5D1709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E450EA05-EA31-8D3F-EF96-2662D00F68F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2F74A60E-B268-3172-FE91-A346457B3B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3C302CF5-0212-A926-A89B-867D6DFF2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3C4AE6A4-5EB4-76F7-593D-C6C9404E9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E41BC6B-EBF9-96DA-A24A-C0B72DA0DA5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F38B0E1A-6726-65AB-B77C-50525590C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044CB58F-02CC-449B-F26D-C1B1B30930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0D0B3AE5-E52D-2F5E-1445-871C281857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8442A588-C625-DBAE-D928-5248A314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C9F3E414-E5A1-97E2-1B0B-8FD1D93797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42E86B0D-5468-D0E4-01A1-294753986BF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CD644081-F5E2-23F1-C291-14BE71C81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23C59CCA-9A59-9DFF-E7F0-05BAA06F61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757AAB8D-FD19-A675-F9C6-9DA02BBE18A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4BED44FB-E613-AF26-04A8-8111AC384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2F60964-8D58-7349-3E83-BAE0B05C0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6841B20F-EA8C-489A-EFE5-5057DC994ED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E44D6F2-319F-F58E-12AC-6B909E00A5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5873D75E-F7B1-45E6-788A-48288438BD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0C020D50-751F-2AD5-2319-B625DD4567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0CE3D30-4CD6-8321-270D-7F3594E37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A3FCAA1B-1CC7-66DD-A344-7D1772A1A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78B3029C-75C0-1C12-7CAB-2BA44048F7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CDFC566B-ABE6-D8D6-B884-285BCE619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F03DEB89-DDC5-8EBB-F93C-C3974BF6E7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F25A4C28-04E8-FA25-FE2C-7C554E11B1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26645D-9209-79DF-E923-12EEB5310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200D5E68-8AEE-1286-A8E9-1E27B8604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F38E862E-4F9C-C18D-8571-F29227D6611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22752D2-D333-F931-4528-B04B30CE3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6E7A380A-E76F-D840-1EAA-F37A2C4A9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9098333B-CE93-AED5-B76A-1D79BD3A609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4016A88-716A-CFB2-6860-FA53D7C3F3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4115EA05-BA2A-0231-6CF1-2A5E36236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88FF197-7839-5D2C-72BE-2873D3B09C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912A0BA9-7C52-32C5-C139-E3BFCD2E8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BDBC4105-BFCE-9CEA-3D50-562262E32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D6E9A83C-EE6D-309A-A740-7E449E9105AC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59AD2-6F09-C112-B3FA-AFEFBE093AF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1C0D4A2A-EBFD-4F0F-21B2-A3DF1266F7B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A5DB604C-0B15-0CC0-3A3E-46127F73E41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15237471-8D11-3300-CC3E-3EBECF84625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BD424C50-0B06-9D83-156B-2F7C17946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56DA022D-0A83-76DE-AAB3-57EFC5A98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799C2803-EDD9-80CB-A63A-0C40BC6AA1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C366153D-464C-6D2A-44A0-5D34280EAE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6C1C8F3-B73B-5978-5C4B-9F551BE0B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B620040B-CEAF-DFB1-0238-41CD7A7DF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1009EFE7-6746-971F-0065-67584FBDA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0B00339-412B-AB97-6094-5160B26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C4B6FB3F-A958-4BA2-F497-AECA8CC9B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45F5237F-B972-0D5E-B37D-E7641F28A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8756C001-8238-E04F-4CAB-BB79EC1D4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978C3826-2852-578E-EFEA-8559C162E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0D8E7B9-84F1-B5A1-686E-ACD6C0C309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A7E4F062-3044-5367-1AB0-BAE65AE9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39FD349E-A8DD-F8A0-66FD-47DCA2534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8BAC279-5C19-31DF-4EA7-3EDA37524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2B53E0D3-C358-FC2F-66E6-3701C60EB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6C912B6B-46D2-762F-2AE0-7A20625230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F33E31C-FE99-D0EC-AECF-4488E588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EEF1899F-9F7F-B55F-11D7-94DD7A512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AA9D3543-BFF8-CB88-E710-CDD5AC51B9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CA230D4F-626C-EC92-CB30-61BE15A336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E9806B4E-32BE-DAE6-458E-8A998775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2DAAB3C5-91E8-9B30-EDE2-BE5B9A546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55E9E857-00E6-90A4-4CA3-CFEFCD20B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7D96CA87-8AAD-BF22-FCA1-8D3C02670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17421605-C3EB-13DA-8381-3B38CFD99B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9E7657A7-5A18-4998-EF21-946543AFA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32F7CB8B-3EA3-DF01-2D12-F1F5957CE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904B6222-2D07-B742-B10E-55769684CC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82E1B0C9-4D7A-3F1B-1A22-4D2798A7F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B5341205-9E82-9406-BC7B-C2AAF548B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3BB7C37D-09FB-6454-C7B3-0A39EFC232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ED0B893-3158-99CE-F885-C4E538537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0ACE10C5-27F9-AEC0-65D7-4109DD27B7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DDFCB645-C7C8-D025-8558-08152765B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1537149A-44F7-4952-8F2A-24E3E7C813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FDC45601-E9A6-D9D2-724F-94111CBFBD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AD778C14-59EC-C1C8-3D7F-8EE4599E66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F9CCD759-9A32-3386-F444-D389FDEE15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3F5CE25D-85BA-D112-577D-490EA4D06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2FE265DC-1943-18B5-E267-074F9CC92B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49631A73-1834-811A-4F9A-5F38F15F593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6275D427-0889-E9C5-0A8C-7D8853759DA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D579A454-6279-1DBA-5DC9-3FF6A2BF852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E2F622B7-1D75-136F-51D1-1080B351E4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165111C-99DD-A6CD-E07B-88F529A85E8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7A7216AD-4568-5B07-A62E-1C6850F67D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A622B21D-2F23-C694-EBBD-2D0EB6B9A4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D7FB0E48-02FD-5EBF-EEF0-8605ACFC2F4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736B0BEF-5C9C-15BB-0B78-11E0472AAD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CFA2729C-43B9-0859-7A2B-EC66B214C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EA17548E-2732-B457-5952-264C3991B6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48FD3026-0A01-8746-80B5-F98EBD7ED1B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1A1B0754-554B-7A8F-8DD8-1088813223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6132D73-C41C-C0DB-2026-B54BE7795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C039C8C3-F4EE-655A-F4BE-098CA1C2FF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A757D02-AE00-6787-FC3F-29316D973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F28595E3-98FC-AF39-062A-BEAF80ADF3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FE079C9F-7063-F97A-F113-2B08FC0F4FD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AA14E9F-EF64-FD0D-C0DE-164BCFB8C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DA8689F1-9621-20B7-CD88-C78F29F1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FD5F8299-755B-42FE-2854-487E7A7213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300CDB2-E9FA-F084-08B4-419F28B62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1BDE4EC5-62D5-D141-6F78-13BED1AC4D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DE8BB8C5-B395-2D00-0BCC-F29F3DC258A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8638F4BE-E0B5-ACB9-52ED-146463CC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AEEC0CB2-11C0-EF27-E1D9-AD6BFEFD6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8DF2FCA6-757A-EB92-BC8E-490F3887864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FC724499-8B3C-FEF8-1B0B-68A3374145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A6D10B7B-08D6-B590-BDC3-510D732865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6E1C6B77-E3E9-700C-2801-105174EBE7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B7B57C5-9401-21CE-0580-AE2E55B52B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A4AB30F8-A056-B0BD-0994-6544977E9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EE75AAB7-170D-3D0A-8C26-2A4E36F020E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29E9021D-8513-D691-1A70-0B4FF03EC0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F549DE88-EB62-1EAD-C395-C70F85AFEC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A1AEE8DF-8608-F971-01DC-FF3D6A19523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4624A3B3-D129-C5CE-3F44-EE6793A39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40B873EF-C392-2D3A-6AEE-79C2CDD71F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1BD16CD1-D181-C639-DF62-38B7F9E311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94DADC54-3AB6-C997-6A04-3387918ED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1057AB5-A2A9-2484-F4AB-377FA1AB3E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FBD1542F-576C-3A53-5474-80DC7BE54AA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D099C254-4A4B-35A3-F92D-94E75236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F9212227-3EBC-A555-6463-BEAB36A728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4E2A0064-634F-AE50-811B-FFB592BDE9E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A4892B5B-C0A2-F89E-B173-F0B32DD78C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571BA05C-7895-B84C-B515-5D63E46E83C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370097A8-5D1A-4F5A-3948-DF36D748D33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518AB4B-A5AA-0418-BDBF-B417D3F63B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64AD41B8-5C63-6782-45EF-7C5EF4DCD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59FE30A1-1FF7-986D-C424-CB3BD4AC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9E6189D8-9AB3-4A86-5F3B-153E33440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8BC352A-6574-5FFE-6B5C-0D3FD348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F9FE30E-4520-BE45-54E6-7E72854134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1EFF24D6-F487-96EC-18E6-BB3C79F72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29A31856-8F14-048D-DC8A-9C912F4037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83B38A9-D1E0-269D-7E51-844D76F791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A97076F7-6151-0252-41DF-593783790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38F920DA-10B2-8FB1-1E44-8B257BB1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B8432BCE-B977-3B86-213A-572B53C497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3A952D70-F242-5D81-CF81-4CE05A3763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6677C77B-A9DC-C4E5-0C87-227458A983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603E2797-F102-868E-D1A2-55020A7CD6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CB89F97F-C574-A959-86F9-8BCBCE5B3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A0397FDF-98C8-96BE-D777-7657E0A13F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DD7571AA-BDEC-0F55-428E-17E28DE725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B27D5730-9E16-EA47-9F9D-A242A4FE4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014D3D89-033C-9B7B-7E2E-39E4090ED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86082DE9-01ED-D677-E467-EF0E82DD03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D848B777-CC6A-C321-16E0-3A0ED8D4C3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C4752BEC-28D1-AE66-EEC3-B98B0AAE41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C66ED505-E391-0344-6721-427D00B8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0CB6E14A-1ECD-A70A-E065-0AC9CB206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178442A0-B027-108D-45CC-6BD7411DC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762D04A8-6F34-F3EA-F291-5BBF78E35B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F9D83752-6F96-8E0C-83FF-49753FE2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C5A1D097-F0DF-A23D-B0D3-3B959FF8E8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F651E2EF-EDD4-66D8-5FB9-B24C0999CA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B8FB4DB5-81B0-99D9-897F-67A7A89C32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B407C2A1-FE70-DE8E-F439-FABDE804E7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F9DE3C42-1DE3-49D5-B63E-BE2BF82D8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CD294624-4B90-EF3B-A71C-3B5A738A22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B4CF4116-7B17-46A3-9B0B-2CCEE622F2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675CA8A-C4A6-0820-41AC-2662318139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23F96BCE-736D-C746-1767-B009FF002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90117844-8844-B8B6-9B9C-5548EC3F8B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702A02-9A6E-EC0E-1623-E9628CB35CC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2B660299-BAFB-E4F8-A15F-C8A0804C2F7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BCCB6C2A-8BD1-F0E7-0E68-E09D1A2450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04EBB877-BE62-8284-85F5-6A1139FAB18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8F78E547-C9EB-61FA-C6D8-2D9AB61EBE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2DC91B80-1138-E423-33DE-00AF3F2D15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3FBCD44B-76F5-4C2B-3AD6-35DC671472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6B7AE483-D7D2-7E8F-F4CD-F427376EC8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D3709DD3-1900-01AF-FDE2-1CCD7E3B8F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ADE18420-E791-C833-D2A8-893630BE6F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BA986D76-1D68-487D-6266-FB5CAA91283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C1E31547-5E09-8640-CD91-2135234BAC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946D4D5A-DA1F-64D0-9FC5-B7DAF9231C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D219FE30-F774-4BF5-6EFD-5E7274F57E5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3BD082D7-24DC-739F-707D-C71957D49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D246FD05-FBB5-9E6C-2F7E-00539FE6A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0815B123-E9EB-CD6A-8CCD-E70CA602B8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35C9DDDC-BDB2-4B94-4911-38494C83A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DAD50C5-489B-FFEF-FAF6-01AD6BC543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DBBEE0FA-8E5E-0F72-BD17-109ABD3B20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EC5F95EA-7BEF-912B-B54B-70ED6407EC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095C670-0A46-5546-9622-E729FB6995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E41FF43-73C4-7E40-F782-F2B6F7C0CE3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3B7897AD-8DB3-C307-63F9-B7B0039878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EE390C95-A66A-E393-C1A4-502B3FF332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808E170F-1D83-8FF9-3466-F66B1E75811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94BDEB15-D367-5AE6-5B6F-04F1D05C8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76417EB8-67BA-1B03-5D64-F7D2BE13B6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7704F9C9-4ECE-5546-456C-5E5602C160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F000C10A-F965-8D6C-861B-9C9EB0F47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3005EB33-00BC-AACC-93E0-482598513E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95F81E8B-1477-8DFD-BE47-0334DA1B667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D715F2D1-3D83-B2BF-36E3-A838DCFBD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3ED40FD7-52C7-9C4E-7733-2397873A71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6DFABF6A-3D98-67E2-CDC4-0A34BA08D8C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6BAAD6D4-72E5-D156-B29A-974F282CF8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7CE6EEC2-A80E-4C6C-AD8E-6DA8475B4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47EE65E9-3AB3-C1A7-8109-B3AE638039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53F64C3F-82B3-543C-07A9-8EA8D03BB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D3C719B0-4DB8-CAD5-98FE-8DD31B05B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B77A3B93-65DB-AC72-76E4-6A22CE06A52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0D9DF062-79E8-4632-7FD9-B13128A60C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704FE28-36E9-3917-288B-472848E50C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3914D8C3-00D0-21AF-16A3-D873A8EEA7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96FE98BE-E718-52D7-F5D1-399498F6E0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048C082A-4E69-E088-3DD1-1656114FB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310E8593-E7CC-0FD2-3424-369B17A7205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2F080891-15BD-5293-98E7-6CD4F627A5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95282391-E8B9-6299-1BF6-2BA082D3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FB638EE0-DD60-39E8-3E7A-54C25873C3BF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AD495A5B-C642-FDB8-80BB-C281A8CE9C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68B52B93-FAB2-40DF-EE28-35075D11F38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91537A94-D4A1-9BC5-1C71-D26333486E5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496A049-3181-C3E1-DD63-3E2B25DD51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48DCBB31-FFBF-E6E8-59CA-8C892965A1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CC770167-9D48-674A-7CA1-8DDF3E746C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42929159-7D9B-B4B4-AD06-C57DA6009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0FD2B756-3360-427C-D1E4-FC579B13AA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E7F91E1-EC35-D91C-9D86-CBE1C7A65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C0F6BFFD-FC87-7C83-3180-BD2B1437D1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557BDE31-17F6-A0DE-7245-272DF4721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54B7E3F7-1EE9-2E89-B377-B95F54E29A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A246F98B-249B-51E5-8771-BF577C816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0A9C61C-AB64-3853-1E05-C34BF8D7E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AB0E4899-B51F-2701-4E69-A2795E320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429C6012-B7AF-228B-4A04-ADDF573C6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3613F66-5F0B-D53B-59FF-1EA85815B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5101EB1A-E69D-FBB2-2010-24A7A124A2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B96C1434-209D-B09E-C252-86CDDF22ED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76072D2A-63A9-B923-615C-7162B46C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59B5E64-A8D6-2D0F-1B91-2F01F2729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EBE79A76-49A0-7761-E49F-C0DA652680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C9E9AB6D-293E-E927-8CC4-15F08D80D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92F46DD4-A95F-2C81-5CD5-072384B6D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F15C2B56-4A63-9741-BCE6-83F599E95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208C7E8B-14DB-080E-9C63-4FEA089BE5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3192592D-3E4A-B38A-E12E-7FE759AAE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14310740-9612-D7CA-3F6E-CF8CE02C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17632DD9-ED23-AC2A-EB17-60CF1511A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6430CBD9-4EBB-2BB4-BA43-D9473D78E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1A4A02EB-BC79-8D82-0099-0180B4FDFC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8072A44A-C0C3-A2C9-70BC-9EF9ADD3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4FF27756-DD62-0716-CEA5-1DAE6723C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4CE3FF7B-D529-60E5-B906-1D5F4ACD75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41607405-DC3F-DD89-DA24-183F99E584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F86032F8-C71B-8A1D-6703-11BB32A138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3CA687DC-F688-2B88-C13F-75E13B8386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60DA7152-7B8B-7E6E-B9EF-DB64A1327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FF3363E6-B6EE-1E87-4218-B1A3F0D56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52645947-6ABE-7FB9-BF8A-967CD2D838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248A7063-46AA-F50A-7D46-52395F40B3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6872C37-04D9-0129-706E-EDC356735D5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A662D2ED-98B7-AC8C-9599-69DE0C6D1A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4E9C853C-9B55-F6DF-7ABA-5EAF872395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C0D93104-31B8-F3BC-EB67-D8F9FDEB58E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E540D85F-076F-0895-BD6A-949D8B9AE8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3F9809EB-6038-C1C1-D39A-2966009CE2D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E47FBE5C-684A-9AB9-2150-A10481B5947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32AF2E3A-0940-077F-B01E-F6190FCC9CC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4E456FA-B0A9-87ED-8DDD-4E72275E57B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94CAFAD2-C1F1-3794-87D0-105EB1472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AD222B6C-49BE-09E6-132E-6BC469AB77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1A2AE3B3-B921-0269-5D05-482B1630A4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0E970052-F431-803A-28CD-710D893618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07380718-FEAE-4DCB-6C74-4174988BFD3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1ACEBBFB-81D7-F071-CF8D-3D387BA4D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9F889753-2B33-58A4-FBEB-F8E1002B5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ED3B029A-83E8-63E4-C245-0ACBEED70BF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88914DB7-82AC-CF68-2C23-6DE8EA67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6D25FF0F-4A46-8312-AFA8-8796ADF0D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F38E46DB-24A6-27F6-A0D0-80AA5E9131C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FFA678D0-862F-95E1-4F59-2155F5D3A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0E3B0C92-C555-A469-14D1-EC10EF5D9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6ADC8164-4860-A728-5F10-67A1800A504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5D70AC17-3544-B841-853B-CDBE4DC296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D21AE454-C45E-DB75-965D-C107D22F99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31657EB9-151B-FEB9-E055-8A9A152E4D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5AACAF1-A49A-2727-E7C0-7F231439B5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13CF5781-BBC6-BB2F-9CB5-9209FA9EE9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BE9DFC2D-635B-58CB-CC23-CBE27CD3664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7EB43A85-7AF5-CCF5-9DF1-4CC36A89E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8D52A5AF-4E35-DA14-8DB8-A23B7D09D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B634B5-88E5-D883-5C29-A0268DA843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1E3099E4-ABF3-29A3-D731-F7269C861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E9D3E429-53F1-68AA-4850-793915E59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5D491317-496F-E11A-45B8-F46C1B1A2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736959F8-5B6C-B890-CE0B-ADFE10590A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E4C4D607-F8BC-E2BB-4685-9D59D3E46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5ACC8B6-00AC-4C58-5626-98CBC7661FB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DD63E6BE-CE37-4702-47DE-1EEEC01459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38503A18-051C-4406-60BA-D309E793F2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6804DA99-A3F9-974F-68B1-BD47C0129EE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C1036E09-9B45-27D4-F3BC-2307CAAD7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C11E0400-418F-E6A9-5CD8-7DFE2309A6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298D75D-F807-AC61-E6F0-8C3F8CE847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B09F04DF-4A6C-6294-F507-8724EEC55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04A6328D-7E92-D361-3209-0270BA940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E1D01E84-BCBE-16CC-7AE1-FD5A22F23BB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F43E9240-3D05-10C2-BF84-C53FD873ED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DC62D254-4A75-9715-87D0-D890A7C8F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9866FC2E-364E-743A-0708-5A1F602598FC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3347BE60-3E28-666F-3093-4D2EFF8B30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2953B1C9-5AFE-6654-4A2F-D505337E7E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C2DA8774-6A4E-583B-6945-39C34F2690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8DD2CBCA-4E84-7AA2-A306-55085C97192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4CCB2788-BFA4-D651-B191-895826199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002A07C7-EC6B-8083-AE49-03D09EF57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EA51E4CE-D785-54BA-09C0-56E16E18C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C80B3E4B-F9F5-4DE3-4482-267FC7D4F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7C488E20-8E87-8655-C214-8A8F2E1B8B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AC185C3C-79C0-0384-BC14-89956DCF71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B35E5106-9C77-DEDD-34B6-A63054162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C51E4CA1-C8E3-C1C8-1F04-6722B5D10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49C237C1-534B-FEA7-649A-354E0D5A1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F74A9D25-1040-C652-D5AC-F0ED323DD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B738238C-1772-95E1-49CB-F1770620B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B5D4C505-BE77-4CAC-BED3-1BEB8B74B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121872C4-CD00-592A-CCDD-2D64BF690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6B232187-9855-5490-312F-7AEDFCA3C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2D36F72B-E963-D2B4-E4BD-3A3A265E1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71DCD05E-A5BB-A039-CE5F-FED7CDC74D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E1121C2F-DC44-78C0-567E-C27D6891A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306A9233-BBBD-6129-EDBE-212ED6E471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414298EF-ECDE-87FD-BD82-48582D0B9C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775DB822-5AB3-E71C-6BAF-50D0A09B7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0A75B040-992E-1A62-ACA0-80389ACDD0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FDBD2164-0AE7-8FE1-A16A-149B1225E5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D4B95694-8FF4-C62C-DD13-744C21492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6D4B60EC-45DE-827E-CBEB-F88A98AB6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110D57E-5296-72A6-D23D-ED87753BB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C3C9FE9-7B97-DCBF-1BBA-75C489A35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EBD75939-AED1-BF89-4193-F4478DB4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0FD868C4-4B3C-5230-E40A-0AE0C81ACC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6C579088-E4CC-D415-9B5E-E8B28C02E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D5B65D92-46D5-BD69-8160-38BE245F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AD1DF458-2F7D-C4F9-0E02-3EBB9E31FE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F868E6E-9335-D673-7DC6-808F2BEED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8D1AB58F-C697-E5F2-38FD-ED54BA745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C25F1F7F-D3C0-FCCA-3A3B-77A21FDD1C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CF1591F3-598B-1770-5361-31952C0AFB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0436041-5E1F-DE55-5C9F-6C0032B7AB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4352F4C7-D2C6-CD44-787E-E37F2F2D4A6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C8373796-516F-EA21-361F-3804B0EF6F9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5DC0C969-8CF4-AFA0-BA8C-3E491FF23F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374EAA7F-AE8F-79A7-6050-C05BEE0DF4F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EE992E5E-0D73-EADD-56E0-9C6CA1DBBA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87C8DB0A-E9F5-92AD-674C-CE7F2C6C1DD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5BA4E660-2727-13D4-081D-4C92742C78F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21FCBDF3-44B0-658C-5C44-29CFDAC46D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1BBA58E-EE88-F680-ECEB-9F0DBB5B45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2E2C3414-9B1F-36AA-3589-BFC78182A0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69EBE81B-6EF8-DF4D-4368-09617C0821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C034A7DF-76DA-F69D-5160-BD07812E43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3E30102D-B99F-724A-A41E-83474DF13F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51DBC03A-D117-49FC-B305-5E9A90E53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650237EE-8400-FEB6-966C-6B6C1DE88E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E3035E7-84E3-176C-3A80-258558046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34A9145A-3F82-4201-6498-82BCC63103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34A51E18-4825-DADE-CDD2-6ABBD2EE43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8635A89C-2094-C69E-EF85-3D1F7F161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B4537BB0-693B-F5A2-C1BA-BA3245642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070557D2-8F3F-1739-A7B6-736610568D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5A810071-4B83-1BED-8CE8-E799850553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C34DD079-8111-A439-7C8F-C25D2568F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85AA92D6-C853-2B5D-B09D-1FDBF339A58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3291B8FA-1F4D-DA40-11CE-E6BB677B3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C5D3B712-9858-B82E-8C98-1255926CF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CE96180F-A48C-53DC-5DFB-73D86BF287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5DBF12B4-E823-B6EB-7277-C2E9958CC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17054E6-FF26-0F6A-4BDB-C741E8B36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3724D5BE-2D65-64D7-8EFF-770A83E9E03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636D6FE4-796F-3730-D5A7-DD7BC2402E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370DB6E3-749D-48A3-696E-020870E72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9F3C6DC7-0A55-55E2-3ABA-E30542B2EA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55ABB87D-D1FE-EADA-6E89-A56A4904DE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844A474E-F5E1-4055-DB99-C46507538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75D292A5-6E9D-7CB2-3246-055F2C39C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EBEBC890-2B34-0F77-8CFF-7A835770B5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650FC312-EB92-E635-901D-108476CCB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89ED158-C8CF-51B8-62A0-AEAB59FB8A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EC61DDDD-D841-3F5A-DAAC-51E63171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9BBB77A7-A7E5-2513-B730-AEB8026389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16110472-EAFB-CD1F-3A21-3B792C4F9B9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2BF885BE-E68F-EEDE-4EED-AE09E65E67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8C02913B-E433-372B-4F8A-5DE52EEBFD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89DDE380-71BC-113E-0578-87CE02915D9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C1974BE0-177B-71F2-7519-3D327BDE3D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5E4550A0-6D35-EDFC-B471-39386925A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982D1F70-616C-D1CF-D2D1-3813864C69D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4BF689A2-3E73-A650-B7A2-EDC3FF81F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AB376ACE-2658-396F-5427-8F46FF2B0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6AA034C2-743B-1178-3DD8-EBD4E38D0539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41F43EF4-2EDF-53C2-A86D-5DF8B962F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8A45122C-7F4C-5306-A13C-F36661F64B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6F59C6-AF18-BD0B-E25D-ED62B937DF0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286E8898-B56A-6876-861F-D6FF1D1C12E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DF2FB021-3ACF-CCF0-BC74-5362DE47CC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5DB16384-4C31-485E-1CF9-56DD720E4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AEC17C79-DD4C-C2AE-399C-BA8F117A9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BC7DD0C5-3977-E309-271D-77072105EF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36C8D3FE-0CD6-A64E-CDCA-ED76C74C8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4B8E8EA6-6F25-E4D9-6DDB-F67EFFA41E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DFC7106-AF68-BBDB-7409-77E2CA7D4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8DC721EB-9F09-7C12-456C-E47FE0F66F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52E4881C-D3CA-1E2C-7903-AE054A7FB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E4D24BF5-02D6-B940-3871-65CD5A66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B3D29A84-3CCC-EC7E-7B18-E7BA21F3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3B61F1AC-EA1C-3231-91D8-AF836A374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154C5A87-F706-3CE1-BB66-E9DCE755F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417B109C-7633-E63A-C8A9-5803926C6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63AD299C-D452-3040-6702-72DBCDCA6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B7DB1843-4EA4-40E2-E908-84D4F533B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46181FF9-A4C2-515D-3874-989583E1B9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15DA571A-10A0-8D2A-3834-9916303D8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1B4EA4F0-44EB-36F3-A678-A31BA50FDC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7CB67FE8-1FB8-579F-81B7-25337B276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07CCEAB2-B342-3746-C3CC-201472FAE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AFBF1ED4-105A-ADFC-82FD-E004352FDA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DBD4A0DB-626F-58F3-A551-97BAD6586F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C13AA995-4B33-5A03-1270-4B3A94248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B3429A8C-B70F-74A2-03C3-ECB9A6C8C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83444301-6A27-4C38-9160-14AD66384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F8617FBA-9427-327B-6CE3-600B9F3A34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DDBD60B0-FDC7-03AF-3D47-04C96AF273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7A8CCAA9-75AA-B43E-939A-AF0603C910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46BBAAF-92EC-5A62-F774-C8E6625DB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4DD13638-76B9-7FE5-37F2-DF2968BFD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77AF6E-5F5F-CC90-243F-82DC151CD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B6FA9BC5-9752-38B0-CC02-22A812BB3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DE34CADC-067F-13FD-A4D9-5377B386E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B67B0F35-2E7E-B74E-2DF8-C0E019287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AD298DBA-1368-F9E6-488C-DC5309A8B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D6F4F8C7-5589-1873-D117-CCE8869A33C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E5B2BE89-B275-DC59-21C7-8E8BC22A83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5BAB9495-60E8-C5E2-7B49-CE7D8F9A7C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E03A176B-90A1-9DE9-8B3B-F97EFA823B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B82E3FD3-6F63-C603-F066-D7A75A29EF3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1BE165A-28A6-D14A-9B85-691CAE83335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905D0284-8DE8-0AE3-AA6A-18ECAAC4BF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8A81F9CB-DCF0-CEAA-9A8B-738534E573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C75133B1-6890-609C-2756-806ACC3108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9E9F567F-B416-D540-D39E-086CCAE704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AF47841F-0D66-C67E-A9A7-80C5992F25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AA45B3E8-4703-3BB1-A503-0F7461D940B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5D44F975-4096-D275-1CC5-A02A7A1DBB0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62F14FDD-9EC2-4D74-C00E-64859678944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7A47690C-FF11-AEEA-ABA9-FFF40988ED6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C335892D-EA34-5BBF-7839-19BBFAD40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48C24F24-6C99-BB50-61B9-AADDB5048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32BACBDF-CD52-2455-DBCC-BA363837E0B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B5B4EB51-047F-342C-1997-6EEAC9EE4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AA572B3-45EF-8CE5-C6DB-FAEF44AC1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AD57FE0-8191-EA02-B569-9458BF616F4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ED9527DD-E912-DDA5-22F0-796CC7C22A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4F7505B0-9DB4-48D8-10C9-0886CED5C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5E3D44B3-F975-78D5-C25E-B8D4F892E9D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9BFA16C1-19B8-7920-93D4-9B449B283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C107282C-F025-DEA3-BA7B-8138AE8C8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758ABF03-37FF-2175-70C7-AF9EC2DFC7F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65AB2551-EA34-184C-F199-AA23BA4709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BEA75262-9DDA-6129-40AB-B8C0B3032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6FE33126-C82E-91F8-EF38-923A4C78299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F03FDBD0-0568-0E20-0076-233D479C1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A1B1F2B-D8BC-0F9E-24C7-BDDA72517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10154AFE-6741-3416-810D-974747771CC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A1C7ADBA-5D6F-0FEA-A859-E23974E67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9B33CB3F-C236-6425-E375-C1E521085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F2A876CB-CCEE-6B4C-A53D-17FD444FCCE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ECE7B52A-D9B6-1CD3-5F2D-4A219D6C3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8B8FE9B4-B323-BD61-0C7A-A37E1DABFE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29AFC9BE-8C7B-ADE3-C508-8ABE0B094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DD0EEE29-2B42-6951-1C21-95F3B9489F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630B09FF-B3CD-B1B7-7741-A22AA7887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D33A80D3-F3D4-E48C-7352-93FD19A9D49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92C0FD6C-1BB7-DE64-9D3B-B0A5678EB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484387ED-85D8-C721-9359-643587C9F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D4B67EB5-D45D-8A42-F397-F3FBF8C57A7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3AA7286-71B2-7DAC-9C68-A2E359FE6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70886F0A-70C7-702F-34A5-4D7DF42BC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1BFE2611-46D4-DD92-26ED-E92FD7CC13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C9F98D5-7E1E-81F0-AFFF-D525EC1AB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212F55D-7396-29C2-818B-B330AFCCC9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8413F60C-7769-25FF-8EDA-011D7982CCB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1A2E498D-4777-51BF-6DE9-FE8E1821840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55D104FA-9D1B-2591-E8C9-AAF53F4176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05F77CB5-8444-78B4-0D99-68317D06EF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7486344A-1F6C-5B73-16F1-52E701E62A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8C549E4E-EF9D-FBCE-D93B-A3F76DD294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5FEE4F58-F20D-BB5E-0C96-6795CC51F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E069C690-94A1-BC80-BF82-BF7E458CBD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70797EE1-F30D-24DA-455C-FF43C5BFDB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B967128-DF29-F55C-106A-17DD214148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81FF43B9-2CB3-A7E7-91FB-DF8F9F621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0D264FD9-1566-0041-43D2-039CB5614F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0FA45D95-79B9-F0C2-1699-D9595D52B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039E8E3D-3DFB-AF6C-F6C1-51F16F786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F46AD3B3-68FE-130B-980C-EBBF51F2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A2F56F-6A5A-B6AF-9B65-3BDBA8782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0A170600-F928-E1AD-A721-4BAA0ECA7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A1611745-4DBF-3733-57C0-11028A709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6BA0E82E-BAE9-5D33-3F56-91A5CF1584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8BE02499-48FD-9749-94EF-23A97A090D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43F61237-6EEC-EAD8-84D7-9120495D80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080200D-04AF-0E5E-835A-F685FD1361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06A82843-07A1-8521-67E5-83BB6507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D57C1FF5-EDCA-EA79-B242-AF0AB8424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A222246D-A8CE-78CD-9093-BC47937EA0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F7293E9A-D036-6DA6-BC10-534779DB6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6A59DE3D-0AEA-425D-B761-DD2FA6039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6797BDD1-3108-718F-B1F6-E2BEDFF0B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B29FA79-AC7F-B9CD-1C2C-1AC28BBC2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C3B3D34B-C8F4-09ED-D51A-2403655E2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D508234D-0C38-3178-5E83-A2BAC8FD2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C87218D5-5570-5243-4393-4E56BE5A1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EAD6E7B5-6F6C-BA66-B5AB-16A779BF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A21D08B2-26E7-9BC0-75FE-C086EF73E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5AF4A16-2EDA-1E36-9E48-275D31B399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0E8C06F8-5E78-CF59-8DAA-8482F56784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BDA5499D-36C6-3636-F149-2C5F60FF6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3DA60381-2EE5-CC31-2F4B-9D843D622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975107B7-4F8B-CC82-F5F6-1FC1CE348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F8910848-2CBF-8631-20C3-1D0235218F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117DF2F0-55AB-1E02-6924-0BC908B071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A3C3705E-1B08-EB0B-1883-F9029AB7F75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C0CC3117-390C-7E26-73AA-4857313291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FCB5738E-BEFB-DD84-3C67-8F3D16472FE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2D3CD8E1-A748-897A-D368-342E6C158F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97193AB2-B3B9-7017-DC76-56BF0DB87ED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C9873957-73F0-4F4B-AD97-0E99EC26FF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26423629-9146-889F-C1B2-AE3A9A33489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0FEA3302-8FF0-9615-570D-10BC9EF494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DE0E4F3E-309B-185F-9A69-801B0D65F11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55D69A8E-B9F2-8351-BFC8-9BD6722674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A6D95F97-57D5-3BCC-CE25-3EC7EAE6A28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96B79506-C2BD-F523-2996-2EDB54412D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1D39199C-C0F0-1A3A-DA38-E484F5C0622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83AA74F0-C2EA-4DA0-6D44-7B7BEE52352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95555225-8013-4329-1B60-46A0C8786CC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FBD16B02-0F5E-424E-77D9-773336D5E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D137CD33-52FD-7AA4-8E38-825B6B52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D44D75BA-A65E-AB9B-9968-4AB4E292F1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7179202A-85CF-9850-D02C-911F0813C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E9AB9464-AB29-2C4A-3507-6BB6166B9C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5882BF64-0554-F288-17A5-E8F1AF662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AA60E752-FF32-CA05-ABC4-7C75D90C4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EC154F82-F75B-4156-493F-ACC07EAB2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C5887C1B-C04E-25C6-CB08-F677465F995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ECE4C54-66AE-26D7-C944-823BD3567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298C321E-B38B-B2FC-C7BF-A155CAD0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7713533F-757D-87BD-7EE0-0BB1111978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1C140F56-F236-22EF-C3A4-522D0F86EA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B41686F4-0996-7C33-A0BF-827C2BBFD6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CD2A1F92-76FD-B294-6A12-4A31DCA510A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7CEC631-07C9-B102-093E-6A9E8899F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77475535-20BC-D136-E9BA-A3A4A3816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931E28A-16A7-41B9-E5EC-E0F41DE76B7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B58F6C8F-6708-40D3-3316-031EC62FD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7A177BE-D339-A641-58E4-5D317F26F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433CEEDC-7927-086F-DD0B-70FDCEF243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335FFA89-02F0-FEB9-B1D1-51EB1EF1E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4F53D143-B37A-A9B7-9B2F-544B93F65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70E62095-44E7-08DC-06DE-780B6C5200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E6485C9A-BE9A-259E-B175-823DF45BC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DE8ADEFC-ED42-87B5-F6D8-96C916EF0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253799B-B068-8CBE-8455-8ED1E07E78C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8B86E1FC-6471-0787-ABF2-3DECAFE77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6E367864-8B7A-D89A-40AE-0E22933C59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25E09FC0-B1E4-D329-5606-6D499C9CEDD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2D88AFF-E25D-312A-1D44-B3E1A4456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6B7FFE67-4B1E-EE6D-2C42-82EBB72A92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37FE98D9-66AE-28C4-8914-A86386DADA0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B2AB93A3-E614-3F32-0505-1053BE80B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8ACACC4-FEB4-9680-0A20-8427919CD3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B87D11AB-289D-7F67-AC7F-22C01832A8B6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11ADECBE-1F03-C827-81E0-022F35A3759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FB252F06-D969-1D0C-439C-CE73D84400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7A362BCE-5628-229A-2D61-911762D655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05FB56CD-840C-22B9-C874-CCB32368D2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30556ABB-126D-9564-86B9-65F8E94210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9FC24A5-4AB7-3E7B-C44A-B01B8CAC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6A005869-2C47-D7CF-3C22-6462EE2A9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609B78B0-272A-6848-8344-194F8F5FD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B528F1B-8054-B9CD-6352-61606230A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F4EA9ABA-A63C-97CB-B52A-3F9288B1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5C4851D2-D95C-1E97-23BE-D68E7AF7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523EC57E-5AF1-595A-3332-C36E5C43C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B3991270-1291-57FC-265F-EB900B18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2CF72412-41A4-6D7E-C21E-019111D1A6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B0859C4C-296F-4365-39B5-6A907695A6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81FC78C4-68FE-C81E-D463-CC5A87727C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0D34B4F1-9F22-7F53-FE1B-89A4BBCBC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36D8048C-3E0A-80B3-1934-6EB8142A0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F31CAB9-8185-4E36-B9FB-5211C97AD9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A8ED9D50-D2F2-E6F6-259B-58689B8E22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C370821C-F843-45B5-BF8C-1218DBC28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DEFC76E8-BD91-9ED9-B9A6-435A44CFCE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93136389-B10D-B062-20FB-70C13FEC2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1CDD07EA-0359-3E40-F4BB-E69940B4DB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7BBBEF9-380D-FBBE-B980-CD27E15FA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E30CA31-BF1B-9839-D15F-34951DE00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F0130CA5-8BC6-8A3A-E5BA-0DE8D9F8B2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3048E4DB-5AE4-D734-A13B-9E796726C0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95F1E6AC-85FE-7FD4-066B-7C11888FE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84D45365-A9E4-0904-ECA1-D21EEE8585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3CB0C4E5-46BF-342E-C19B-E7BDB6A3F3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E3EE7C56-14D6-04C8-A7FB-1A2C69323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CB0DB280-F35A-AE4A-95E0-48EAC908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E830A790-01EC-42F5-EA63-4FB85F075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E8C7505-958C-4370-3481-68B6DD81B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237CAF18-B08A-F3E0-FEC4-D179BA669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5AB791C4-8DEC-B788-6EDD-9DAFE3037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41C22A53-C665-6BDB-DA70-EE7863E0C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6B6B8465-82C6-DCD9-C971-8ED005B2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53D4CBBF-3246-4A64-AD66-7D9273BA3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B6595BEE-EEEF-670D-4616-F4040705AC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3A47B60B-5C36-CFCF-75C4-A3EE46AD60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AD1FF534-9F1A-DAE2-6509-C23A77545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9A7790EC-1256-650B-C80E-C65E20FE5F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A963DF47-C6CD-5CA8-CBCA-A15DD793A0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E66F55D6-264A-2C97-5013-58A3FE54DCD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8A4B4132-56E0-4362-6920-4EFC3B99AD5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3967C55B-4847-1231-4F7C-E4CD0AC663E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DFDB2444-FE5F-30B4-D10E-C870F70EEE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A4A70602-B161-9A01-DFE8-E13353C6D8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F3DD1DAD-06DC-B232-15FA-720C82FE82F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D8E30C0C-8EA3-A435-3983-5314FEEE50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75F3DEFA-0F8E-878B-122F-A3A975CACD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DD846079-DF17-F528-A0F9-EF650E6434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98A7D173-3104-3C24-C13B-2A07E1E499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6C131265-D313-FB95-9EB0-0DC12431C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71FEEC3B-44AD-68DB-EDC0-CEE83E57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6B16E18B-3CAF-C01C-E124-59841FF0B6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2A58CD11-02D8-4B6B-D725-BF2A4E8CC1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F961B79-D087-29DA-3C7F-C6755A9C3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B0583792-B707-FAD5-6B26-C3B1068E91F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9532A73A-7F32-FB40-EB86-4FDD3A24A9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20220322-EFF4-8EDD-86FE-C34C522721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73D2715B-F13D-6D28-C96A-01C57E69A63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C872E2F8-F35E-7A06-90AC-57AB0FFCB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4787E368-7E7B-8461-6DC2-1D762F855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404C8197-D021-CFE6-8024-0DA1F9DA1EC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4766E5F2-67AD-C6DD-258C-B4D30555E5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A6F11435-F3DA-C08D-E299-C701E5A6C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B4D09B67-1D48-ADAD-A8C2-A4B484A11C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F51F5E24-39CB-85E1-B6D4-378B15526E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E7831D60-E588-E69A-2C02-21C43BE5A4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3819EF1-F2E8-1EF6-13CD-B78B8F2F88E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B4FACA1A-805F-C98A-D187-99CDF2103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464822C1-FA9C-FB8E-3769-7614DF97D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89893E5D-BAD4-5D0C-1725-93980172A7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6EEAE915-9574-C011-A9BA-33CC0BCC3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88A49833-E844-A71B-AFCD-F4C27C5FD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797FDE32-0137-3685-5975-0296EAE3C1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5601A9BC-0678-2ABD-8EB9-D84AEFE558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0D0FBBD3-7183-9C89-8FA1-F99604057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5F14DA7-CA67-2DF2-87ED-63964AB3092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32977F7A-A90C-3966-3E7C-BA23DD5EF0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B67D269A-5001-A054-1456-870F19AE82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9947DD1-AB9B-771D-A05E-2FB28A61EA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4C4E29C-E71F-2233-FD11-26DE195BC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7379E065-586F-F392-227A-4FED74841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F2213537-FC4E-352B-A58A-835E139E88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2F61A653-ECAE-EEFB-3167-706C91E3D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3A49B39E-51C3-CC61-8E73-B43F989740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92A7747F-812A-0B2C-9D4B-4CF185FFAE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2DBD0240-94C2-F3DC-73E4-0F71F16C371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0421BDB9-772F-D949-519E-A6142BBFDF3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3163DA6B-AE41-2C49-F2FD-35CF24C0162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7694F6AF-6796-8C3B-9538-C6897F8134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428EB621-1213-326E-9BB2-678D23797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4107CFCC-24DB-3D83-59E1-1756AA9AD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15C2260C-BB43-21B7-B16D-FE88284EC1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D5B1198D-BFB7-D50E-EC51-EBCDA3211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D6011780-D7F1-5A31-40F3-8F49B6A19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224F0F4-D336-CECA-0BFA-A7AA2725CF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7EC75F8E-286A-1AD8-2BD9-FD5F159828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5EDA1A17-65D8-80DA-CBD4-9D287D535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92FDBC16-A9DC-A1C0-10C9-2F304DCAD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B6F04B4-B58E-8840-8217-66F2CF42DE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B775C806-E2F9-C6F6-C0A7-6A4A8F4B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196C083B-7B7A-0620-BFD4-42DF503B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B657F74D-C91D-482D-87AA-EE3AA6C0A0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21F37147-3543-C1EF-1DBB-62145C12A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9CF277C2-531C-0684-9082-698D4D34B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0B2B5D39-4543-C25E-C425-B7A10DFBB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0F30DBC-A984-B924-ACAA-DD49EC30E4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698816BB-E058-E148-7F72-7A4A363E95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1CF93E24-3FE3-1911-09A3-6D64C273C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F961DB20-E1C0-B813-8737-EEF1B8BE76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42F55E53-E355-219F-613B-8BD4F9321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A3294253-C8A8-30E8-C33B-978CA22DA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D83BF4D3-CEE0-CF6C-24FE-7C4CCA0D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4FF4C73C-2A93-FA72-D50E-7CA9E500C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3F2EF9D5-24A0-945A-CB34-045FDD3B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6D006CB8-B315-6412-D2FA-1D6F25266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6677A455-2145-8A71-D9D2-17CB03002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8FCC77BB-55D3-8E01-8685-88BD221F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C3DF013D-962E-567A-A73B-89B667ABD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A53D8AAC-A6DF-7F38-BA46-8DADC2B7F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0DBF987F-9936-F814-F262-FD7F8FC9C4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E3C3151C-21E1-99A2-7353-8F7F907153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15FC4D91-8B0A-1DEC-BCEC-F361B4B41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BD54B1D6-099D-3C49-2A11-BEE7318E5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B1428F7-CAD0-7616-46BE-0797D95CC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A304BC06-9043-0298-FA9B-D669F48B8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6129275D-FA37-BEF7-295E-B635F3FF91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5337AC2D-741D-AF4A-8E49-B5D003C0D1C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7E95CCA-723B-B704-96ED-0C973EE5EF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36C9CC-31FF-A8DF-0980-94507DB9F57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8A2A4FCF-BFC5-7660-C7BB-A4FAD185BBC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21D6ECBD-C6A8-E110-830A-663C4D93A78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6B65102B-0C5E-B190-F2FD-7E91DC57D3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B7744646-9C49-7D6E-3CF9-93A78A49B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493DF9D4-8541-9D00-4118-89347E18F6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2950A004-B7E6-EC99-478A-15C29EF73C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F95E9757-FEE8-7217-C8B3-326A3AEF64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2583374E-DF1E-87A5-8448-C826EF33E9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73D49E87-E7BB-02B7-4C88-1DADAEE95D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E2FD7C87-6EB1-9089-F96F-821A1A5832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3DB420F6-03D0-E551-7CCC-3DC5246BD07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6974972F-13AB-384A-ACA3-EA5543F8DB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6239946-A096-EAF2-C2FD-575FA2710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CF6CC6C7-0AE3-7500-12ED-7152C37F7C0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37928F13-2010-5872-ED2B-C0D7D9A66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7A0EB1FF-253B-EA57-8560-41DF74B8E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FC53AB24-9EAA-7E99-8AD4-5EC9DC2566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2C83030A-08F0-EB94-0836-6FA158B2F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1E4DCDC-B435-0225-4BB8-2F9345F58A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CEFB5868-5E6C-B5FD-5F16-076D1DDBED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B87C031A-12F9-17C0-9E80-D907CB8D54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ACF77584-6706-83AA-EE7A-8C730A7D91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E31B9AE8-1960-F0D4-1823-E36B47721C1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3E70BC44-AAE2-3B75-215B-41A19B8B8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E0133DFD-C530-CC7C-4278-F9681DA83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D371C63C-9101-AA2F-9391-01A0018EC9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5CC5E758-4326-1754-9BBE-7E458F748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D029BB16-F767-9E9F-D8B8-B8479C9CE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C50B4C9D-8EC3-F4EA-5A2B-1B4006CB8D5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859E1F37-0E4A-7D03-EF49-A4F31DE7C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9DBA8AB1-55FA-B476-F3B1-DE32D9BDF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A20CC368-B622-726D-E4A1-8FA76F9043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1F3F3FB1-33C1-44F7-A102-7393C18D4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B242FABB-189E-DB26-7327-9894037CDA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AFFCF355-6F52-B7CA-00E5-B0D5444ED4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0AC1DAE6-2147-3607-2DF5-861A8DBB01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7038110-5DB3-730F-7B32-515063A739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3711D86F-1441-D1DF-AF95-10B41BD1893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BAD7368B-DAC2-5128-3F74-17850D117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2434678E-2B27-8B8F-8AC9-79FE3B2B5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123A11D6-7E0B-3554-07B0-355005452C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C28463BE-4BDC-2F05-2710-51B7DD263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630245CB-599D-3E9A-ADF2-3171028A7E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390DBCCC-D37E-6682-5B67-E7A9C0AF66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50F1DAF0-7DFD-69E9-CDB6-3F6560D8E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58912E44-0806-CEB6-77E7-E07E606FA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11321C81-7162-5397-D11C-C4BB6DE16A24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E45034A1-5FA4-9CCB-A342-F45414F937E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DF55B57B-FFEB-77EC-AE39-64F1B23E86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1C54F4B4-5CCA-86CE-742B-2D4885E205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4583BBE4-C7A8-494C-DFF4-C82590F62D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AA202822-05F0-133B-FE0E-474A5BA738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06294B2A-24E5-9855-40F4-163C8CA4AB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AEB8522-92D6-FB04-E945-2405CBFB5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593142B8-594E-0560-3138-E81766693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CED93CBA-2B8A-ACAB-303B-62310C36B2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136E5689-ECCA-F2F2-5584-F94303D2A1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C556A52A-3868-C02B-CE56-B8CC32285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8CDB876A-12FA-9DE3-1558-E1630B5299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AC23078A-293F-C5F7-C867-9F8A738BDB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EDCE5675-B800-F1E9-BC1F-978ABE915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EDBB7E79-8272-099C-E4EB-FF20999C6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8F9FB00-8E82-E8C9-DAF2-296BDAC765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E296BFF-CB10-B24E-6A79-1ABBEC99B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C17C259F-8E25-AC5F-749E-DD91D1A77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E12C55FB-9BE0-6833-B954-BB537AA40E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9186578E-1532-B22E-C06F-25CACB671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BC0A804-D575-685D-7477-CFA68BA9D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AD1F4F-FEF3-68DF-DD95-A3F8E0D6A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2AA05BB1-BCD1-C9AF-B235-DA35F9AE9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23B77FF4-946A-9C05-096B-F625C783CD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A759BEC2-B863-69D1-3E6D-0B6C338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B0D9A537-8E17-7AE5-2CE4-72F30CB16C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0F3EEC31-016B-A5F0-3CD6-934A19233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0E04E5DD-2940-01AF-DE41-E34AA1300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376CBC51-D1C5-75D0-2760-E71C26B80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29D8C0A4-5C3B-2AEC-9895-70D54A46A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4E564F91-88A5-F0CA-898B-791534350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21A14AE5-EAC3-A981-E6D0-0C031C67D2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0ABBD1E3-18B5-7924-C28E-21A79E47D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54F86DD6-210B-80FE-E960-EB499BE47A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6FBE3106-57CE-A24F-7FC0-8041E6D61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2A8CB8D3-B771-07FD-0444-616396F9D1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05AC189E-7F32-D1F8-DDA5-CE7D8828E5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BC9C0B6-A551-0B13-868D-A537EF8272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79E92D73-0119-A37F-C611-370E3B6819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5B63EF7D-D481-D6F9-58FA-43C5569DD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36AB141F-C57C-D870-E1CD-D4F62EF189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547EDE38-9FD6-91AC-2357-A57760F36F1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0C05F7FC-473C-E78A-0686-649C2818D1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95716DC2-241F-8398-BE6F-476E90D568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239E803-99AC-A2BE-9BBA-5F2AAF5CB27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44AA5A6D-7CE0-AB77-9248-6DC0EA03106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EE29A7FE-3988-FD36-9565-3918D5F7BC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0D5EF7B8-0859-99C1-D6B9-B68E9C72322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FDFD1CF2-227A-A2D8-E7BD-DCA5986B7AE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0ECB30B5-7133-CFDC-DE65-7511DA6AE0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1D28FFBD-1818-AD20-B07D-584B173B2F4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0322377E-AEFF-E4D1-8235-E1EAAC49C4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D702A2AA-2E1D-B07F-E307-28D9AD7151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4083B8FE-143E-87A8-26ED-3BFAF8B9F9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AC4B5367-8E7A-4EE0-AB73-17BB20C7E7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18496180-1163-B3F9-C10F-10B5079922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B8DB256-93BD-C0C8-3CF7-1F693934BD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1172E13F-4A61-CFF6-D53F-2A3A086528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8B9868B-269F-CF38-81AF-087D0CE64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0D9AE2B5-1B6C-AF25-D436-4B20E9B1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5E34F3A6-D9F7-5059-F99D-DD0A8C355A8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30094AF5-733A-E893-E173-E6811A618D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EE36733C-8A39-5208-2013-2D1D66C1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451711A2-4F7B-06D9-A56B-0A65039900E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3A8D95D1-C993-D3D3-637A-6C56E52CB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EEDC6A32-B96F-493B-34A2-1A2381A1E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33E5614D-3D2B-4514-88FA-41357852ECF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186470DE-60FD-3707-65A0-40C4E45C9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2D5BD72D-BDCC-0DD8-7C3E-96B8AC5C3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362C8E3A-1307-F3FD-4157-007ED90FDCB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8809F7A0-23A3-FCE4-CAD2-9B2BC702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27B219A1-9132-84C3-5DC2-67D45E3BB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55F6C046-EEC0-C368-702F-A8F6D377DA0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0C7C48AD-931C-16C6-DDA5-7B2F9DD8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6903DAE6-38F0-F164-9BEA-902DFC296E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32AD7F28-3A83-E69E-05A6-167730D6EBB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973D221D-B2A4-A3B6-FB57-68B6FDA9D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46AC2E06-430D-A399-048A-9F30A8400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C9BE13C5-6E2E-FE26-FDD7-E683D4A786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65133A9B-EB20-7A45-29F2-D46FDE1F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F0000131-780D-9B54-0BBE-DE2B46020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022F749D-810C-ACA7-9628-53F307DFF4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1F2B0E50-871E-AB74-52A9-4421C9A6F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00FCD082-8E10-33AF-D0D3-E7F777E03A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56AB92A0-24C6-07E2-0D28-04EBDD5007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AAC126D5-E192-383A-EA80-D6009A23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B05926CD-1BFD-649A-A1B4-9BF4C5B81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D1CF18F2-990B-4C71-BA1E-4AF87F2F1D0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D171926C-0F97-1F5A-404D-2AD249FECC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F6290CF5-82F2-82D6-2CB0-090B053A2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77175E4-A42D-741F-5B82-B7D0F5E85623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20C61C15-C0CD-2638-9E55-2439886F71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D47783C-FF74-44E1-856E-D4966CA86E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4226D25-CAE6-0860-2ECF-28F0A02D97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100F45EF-12D9-E057-DD19-ADC8D48AD8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AC8F5034-7A7D-50E1-4E54-563ACDC74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87E2AD95-BABF-6244-AD18-C14424402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09D4E686-0C3A-3C12-E16F-978850E3E3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05F6FD50-CD36-21C7-9991-F1D93828DB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022D2956-5A46-13A0-4E75-A41F42B09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93A7FDE-EA6A-206E-0F10-0993E9622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0387AA4C-50BE-5011-57DE-B90FD56180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AFC882E-FB9F-59C7-97E9-7D180A9FD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D096B68C-321A-AEFA-41A1-A15BF8DEB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9DCDBF05-2E72-A310-9B82-3C91E5A23C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C5BBEC57-051D-6D94-5231-80B24CFFF8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2AFC5765-9E4C-066F-7099-BAD09D6E71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EC707B5-F2A6-5441-601E-E50964E39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AF5F2327-D59D-E93B-0E8C-798D1B3D6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0ED18A15-A6A1-16D6-D1EF-E0D1E11C1F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10372E5A-A100-9491-19DD-E418D5DECC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77958433-A78D-BFC6-4A85-4BE082605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C5A99EC4-3F40-221C-7E00-5FBD2003B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AAD8B3F9-9F28-6F16-4861-547A4721E4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81330B21-4C60-76A5-F172-5491531CC8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AAAA1397-3088-DD96-2B4A-BA86508AA4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95BF5510-8BD8-BB46-4310-7EAC77A02E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E801B2AB-7996-5BE5-A005-0BD9E69879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888D511F-97FC-2048-5D54-A42E42E519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2D97B519-584A-FA46-7792-05C74E9CE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BA4469D-4CE1-BC12-43E0-66191BF9FF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A6BD23D7-5CF2-6187-96A8-070D1A2BF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56061F2C-70BA-0B92-7893-772FFF38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25D22275-4B2F-33A8-D16F-1AA316295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28225D74-7F34-1A0B-4C31-8DA908D39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696759CE-8E19-D4DF-683A-E191A1E646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68E14B4E-AE36-EBE3-02CE-97E4380F4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970370FF-765A-FED8-0E9A-2AB0ADD9FE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FF055AC-55FB-9395-D3A0-F3EB18313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9233889F-E7ED-2FEE-0D92-72D02EBD8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4A5DDA47-2A84-E70B-878D-BC71A5701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2F04697-7D42-9A87-CCCA-51AEC45FA2B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BBDEF52F-A3FE-00D4-EE87-3FEFD404A8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8AD4AA65-F67D-FAA7-B9B5-F950F9C5852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6DD5562E-2F3C-8638-4DB4-1CA9A78984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4E8E7BC3-AB7B-6D88-E201-D8BC43066B7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7B7F4B4D-F3AC-95AF-74A4-17810FDFF4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2EA5058D-C7E9-1706-91EB-B62310B1DC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57C8BF2A-4B4C-C44C-0057-EBA1B7787C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31C5E175-B0F8-0C45-DCDC-221FCD6525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1590BE8-D420-EC22-2FFB-C9799D56B68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A989156-4E1F-2011-16B0-004AB988DC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785AD23D-284F-15E0-25BC-576D6DA8E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0DB3652F-E7B1-B71C-B72E-3116387D844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B667E9FD-B12A-AE37-E094-FEA62141E7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6F3EB498-2935-3C99-E77C-4F1ED7E5FB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1B93D473-6EA0-2FF4-0951-71EA0EF5C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F3F831C2-2A10-0890-FEF5-41093EB226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23D6C08F-D530-1023-7A8E-0195C5FFAE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CD8BA568-CFB6-8809-BFB9-9B6302574E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273D1B0F-69B0-8544-E6DF-54C63E3CE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CA397DCE-9844-0D02-BFBC-65DC9CDA8D3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49920C93-5A91-8AB6-7F3E-67F2D14AA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5269C75C-EA2D-A896-D552-46E82E372E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5C9C2C9D-A941-1255-DB23-6313B38059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8B296F43-BF68-2C7F-159F-05D240FFA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3958C3BF-D94C-1C1B-4DA7-22AC90A84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BE07CFBE-DCB2-6F9D-52A8-BABBED6EC72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1FF0069-5EC1-3127-FCC8-BAA16F5F7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623DF294-8368-E566-2DA0-95535F2C38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349205FD-A80D-F988-15E5-86A83CFE626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69DC8F22-C5F8-3CFB-88E2-20945992A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4601C4B9-C031-86F6-3BD2-58EC6DB90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A2F88659-AF05-DC61-D4E2-B140225A72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990A4E1A-87A9-C35E-6E21-57FFAC284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3D814CAA-DEA6-A8F8-AF9C-279E9BE2C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BA380784-9220-2524-35D1-6855F4EC3AA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9FF2C04A-989C-8899-605E-F97367CDD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D55B499F-AC70-5127-F6EE-8E602324E1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62FA995F-BA34-81D8-3FC4-82468EC3BE0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D2AEBA00-CBC4-E6B9-C089-F26585DC2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BC8F6131-800A-B318-10FC-FF5F621BEA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34252A4D-0CF3-A981-7D41-F8D780E71E1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89EFE1A5-C592-D442-4D33-1AFBF7AEF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E3E9EF97-5AD3-0B12-2D48-B4AFE5C583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BBE8F39D-0C2D-F0AD-2F77-AA31F7A1F23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4456B23B-E284-1182-B105-4B6996E98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718C004A-2C5E-AF06-06D7-A6539958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42FF3436-AEF5-714A-8841-A9BA0685F91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D19F80E4-0C1B-5743-82CD-2100F40EF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204E37B4-E373-B701-2F1D-6E1BE5CBB4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7FCA17F7-19DB-705A-86B4-4F0FD8B80E6B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DA4324DF-710D-3007-2FE6-59DF08B253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FC013149-64F8-643A-DC89-65417D37E4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1526C434-B6AD-CC34-CE19-79A6D29D7C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CF5548BD-9D11-CD8D-A338-6E069302EE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BD15FDE-05BE-7F82-89E8-72F389D5F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90E007DA-A072-F994-7679-4AE4A4F7C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1251965D-8267-1B97-A1D6-419E7EBBD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83397269-EA41-62E4-8334-891B348C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A24D1270-E3AA-E7EF-2AB1-D9A2452229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694EF3EB-D59F-0877-062E-C7E0D4BD89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AE4B3D4F-A59A-84D5-BD3A-2166CDCB9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4F6A054-9C58-712A-5933-7126B8A58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917B9012-4178-5D17-C106-13990C2F0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DCA1A69C-8C7B-5BDD-7FCC-79684E223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169F90A3-E069-3452-F460-9C6BA35B8A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449BE620-FCD0-491C-7302-5B3E63C76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0FF8044-1C7F-BC1D-A02C-A93EFCC8F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B879059F-BDCC-CE7E-D415-296FE5E8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4CDAFE2B-16BC-33B0-9812-A7DA81190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5E44BF02-2CD2-239A-27B8-DA5FF9B550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6B6B9B37-36B9-7DC2-6E22-B89F27A04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B133D742-F46C-E98C-1A10-F190837258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09F6DE8C-1D6F-7272-D0F2-0D16BB073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1F57DD2-40D3-15E3-5D9A-951CAA1D5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A8343956-5998-C30D-E0D0-201EF7655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6D329B11-53F8-EEBC-0F6E-C6D47892DC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F10C64CF-BA87-0BE4-B990-5CD5D9835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941CC74B-B555-BD14-7F6C-F3F1C794F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E751DE22-19DA-FF47-46FA-95D80CE7A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AAFECF12-52F6-D245-F5DE-BD930BEF6E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3365D55D-FAF4-6B25-AA11-0D35754E2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740BA3F-DFB8-E795-2770-1580ACEE5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F5B05354-F069-EE76-0549-7F5659532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35BD4B2B-87A6-A436-F013-BC97532C4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E6296A0F-0AD2-EC15-0835-019B78A51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C100117D-B975-BBD1-F9EF-2E75AFBF7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9A2572FC-2521-7D5A-37EF-1BDB546EA3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7DF5AD60-A890-4F99-98BA-5140CC1B5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C3867BCF-56DD-3D3B-8A54-2A02937A4D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15D27556-89D9-005A-4345-70A99F9C2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C14A4816-01BC-A1F8-761A-20E8AB5BB4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8326AC44-0737-D2DA-C8E9-C63CD39D7DB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1E92FD8D-3CCB-0AE7-8971-44E74085579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67967918-036D-1FB6-C838-BAE00E8047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DBD3BD-A3AA-D3EF-6C37-D90D34C3773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2E30D60A-E6E3-1592-3E9D-776C3F6189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400BB447-346C-CABB-430E-D17585EF70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58626015-FF73-8F97-0A0F-3A02880AF68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BD343B85-5FA7-6105-8602-894BD3513C0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835AA0C5-C73C-97D7-17E2-1DE3A7B00D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06BE19F-EAFF-847D-ECE3-85A9DC31213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ABC78366-B23B-FFAC-46E5-642D59DDF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2B8B5C3C-53FE-B104-C319-917326CA73F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5BEB1CE4-F073-8670-7827-83902C281ED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40EDBFD1-8532-FAD7-19F7-B9C11D1D7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818B3E86-15DF-22F3-8EFC-FF3F615AF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A9031D7F-66B4-9996-3597-208C20044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C229C454-0206-EE33-2DF7-C68933E981F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1FFFC147-E958-0E63-5D28-CEBD8ADA5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8E0A5338-E978-08ED-E873-E5B50D3E54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BD0B6D38-2408-7033-AC34-AB1902DCC7B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78447535-78B1-1192-A1B4-18AAAE048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63956576-BE9A-6C7B-3F60-A7F41A623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D350D0C1-B94D-7992-7573-F66D05B77C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6114B251-9F59-0CD3-595F-19AE6629C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57402E1D-3F88-FDB1-E6E8-F056C03C4C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57C2D4E6-C3DC-AFD1-06AC-A6F891C6DD2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3416059F-D6E2-4DAD-BC05-7086B2CEC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FDF75B1-480C-384B-61C9-7E254E3DD0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FA52BE91-8713-5156-D769-D7ED1236652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BDAEC383-F5FA-33A0-FEDF-5B2EB2C1D0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98851B07-E679-1552-ED14-3734E7F66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A72CC082-B151-D3AF-6B80-B3E613B6B7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E8D07DC-EBFA-6F91-8909-C8483A9A4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40901A0F-7D2C-0B74-7FBF-E02226AC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37A73AF3-FC42-E15B-F9C9-140B14F17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202EB876-53D6-66DF-4220-AF8DA9D52C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A309B17E-8FFA-1D16-2C6A-9300AD71C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BD0DEBB-EEC4-9FA8-2F0B-EB90A2AC3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1598FB84-8160-80CC-1BA0-95673E6B7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1EB8F03-24CE-0B5B-4B57-0825E4A011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B8B4CA67-13CE-1C86-2A7F-2D66E3F676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6152A851-A8DE-90D1-E7B1-0990304BB3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D49076B8-2F6A-92E6-F069-2486DDB8AB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FDE790EC-596F-2539-9BC9-92BF0E2DD8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9DB1EBB-B559-FD1E-7F35-D85C1B432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1C60CC72-DD61-ED1A-74A6-55FF452C9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48F24BD4-1259-8D1F-1C7C-75D9143314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89F74D02-C5F5-F403-7D60-380A18BE6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E452F6D0-F587-8641-602F-1026E2EB83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81B3B309-B3F9-1018-605C-5A4004F140D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25727C1E-2EA7-5048-2E22-B0ACD814BF8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94879248-A594-0CDE-206F-46278F39939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91320CB2-6292-EBC8-468D-CD5670236DF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F5E6EC67-5742-EBAC-03D7-59AA711661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25988BFE-8809-E3BF-6948-F07999CCA1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5DF0FE68-8F5F-AFDF-7554-3C8126A3DE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5B365040-9261-73E2-33D7-2B2A7FFFCF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6FAD46B1-748C-D222-943B-FA4BBEC0A6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454AF30D-7F9C-26C9-6CB3-E0A501E14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5A309F89-E4F3-EFA1-DEE8-9373E03250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C2DDB311-1C51-B1F9-A710-61FA6D1B4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1FBDE0A1-A955-13AB-5131-676C3C211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5450BCB4-CBA3-B282-1150-66AB3BD6EA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145CE6F1-3C9C-ED85-5753-3F12F291E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17D48481-3DD2-02CD-6D55-B6A8FD02F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50F85294-DD41-303B-2646-0EBF1F40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7B41E8E8-F5A3-FBCD-B46F-394012FD2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8722EDDA-4FA2-2427-FD5B-12020732E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3B05D478-341C-99ED-82B6-EB0CF4320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C03A3E2-608F-4EED-E4A8-0E07B349F4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7995ED2D-667F-199F-3CE8-F904DCD3B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FBCC9CF0-985D-0B65-634E-502466A606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EF2CCBB-1C11-15A4-86AC-EDFFBA419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407E75DA-94C9-8BA6-8029-83703AC543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6CCAD3C7-6F6D-B469-129A-FF95AF331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57C059F2-C63E-14FB-A789-12B24E659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1DD1C9C1-DDA1-07DB-CEAD-33647842E9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FB3705CD-5531-3810-803E-1BB2F1964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DE2361D2-6F9F-F4F4-DD72-CE3D9B162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6419EDC0-5F15-8F9B-D1DD-22938D881C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FDB38942-C24D-8566-A607-341156C5F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07CE7A43-B2C1-38B7-DF6D-51DFA167A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3C6DF089-C15D-C0F7-D5E7-997FEEB3C8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BF66D472-BC98-814C-ECD4-8BCA00FE4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46228E98-8377-62B0-B368-1BAFAAACD4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5358474-4F37-6C9F-1A2D-85000B853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7E9EAB6A-F19F-13F8-92E6-40EB81B2D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6D800C53-0367-F2AE-E0AA-B24315B2B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37A67BCA-0E3A-D555-2E41-71BB45A0CB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A0DCE10A-9BB1-3B18-D46C-2ADE024F6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9D5F6E1B-E485-AA4C-6ACA-703227495C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542B7D5B-6146-4789-ED71-EF82483781A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058E59BD-472F-B938-7BBA-D14AFAD0194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9AF6AD-5C84-15CA-664E-053852CD1EF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69F806CD-34D4-96FF-6684-A693683BFB4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DB17CBC3-7B8D-7B86-A082-4C1A32B1FCB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AC4BBBD-4548-DB8C-E2DC-3747F98415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AAF5D38C-6306-E6B6-3198-B46AD1B9605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71C9493D-4714-4414-B40E-79F8237D46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02769966-62FA-B8BA-2803-580D19F938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E0B510CC-87AD-F41D-B973-2D071C9D8A1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7F4705DA-FC7E-19C7-FCC2-16B01D4A68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D5379BB-A9A1-55E1-7A58-EA1E537287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BBECA70D-466F-D703-EF35-8D84A11DC4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C7D3C03C-104D-8230-9C82-180489E1F48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3B3F3545-ABA9-E752-84A1-42FE792BA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D1FBC640-D07B-42B1-7B05-A4B7FDEFE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171AC3E7-E7E2-D631-06F4-36913D7CED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9892BA9F-6312-4AD9-9FD5-AE5FD0916A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2A1EFAA6-EC3A-07A4-8534-57A3D57E7C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082AA2AC-757F-49E8-8F57-BA7F583A16D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4B15EB96-92EA-7E0E-7D45-CB344AFCF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AE68EFB5-1D06-C54C-9736-92279534A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0590BB21-9E41-83E8-3C0E-D6551286C6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88FC3933-6EDF-94B2-A1B7-CCC0BE60B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1D29242F-0846-AF8B-3736-AAA554ABE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FE73D69-A0DF-63FB-F193-F2A29CEEFB7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5AA2613C-A1E8-A8CA-69C6-3EC74FA72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CA06ADF8-C8E9-F806-EA21-C808BD4C0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F813027-1076-F9FA-4172-2D53B14D87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FBC315D2-C083-C092-F09B-E6CE02A86C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52FF3D0E-EFC3-09D4-4E4C-7640D3C288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FD00E60A-C0E5-81BE-70BB-0878A6D525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EA6C69BD-956C-0891-4D84-FB37371D1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F7779685-5BEE-5A53-0667-2A434029E7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81B08560-89E2-9E79-EA84-FE2C126FA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0383468A-473A-3DF9-2BB8-427606A46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12D3A4B7-4E97-FA7E-DFCA-192B31762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051A7DE1-E047-F462-0F02-2F09732F02C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4AFD5FFC-51D1-A2E3-71AD-68501B490D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683D2866-1277-A66F-277B-DB4CB69A7A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E2C1A9DC-9585-99AF-B87E-60CD2EBFB8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0623448C-8DFE-AEEC-16CC-DBE3793AEC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CC9FDDF-EC0E-CDBC-3CE3-48C6F24B8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80885F74-C05E-0302-55C9-5E521005B75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B6E86446-86E0-6F06-8F63-A530C23DEE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5B9896C7-A9FE-7A1F-2553-ACE77F5F24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B67E1279-54A2-499C-9338-A7CDA0F1C63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12A6D592-2F12-BC6D-9086-CFD110E4F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EF09405-CED0-8CD2-F089-464218C089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E5D32F2-E60D-12E7-5243-8FC0F3743AF7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CB410823-017E-EA33-346D-AAFE9BB3C7C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74CEAA0D-2450-2C9B-4050-12A9F959C28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42826A8C-1651-6091-13C5-E0A36E2B20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545ADF1C-1EFF-D940-BB6D-4E5ED167A8C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F3D130B5-AD56-D056-936B-B68AEF0DE4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E18738B6-30A2-FA01-AC42-887A3379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C869EC16-458B-8E17-D6BA-1D707B9C4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EC26BB3-1F53-1D71-D061-DF1A6285C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3BC94F68-64A3-97C6-6A12-CE277EAA0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F623AE83-6F59-833B-D46E-D9CAFD5D2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FF51D818-2C29-5393-6C85-24F0174DB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3B98A20A-5867-3030-2E39-157615EB73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FB52E353-FCFE-F8EC-9708-53BA823C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F319BA08-DB04-1B58-1F50-FF4EE4D185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D1813BF7-7906-38E2-EF1B-8B47556E4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D0A0926F-3813-A3E2-C927-3739CF5E94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DCB63710-5D1F-1E4C-F34B-6EEEBE1A4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59436BA9-CB2D-6F61-B3D5-60C3FA1D3F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1708DEB-8D24-9878-5ADF-B64760D1A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3AD7D0D3-3C1D-6FA8-336F-6233B07F5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78E4ECC-D0E0-BF86-D38F-DF2FCAC4FD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665C19DB-C804-4F80-67CB-B26568D99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4B21AF31-6634-A16F-CC4C-EF4EE566D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E8B33518-33C3-16D3-4935-C69714C09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54D3EB8E-6BF8-31A2-488E-E6811EF5DA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3502D85-D725-D93E-5291-3A1BC1185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92A54CDF-DEF0-CCB7-2BE3-CE155EC48F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E6AE4636-E676-FF75-711F-99F9968DF3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ECE9FEA4-8E94-8BC4-282B-42E7C2101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A6A742D0-114B-FD19-5044-B4ED2B36E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1B328E76-B297-916C-1DCC-6DCA032AD7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EFE5F535-F37B-C405-993E-772111651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EC8DFBC5-693B-DDBD-A7DC-05D9A85ACB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7E174003-A814-7F46-4028-DBBFEE9BC8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2E4EB66F-4F6A-1575-590C-950C88749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72B1015F-4693-474D-241B-37704D999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913D322C-EC05-6DED-F36D-3EBEB139B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26BA095-574D-96AC-1217-AADDE7227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2233E72A-F02E-1130-B680-5A20C91DA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1ADD2D8-FA70-4356-B6B0-2BF1DA6BD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49C81BA1-B922-BB4E-67D6-C12FCA32E95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6682D608-FFFC-8034-3AF0-14161230E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7D534893-641A-90D4-E507-94CBD21885A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B8C28FE0-B9F9-DAB9-8E06-1CD82C417FF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4B4D678-B0CB-7490-DED2-CE70F0AAF14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1481FF88-D958-E12F-0C71-1D8C310C97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566735F3-9702-5BBD-0BD7-530F8238C6F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7C97E2B0-5AA5-AD4B-3F1A-7D2FE03E26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49E9FA10-AC49-A9F0-5CB9-7437FB58471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66949724-8E76-9EBC-1316-C04CD61936B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E7655FD1-1BE6-8D2C-2211-B091A720A9A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59275477-4827-9A6D-A202-504DB983CD4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385C9987-8B33-A5A3-FD38-83386DB6661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B747558F-6799-3D16-B2A7-CC17F94C24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C8DCAF0-1465-9B1A-841F-9ABDAD8B55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324AB18B-046E-8F90-747C-C51B9DA54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25C906F4-BC5D-7EF8-B547-12ACC1D19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843E77C9-F7BC-47AA-E28F-A946E186699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35DA8CA-09F6-17B3-060F-9C9DB8AAF9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58422ABC-F120-DD56-2D9C-1ABBFC95E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C4DCA137-8C94-FDD1-EECC-21122BFCDC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02652838-3EE7-1387-6ACD-553470C55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AF36ED91-BEC2-31E1-2470-B5BD6E363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22C0FFB9-A67E-1717-8D5A-8AEA3CA61D4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661F53F-DC17-64FF-E0C9-E329A85EEA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774ED4D8-A5EB-3AD9-810B-B76A67E933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F595C01E-1E15-0921-AF37-FEB85C795B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9A45A571-2269-B505-4B46-DA7B531EC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E0B368A3-97DE-68E2-2DF8-73CD229E6B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8242C232-96B8-3E01-D2A3-2627CB76C2F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E6C1E01F-659C-5604-05E4-DF973C7AE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BEFC48C1-BCCA-B029-7566-D8A1CC13D4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7D1EB1A8-3575-DD70-CD85-6A8BA7261F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3188F1A9-E523-4F44-8FA5-57885596F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E372E2E1-9033-1358-7BF5-09353A4E1F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489AB2A7-192A-A2DB-DE8F-ED10CF146F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9893C23D-8ED6-A76F-5D10-50CC6252B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E3B20DBF-FCB0-92A0-A34E-0FD5A1862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31AA12B0-7156-0CDF-79CF-1AC306A6318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9999082-FFE0-9939-4225-B821254EF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02EF8451-4439-859F-7BD5-DC3E2AF32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9DF5B8F3-8DF8-CF7E-9EB4-25678075AE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59AB5490-01EC-85EB-7355-5AA5586D0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C667789-4A7B-9D74-C615-22A6A369A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E50B12BB-C588-E5E5-6D70-F6ED4AB909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8B497DAC-2084-F00F-4CBB-9D24D1B94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56F414A9-D859-D009-3114-E1037EEAE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89A1FCFA-65E9-4E36-FD53-3A46FA061F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7F04C3EB-4E53-B2FA-E403-653E74464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A6B8C531-4A3D-17C9-7345-57EC22F59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95DB9DB0-67C7-5910-D694-F3641966F9EA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1B6C0ED-20CB-52A1-45F7-A871BBFB31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0C8124F0-04B6-3B66-8416-949F15E01E3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B301FC19-B5D2-3D83-E15C-7B47622CC31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E63180A2-2063-94FB-04AB-50471AA947F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96EA64C2-05C9-9069-0AF9-020FA4461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94BCD47-AC4C-2BC9-24CF-052D4EDE2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7097D3C6-D202-64BD-427D-8B7A88357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39CF2E09-5881-54BA-71C4-E9697207C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C756C37A-73A3-BD68-BE5A-B3B43787A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4146AC8E-C049-2BE5-39E1-089D76CEC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D7C9073B-8E3C-AD0E-093C-7CF60924C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A10E1581-4562-63BB-C69D-8DDED10BC0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8459DCB9-B946-A987-54DA-B141D27061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23CB39CC-CE01-8BB2-22AD-93EADDAC8D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79493A20-8D58-82A7-CCDA-1B9672586B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A3C25D7D-9D53-6B76-D7FD-059AD7356B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4E6D0AA-A1D6-297B-6A98-74E1DDF9F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8B52C8A8-F81D-E777-6D1B-38006E15C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0FE26245-6AAE-9B3F-45AF-9C8A935D0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4453F24-BDC3-226A-C9C3-7DE97FF79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1677850A-37F2-07FF-91D1-1A1541C5A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FCBC14C-5566-00F9-3425-730677E92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99A62A15-9CD1-E291-58C2-76695457FA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9FE6EC18-713E-ECC3-EB8D-E366A18BD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13716229-D6BB-7869-7420-3339814EE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6E769E4E-EB5B-0915-3E19-A622298419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0608470-BDD8-436B-E540-A8452EF22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301AE1F0-9D7D-DAE1-19E5-59872A37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AE494DB5-617A-513E-4932-B45341FBB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B6B47532-994C-A4F2-9258-535AA66E70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B75F4968-183A-10AC-69DA-091FB5F65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D66F85EE-F954-8A65-E63C-4AD7B741AB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67BDF1E-116A-E185-4E2F-692299849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C3BECAE8-4363-8916-065F-4431221E4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8605CBBD-4B9F-1AFB-E5CE-0C1D8ACFA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13A351DE-2D31-AB5A-E73D-7F05314B7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8C2A151E-AAA8-E3E7-E2B9-007CFB013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A7972393-7A50-49E5-DAF5-E9F0FBD2E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F62863C-269E-632B-13D5-D9A61B725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52E46722-F907-2F35-0F45-D4F57284F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5B5663F-0B3C-FF5E-90B3-A320D933AEE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0601BC95-E600-6AF2-2B32-A1BD3E799C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026BED2-144A-1086-BE46-FD1855DB07C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13C89BEF-DF9A-3A8E-075C-D291454D3A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DD016E5-02B9-5A2F-1B8D-BDB51AFBD97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817CAB28-7618-0007-E704-A7F69A01EC2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80C5F197-5196-4034-8E2E-59C290F099E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1EA6E7DB-39B6-5962-23E1-917F87A26E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FA1D8F08-A540-F6E9-0AB5-D3349B0E8F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C89C5DA4-5647-12E4-5FEC-3C663046B1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6B6C8612-EB86-5602-916E-DDA3B607E6E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C705FA5C-984A-2D18-DB2E-63411AE7483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72081918-33E5-8E4E-8E58-DAD77553C6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ADB86509-CC72-AF09-6289-6CC8F71961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8A93FDAB-1B01-537B-09BE-21A358E1FE8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075472E6-BD5F-A8EE-A61E-68624EF9C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EE6797F6-89EE-355D-35AD-D1AE7BF97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B0F47DA9-2053-73CF-A8E0-E1EBC27DEC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DCD23743-441A-514D-37CC-EF3444B57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AAC1346F-DBAB-FC80-7B77-80C47E015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E9A89C3-62D8-EBEC-C31F-F705371D5D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D8E1EDC2-940E-D705-A3A5-45E3DEC439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E828F197-730E-43A6-C55F-B00F58C22F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A52E3D9B-181F-68B8-8D56-6C4D7EA170A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CA942EFC-B1D6-849C-825F-599DBAB5E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EFF339F0-11DB-C3BC-7080-8C146A970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F6A39A24-5F59-89F5-7B55-76FF0BB00D7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FA10E051-D6ED-8764-FECF-1B3F587B6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6977CD50-BD34-8710-6E89-3CB818822A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E316B6FE-AAE3-E8A0-1DE4-6ECE92A0001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26A13D0-96B4-4B7B-5E04-B2506E301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68482B7C-6A2E-F427-D0F9-0527D553B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482496C8-A462-E3D2-92E3-64DB8E2EDEB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0891D20E-6513-FEE1-27F7-955B94CFE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BBCE20ED-33D2-A0FC-E804-53E661DE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B1486877-4842-2252-5C22-698F0B05A04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F6EAEA0F-D9D0-C22A-5CAF-3B18DF4E9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47ABC999-59B5-ADA4-7575-8D1AB0D93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1DD6C880-7D93-E8E8-2B39-7AE1E29ED0C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715E41B-DCB6-D49B-43B1-59B73235B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A7281BD0-DE4E-8D61-B52E-BB25D44847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68597557-9D8F-8732-1C03-412B7D557D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C93F7533-FE54-B8DA-1B0A-237081D68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9AFDC5D4-E27A-0044-E6F0-DF3CA6D1E7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297E41E2-0763-0DDA-8711-2C5D8B88DCB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EC2DE357-9568-74BE-5957-B310BCE7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3021BB43-EB3F-528B-F61D-8DB25F330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90A78090-99C5-0E83-2E79-7892DC64992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F458EF14-1E64-26ED-4ADF-6A6748F997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D717BF7-196C-E584-1CE4-7D2632ED7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C577051A-DD7E-60BA-6539-3E3C35A7F0C8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694C3E1-CF1C-3BEA-9C3E-9355FB67ED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FF6D337A-0B04-3204-C4FC-AC3BB3EA3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42044043-36A8-8C75-781E-46C71332F1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262870BE-6E63-F5AF-F84A-C4A777D14F6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1498F5BB-F8C3-448E-0A2F-4F25F1C47E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B790585-1E12-1E6F-A6E6-A813F8B1C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E5227E57-56CF-2BBB-32E4-D169A441D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461254D8-20F8-351E-51DB-5328FBFBF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BA4B816-994F-13DC-BFFC-1A038D7D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802F069A-77BF-88BD-0837-A9FA1A85A2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8517884A-4F1F-5149-42B8-8F4BF0C7C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C85BC3B4-ABBB-E827-2096-5E35D2EB0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29673FE-5A33-2771-DD15-293385EB7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A7921B9-238D-C306-62A7-87A2B5F8A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1833A1FC-A419-9961-3B22-CD605740D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103C32E0-DA53-C991-A7DA-87292BF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5C6A3A2C-7A7E-935E-577D-F1B0C78E7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42206835-6F55-746B-8409-10C5C18666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20EA7D68-297B-CFDC-F108-92D0F3534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A06C6027-A4DE-EA31-ED49-F05BE56A45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92625B5E-7E9A-C17D-7D40-0E37EA48CF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48B50EC1-302B-F7BA-01B3-922B6292C7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3D91C69E-B487-7B36-3269-D57D841046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2B079FA-61BE-E127-A48B-59DD899E4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E1B18DCD-36B1-7EC4-175E-A45DE60665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63B81B7C-279B-D4DA-3F2F-0C303EC71F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2ACB0E93-391D-A272-DE7A-B2F0CC046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77B2A007-C948-7956-51F5-215926AD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288BE617-31A1-49B3-6D8C-2ECA6E7C3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8B412E1F-13CC-9A81-AAE3-12B9A522D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192848E3-F7CF-E78F-9986-6209F6BE8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98EE82F4-FF7D-2EA2-DAF4-8B525C20E4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56B8521C-EA83-A3C8-2351-5D1FF1678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5D77E882-0F30-74FB-7587-2DA1C5683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6A42E779-84E5-7641-5C89-94762973A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02E1F2C-D8C2-1762-CAAC-CEC2DB04D7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45C23A66-039A-5DA9-33A8-A575A6F4B7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22572C60-17FE-A1B9-07D3-EC58FAC1C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BA0A84F-2A16-180E-32BB-B825B446E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70029D2F-1B77-958C-3991-2E4347146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077EBBCE-0688-81D8-2387-1D8835293C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04F7B50C-CFBC-3526-C3CE-85FE19F7B6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A4ABA909-995D-D38B-CE1C-134385D8A1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1CE62E48-689C-9521-56B8-5E16074B14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7FAA4FA-C09F-F5AA-D9D5-B4B9204B76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73AD2246-A294-7C2C-FC9D-16D933CC849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A060C9BF-68FD-9833-5DB2-7FFBDB5A3C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F054BFC2-5E33-2B0A-1519-66891A0591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F8180E71-3955-72CD-DBA7-248A305070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10C5BC8C-2952-7644-5D9D-6CF5B602A26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C0C81B56-C9AE-BA9D-015D-AF0273B8D6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239E8FEC-0D1E-CE76-FD17-2367893061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F2890949-E1A5-6540-C642-1655A44415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673D0E99-99FE-221A-48EA-80209BADB2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8C26B22A-76D7-12B7-9754-61613CD3CF6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86FBD7A9-D90D-17BF-A9AE-CA6D5A8EE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0F435323-5D20-BD3E-131B-9B6BBC16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CBF34544-5387-F3BC-35FA-CE8B53E779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8D513D4F-F64E-DC23-CDA0-5B498CA5F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01FCED68-B9E3-F9EF-7879-73B3280272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80D3B682-0D3C-BEB4-2C50-E4C5E542AA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12F50214-0D9B-CDD0-6587-7308B12A5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38AAA483-9516-41E7-3535-82AD5954B9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D35E248F-7D28-368C-8CDC-03AB0ECBC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721C34DB-FD0A-7CBA-1B92-952351B70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DB0A7639-CB9B-05CA-E81E-8CC1832A8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82CAE0EA-A636-6BF0-D282-9BBA5FDE9A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16EB1D71-50DE-0033-A768-289702903B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4AC4FAF7-2BE4-1E8B-B7D2-396EBBCB9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A0E2736-F9CC-50FB-A9FB-876D2A99B5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1CD6DF93-99D1-7CD5-8AF9-E0C11F94F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66EDC32-6D67-30DA-5E3C-36FA4B972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4285D6-1A19-20A7-BB6D-AF335CE505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D79F3E95-D1CF-1499-5163-D54F4A2262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6E98CEF8-0BB9-8073-831C-85CCAC93D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C0756F73-171E-837F-4A55-A7CCAC32F3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1C26F82-C508-2A5D-02B4-AB3488B34B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28E70609-E639-C2AD-7A47-261AE80625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5891B831-4B0B-298A-B13C-EB49298DB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878CA4B6-8503-9C03-58A3-E14A51E044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E6AAD2BB-069E-2B68-5EB6-55F6F1198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3A335711-E1BF-6023-AA50-0D4D05C7F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228BFC25-C35C-2655-35C2-8836155E0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2F694A28-F9FB-8B81-4BA3-F04446928B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2890DBC-FF39-4C40-8F05-9A3CE6F7AA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41C1C29D-FE9F-AD62-0E14-6F75957996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8956B1E3-7A1A-2788-E801-CEA0CFAB0D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BFD3E8C5-CEFC-775A-DBC4-BA2775DC93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A1199CF9-494A-3FDF-6180-2D5B48A6C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3A42AED9-1C0F-DB47-3ED8-071C0D9E8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3529943D-4AE9-5C28-F1DC-320B05BEAA0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B0A0056-48D6-2724-CCF9-4D73B8A74EA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5729C718-F6AF-9519-1680-99682C7C23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5F8DAB37-C723-E1F6-9F7D-C06FC8E2B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44992D79-43F2-B934-D7F3-1A7950DAE13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49AB4592-8A62-8B28-FCCB-86F64C6A0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7775CC80-58B3-2EE0-56AC-A16CEA656B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925F262-623E-6330-E831-3DB4EE237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6F7932B5-6183-8F01-0E63-9E2CA8945C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FBEF3489-2758-AFCF-0D6A-E6449931C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60B3B765-729C-7BDA-247E-874379936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6C96F12B-8BD7-BD40-131C-CCA8D7C65C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1C41AAC-C33B-F018-1CDE-B6858A16A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D83D4235-2BE2-DF03-5A23-D1C11BAFD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CCFEBAB-7A0A-9682-2C85-EBD5A01FB9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01CEE010-92C7-C97C-2569-6A93D7BE92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F3AB785C-0EB3-4ABE-BB2A-756D4762E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E481FD09-0652-8317-46CB-B19D0E0DB0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D8696986-C898-9BC3-3EAB-9FF5A2D73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D5AC3B49-CD62-A029-64D1-4EDECEF145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3253F5-F734-99D8-9A77-C6535BADE6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5D02BD8E-9FA2-0716-5577-6B664B6C44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F56A04DA-DA96-A729-D9F4-31E91724B4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F7E7DCF7-09CB-EF4B-7C29-841CF764BE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74E0B860-75C5-6F73-4842-881B271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45534D5C-B3AB-B81E-E825-CB0F7B3AA4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3447915F-69F5-E36A-BECA-25B2D8383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4F7ECD4C-9460-66CD-33C7-8C8116C58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E464F4D-1191-2592-2DD6-E4B50CA160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819E0013-44F8-F131-C557-560859F5A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A75CA73D-370C-60C1-41F4-1D96B92B99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F532222B-D41A-6375-60CC-0808731BF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E5F176DC-00C4-F72C-8E3F-849CC2AD5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1932A2C1-1E0F-5FC0-9AD8-B3E387B553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B24D3A80-E56E-F795-55C9-D58DA511F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647070E-DCBF-68BD-3FD5-1A85291327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021F8DDF-C426-3504-448E-842C6D510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41F405B-B423-4B27-E79E-1C893E985E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351774AD-75F7-7078-8C50-723D65C64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46E03C7C-61EC-B56C-E9D4-25BAD6503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C854783C-965D-1828-4E8C-839C883C2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C2317BC9-528F-F00A-DCF9-827F54250E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0986CB8F-5FC9-5952-A393-94D5C451C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91D25BAD-FD37-8119-E7A6-CA8E7EF7CB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B690B30C-1502-0EC5-325E-B74B08E36B1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5EC00C8B-15CA-9FEB-7302-CF0F48BF7B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474B0FFB-2D34-E967-7141-8E5DDB048C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880CBCDE-80FF-313E-0629-F9310D9AAC5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409C0604-6EBA-1FBC-ED7E-DB88AB8002C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551DEE0B-70B7-2F9E-2CC2-0AB31C089B5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9A0C9651-E9B6-4907-B479-E959C94C71C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F80EA014-2101-9CE3-759A-F57EC662755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E0F65791-CC6B-F89A-B67B-09036BF8DE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FC6C609B-6E5F-4577-3F40-6716EA9D355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18A936C-1E74-FE51-45E5-AE55AE915B0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76EC99A8-8302-4335-54D8-388B881FF2C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A851083C-AE47-BA92-36D0-ABCABC35B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0E459D6-F3CE-DE74-A918-8FE2E141C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15BABA9F-6521-E9B9-4EDC-ADDA095D929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BF5F67F9-1373-64F1-D2F9-B7CA1EDF6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5A0B27A-28C5-D89A-581D-9E57823D3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260F3BA9-A498-3B2C-3EF9-DDD5AECF1EC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FD4F8567-55EB-0DA7-AB66-09EFF0959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692B6B1D-B748-4587-4D15-183870D8F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5638744D-3236-805B-CC30-2346ABBE2E8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1719620F-BBC7-DEB1-8CCB-AD3090857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B05022A4-18CC-992A-66FF-BACF188DEB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31B7D252-67DF-C378-9876-40E7B85E063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D57CE9C4-FFEC-8846-60C7-BAA307E002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A90A3A42-BDA9-7B8B-F8F5-5212E216CA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0911DEB4-BCBE-50F3-13AA-121527B71B7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8F923C60-D093-4EF8-B69F-16EC6C9E25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4F8566A-544C-F73F-18CA-75EC3AEB0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EB947BEA-B17F-5157-6280-0DA2843B51F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6534B22F-A8CD-F080-E091-1B14E2E4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E0014BD5-2986-4CCF-BBDC-0AC0D6B3CA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611FFEE3-5126-1894-029E-BA4100EBF2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4B44A0D-2BA2-A58D-1201-1511D6CC8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2CAAF1D6-5302-4DBF-F91B-519046957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E9DE9F98-F7A3-A9E6-47D8-12E0EAC608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FE7BA9D7-29EC-FCF2-D21A-E86C2E5C0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5B818E8B-0F7B-B66A-648B-F5B95D840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53E47D19-A9C5-A227-7F8A-D6D154620DA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C2CDF12D-B832-2B08-4241-8CE28FD37D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38DCCF9-8A60-654D-E11C-551BC6AE1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ED51BCF6-52B4-D6DD-E122-E5F99D3A804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4032AF8C-EF9F-5F9E-4A77-FAFD3BB53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2831E467-0704-70B3-95E4-B23F2CA4EF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C45EF68-619C-A259-BD89-2F4294042EF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9BE31BC-80C8-163B-3C9D-459121C474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0687C792-6379-0118-DF94-EB5C87F6B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34A27353-9F9A-6D43-8D23-CDE46950849F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09F1332A-287A-C4E4-623E-092EC2CAFAE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569D8DD5-62D1-37E7-B799-D666C09546E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E2A2245B-E05B-1DE7-2230-30E5FC25A7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9AB8C4BC-41BF-2DA7-66B1-B279E4EC7FF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4E83F550-BE64-19C0-74EA-0CC6A75D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5B22FB3E-CE33-21FB-531F-CEE6B77E2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84B36491-E83E-F270-2613-5D65A4D9C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D1B28EF2-13C9-DB1B-0AE7-B0F5E7AFF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054795A9-3BDB-6A4B-510C-8B5A95588E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CB4FDE3A-6B78-149B-130A-3ABF0487C6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A2E9DCD8-0A2A-6694-9B22-9C7BA7E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B9C72F3A-4F6D-9F16-EB7F-5A8E1CA39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337E850B-5D29-B67E-FDA4-AEA48B6EB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4CB90857-186D-5B1D-0A02-6A76057D23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41B9DE71-43F0-716B-6B83-979D7D6F81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C9D6A4C8-E792-6850-913B-B7D473221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95A44B89-78DE-974C-FA2F-3EAD0EADC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F808ACC4-A1E5-50E3-CECD-B938E3CB9B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31C8AC16-FE3E-A0A7-5DEE-DBAAC281A9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B9C7E41E-C2C1-294E-21D6-EB1078FB0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481CF07-1FFB-2990-8AC5-DE3E9FE50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1356B282-3122-8A22-ECB6-EF0D384A6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F6DCD988-BE53-2552-1AB1-8BF580A177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DCA2E713-45DF-E38F-C6F9-3F885F3F64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16102478-2C9F-9DD9-D057-B411B800D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1C3D9FD0-0EC9-E3E1-3773-077566B717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84D9D879-B104-B2E1-1302-015C18222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7DA7822B-AF1B-D752-97B5-878EF1FAE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085329EA-1D79-B4A4-D0FF-FF1E93FF59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641742D4-F801-01E7-EC14-834ACA8E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BEB6E17E-2E8C-8E88-6B66-DD589DA0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367E1DBD-7359-1D05-59D0-6FB8A2DA4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517A580F-2BC5-4CD1-B3EC-9A945DE0E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65D90D8D-EA63-D157-D4EE-2928C6B5C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1ABCA150-23F8-D0B0-0D26-45210BCF5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ECE748F1-4E51-4D81-E785-EC0C916E3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D916E1F0-AE86-9743-44AE-D74403D21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C1927186-F59E-23DF-EAE1-7BD11269A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8CD35866-B868-B1BD-10DE-81ED5BEA7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BA99237A-3911-8E39-CFB1-7D8CE3DBA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BAD6B24D-FC47-67E2-8D14-F9CA0D2A06D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D363E434-AE9C-0C0E-6B0D-6C75C7BF70F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47834660-C872-27B8-9096-C7F25DB614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A2E437E6-8495-03E5-7E2D-8E583F92114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3F43D0EE-8413-F20B-27C8-FAD214ED747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E959C603-F6A5-CB67-46EE-CA46BF66C4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958FD028-EF9F-D9D3-D582-1273DBB68D5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BFF27092-6D32-9452-5A76-BC562752E1C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441779B4-C5C0-51E0-318D-26597297CD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60029D26-2646-3CB7-B4E0-A9A2187A2F4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68EC6A18-04D3-5FBA-FC2B-C9EE8EFAE6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274A8225-020E-2C06-77A5-6B9B4AB42F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86A57491-7FFD-53FC-42DF-78D218C5771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482C861C-5330-0194-D3FD-0793A95229D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E49EEA9-CAAD-CE7E-6344-BDF9D49E63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D2AD162-E051-F50C-5F1B-5FA1F86348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40C96C81-93D4-8ABE-6564-0EFA9FCF6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0DE6D2F2-FC20-0A2D-AFF8-11E1861A436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8D094FA3-DBE8-81D2-5F3C-26BEAAFB7D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24645928-E73F-DD2D-2E75-14CB1A395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A2EF96B-9575-9DA6-A6B0-58C3A9EB75F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759DA85C-5C24-1690-D793-0BEAAEB277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CAE3F64D-37BF-3202-139C-D08C270043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0040AD80-14EC-29FD-395E-B9AD625CF47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BD297F4D-9C5B-57BD-2B1D-6C883F627E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3D776560-EE89-5A7F-9EDF-FBE663C91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F5A1F697-180E-79D5-BBBB-3B4B6C060D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E4F1AA8E-A981-0BE5-B06B-FA3EBC883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8D3C5FD9-92B7-FB52-AD83-1269D0A47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DE3121D7-25A4-3430-D94A-FA79639186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0CA3EB4-C119-D578-395C-8B299ADC30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25C8FD05-AE5D-8D82-3FD6-857F7CF85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2D05CC9-155C-5F62-04E0-10A6F800F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A1DF534F-76D9-EFAC-CB4D-C95509DE2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B13C9EC5-CDC5-D586-BE55-00715EBDA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04ED3430-F17E-C66E-8B52-9DC0307D72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DDD7252E-BBA6-EDFD-55A8-144F841196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2D9C6F24-A540-30D6-C9FD-FCE6F25E0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A8167C0-0A18-C23B-47C1-9528C1ED6C8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6D055F0-7496-4A40-619E-CB45A1651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BDDC72E-F2CE-13E7-62C4-83ECCC654B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326DC448-410F-BC0B-8324-D6E8F4D259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9C6E91E-4E1B-6CCA-98E3-DF5579D5B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C2DC28CE-7C73-7AA9-C454-C7F101536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1BE004FF-4918-C51B-8CDE-8B612CF58F6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E6654740-4415-9D93-F88F-1446A76D2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D5A1F211-19C2-059A-2B3E-F52A7779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6095018-3F30-EEF8-E3D3-1E04DBD317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8AD5EBCD-6AF9-80FA-D27C-C4A1F298FF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61C12E39-5FA9-148D-6006-0ABEC94AE9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E264BD8E-5065-2BF6-3C3C-00473DF06E7A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935B8145-C949-FE43-CB67-75F7AD679E8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5DB8D2B6-B0C6-3016-515F-749AA96B34B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1162BF40-6F45-8BFA-0181-EC4BB34CD99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71BD1A33-3872-5BF0-5408-5E073BCFEE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711288B8-D82E-D980-A164-1DD29F3B3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DF9EC6F9-E75B-7769-4DAA-69AE2369C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126F2655-4391-514F-FEDE-89E88647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559E71-C745-1E71-DF61-2C4080E23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B98C21E7-1D7A-51C7-57BF-CAD74CAEDD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CB7A9A3D-15BF-8B23-19BF-6CB822B512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6779934D-8DFC-9234-92F6-78F8AE44C7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268BFCA8-D743-97A2-805D-366C9E257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4898FF4B-6738-6939-DF74-CDEA861C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55CE202C-E5E2-44CB-7655-E2F0CA52E1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5D19D96A-12D2-5247-32AC-1105567B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AE0585F8-EAAD-C4FA-04C8-876E129A05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85073B9E-E389-EC8C-43AE-388C7EFD6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EF344301-2875-9583-6345-488BB1A4A7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4263F013-19CB-0A3F-267A-59E72D1B19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5F9A76EE-767A-1375-22AB-5CEE26436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867934CA-AAAE-D0C1-9783-CCDD1EB22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A71295F6-1D3E-5C49-662A-34DBC186C1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1DDA2F6-043F-6245-EA9A-5634979CA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C2E87A4-B8D7-E725-E989-22266B26A8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ABC0E9F-4BAE-E23B-1AB1-1C3659E1D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F45C9644-5A92-8DD7-4198-10150BCCE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DA10D4ED-61E2-F05F-6D59-0C5DB2FC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93496A3-1B29-5A10-3E04-BDD7F1A43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5380AAF1-CDA4-5F0C-81F1-67A9C9B7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2B98BDCD-A237-34D8-8F3F-4EDDDDC07D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709C82A2-F408-4B2F-FF45-46A59D93D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449A49E6-D041-1DA0-9FA1-54BDB97C12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E9726FC1-29AB-90AA-DA9F-9A9E73D3C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3FA274C3-CA5B-337B-AE1C-6E316A613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E12D0FDA-6FA4-AB3E-0CD9-1926F0CB7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C6298F3E-19BB-4ED5-CF0F-5A699758B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4FE42055-1FB5-CD4C-763D-EE814CBDE3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27C67AD-DACB-E306-7B21-2570AFC97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E5648868-12B3-0444-3F51-58873B22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825506E8-378C-97BE-C6BB-5D10933A3B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5FFE213D-DD1E-4F7A-0D1D-D8B69D03940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B08E3932-6941-E360-BC0B-5A9E8184F7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C2ABF615-94A1-DD05-D25D-7DC9CCC092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D3E1AA74-1220-9458-BF27-51C929E5A4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7068CA57-8A09-A3F4-A41D-DFA4BEC6632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990730A-A090-88BE-2001-95BF767668A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274E7F90-EE1A-641B-A1FA-6219F8B36A7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E20ACBD3-6752-11CE-F8EB-910A70CE1A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1F2D80E0-E7DD-4A7B-D580-9BEC9D24E1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B08982E9-229C-9391-2215-786A14A8A2B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02A96605-F9B0-A079-12FF-A1CB6EDBBAF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D5079F6E-D795-4D80-C2E7-A69F1C707E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EBFD7772-0F8C-C02A-8DDC-2BF0ADDE549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F5C0BC07-0CFC-4534-A963-DFC80C63A5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6A4F051B-53BE-E87B-7D8F-E5A18C12D3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B9C68557-15A6-A9D2-649E-6F3B79DC9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E5F8459A-2768-38C8-065D-448D30E9B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BB806EF4-08E7-C834-3B83-057E419100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2E74171B-3ACE-B6DB-FD2D-EF0E595D09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A3CFD86A-BA11-B729-3C10-63783968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30EE1584-9D66-2258-2095-DB3930091C2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6D36DF0B-08AB-A96D-B141-84E36D941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17AD425E-BFF2-C473-32D3-80C577256A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6C5CFD30-0A0E-DE60-7BC1-8099D99607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151AB366-777C-E5F4-D188-BA380E66D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5FF9B708-7CB6-E4D2-FB01-A41FB164B7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9ECA8536-D4A1-ADA1-8B39-094A8819E6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EA3BAE2D-0732-D5E4-F45F-25F8285F3C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00D86987-0823-CB99-3C5A-66DC255B6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F2B54DD-7E18-3C26-61F4-3A5920B7A5E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B9B13D16-670A-EDE7-68D6-4941C0494B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504C1D20-8F0F-8E84-E914-13EC03D10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8A6EA550-AADF-9A0B-4103-9F1547B364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386AB275-855F-61CD-33EC-EDEEBD1CE0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0427A4D1-4A85-D941-655A-003532AFB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7746F04E-16D5-BEA9-CC4A-66C54554E12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B65F8C0-8C4E-B3D3-3188-5A7FE6148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005E2490-F410-69E6-0F73-7E8096EC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8F2DE95D-044D-DE3D-5755-90DB4ECEBB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693504B-5EA3-3BDB-487D-FA5449D4B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24653119-C345-7B5D-F5B6-962EB603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2FB6C6CC-D072-7741-5C53-ECB5B66E4F7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7F404B2D-35C1-E079-9284-7DFA826E8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CCF52C59-8B5D-EB4E-4050-00877E4E1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04AAFC6D-7925-9CE1-B962-D06208452F2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1B63398B-E5E8-F191-CD8F-940FB06309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610A6F21-097F-D55C-2F54-A305AB645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66BE298A-EB6E-5DC6-F4D7-3446F5AC6EF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3FC7DAC5-0E21-2F87-C95B-5CBBE9845A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45AC309C-9D34-69AB-0F34-A478E439B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8B3AD2F5-70AB-DC74-2CF3-3057F3496F88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8A6D6679-9AA5-1B7E-CC3F-0F77F2A7690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AE19A030-CACA-A625-9D86-7CBD56EF3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B8CB580A-1950-8271-EE7A-86F88B77128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2E41C52B-347A-2312-D8DC-3ED4E1B78CC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B460E9-8C8B-BD18-82B8-989359C68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25FDECF3-8F3B-C790-E05B-560937A0B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CA865B05-6DBC-8406-5468-420164C265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02E4D1D6-054F-F78E-1340-D164E6500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43F2EDA6-40A0-861E-74CB-6AABA1B5DB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ADD87FDF-033B-8E15-63D6-AF7F1119B9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70F71C9D-BBBC-36C7-E4B6-FB080274C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7EC4ABFE-BEEA-30D1-AB41-98B2C7F6E1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ED85CFF1-872F-3BDC-7120-1A02829B3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DCC8E353-AD96-592F-1DD3-FE56BD13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8904A2B9-519A-F1F8-C02E-CDACD61C85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AA99A5AC-2A26-7351-A45E-A2556F195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8CE31B7A-A5D1-16B2-46AF-86729BDE5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A9B63CA2-431D-3D5D-BCDC-BB697DA0DF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348F33F-5DB8-B227-2790-229ED6872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0F83BC85-35C3-0AE6-9F31-38E33FA6E9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13C73B59-5CA8-28C3-13EB-71BB75C1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C306C8AD-B01D-5B51-57DF-800AC442B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B37E3E5F-3DD9-C364-5564-713BB297F2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32B5CE7-CC0B-EF14-27D8-D82FF41C6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2754172-AE59-E53E-034C-F18E5368D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1225B71A-D5D4-5947-0EFD-917C0DCE3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1625B6DB-426C-F9F4-416B-CFA035F217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0346EA56-B17F-09AD-DD53-196F3DC0CE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C7E02449-CE39-420B-F461-EAD2BA9A1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FDDBD93F-DDDF-55A9-DD2B-4F2B7D941F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6EA83553-931E-C822-EB59-421F79C89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922FA100-4FCF-0749-BB15-5FEADFB22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46F0D012-183C-580A-BFB8-C67EDB7F79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8113583D-28A2-2C19-8947-140B448A2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3A6BAE10-9FCC-A711-7F50-05D6A62956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0E142D26-DBD6-3DF6-4DCF-7B6B387957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2DF8B99D-9202-5717-0BBC-DBF0460C7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815FB0A1-B97C-A34B-0152-43C267658F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E48ACB7F-1D60-9282-CD5D-27010CFC8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34A662CC-B5F8-82DE-7271-A0C92AD475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AD20916A-7B8F-2696-7DF8-525927449F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2FFA36E6-8F32-BA6A-6683-9101014F622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D2181AC7-5CE9-C8FA-C3D2-2E13CCD9F67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085E0010-B36B-64D1-9E86-56D9D0AB50E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E42106E2-EF19-2C39-F187-53EC55473A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D5110DD9-44FF-4E5F-B919-9F53255D5E8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5F1B7FB4-471F-9026-FE68-4D36166D919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CB736337-86B4-3556-CAF7-BA461319FD0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F2952F8B-9A51-4320-8971-A5E1AD72EA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EE8A870-A97E-18D3-C9D2-FC75EEAFFC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2F61D6EA-3BB8-781D-CAC2-6BF9D171E03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7546ACB5-ABDD-1CB3-B5D5-6CBB61F985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0EC6EC2B-E109-D282-13C8-C98C332A2C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D690A2DD-5568-F755-D5E7-55A4280CB2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14E93D8E-B096-D2CA-1882-CD2E259E6E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AD2A52E1-FCF2-2BD0-E209-EA80759F1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CABC2A13-B8AC-2CA3-909C-EE88E79A3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E0F4EF0C-A1D7-931D-93B1-8ECAC2CB74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0EAF1F2-136E-4C9C-01E7-04AFF8F934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A0EB5E1C-34F7-A853-8B4A-BEBC60229E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72DF3052-21C1-518C-2E74-06C4813808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A67EBF83-3FF1-6C27-71F1-0302F806CD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6276EB6-7426-5BC0-0351-A02A99D3DD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D9C7B7A7-5360-E341-3E41-0A8657FCE4F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E48EB7EB-3AEB-AB56-93EE-C09A468D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DDB7B337-0BF0-0D04-EFE3-A08E18425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C6EB00CE-A867-401D-7495-97AD969F74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991B117-8622-1F13-20F9-CB4AD3C8E5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324A9A1-FC12-3FA3-73B1-5CF383884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501A2531-11E5-19F1-4B28-44EB4858FA1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77127B80-5788-8701-5512-AD5C051A4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96E7BC2D-221D-A99E-349B-53296BD40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9E665CD4-2913-C9FE-5217-1BF7E555B1F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220EF940-789A-882F-593D-A0F06E60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C173F69C-188C-50D5-74BC-EA5C68D5A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FCB90E34-F9B0-05EC-C2F1-05B38CF6EF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B3A5D915-A7CD-3B07-8F3E-3D1D8CA752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526CAE0-E5DA-4D6F-A631-6E7210CCE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2F312B2-36EA-2956-EA72-6698794C490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54BD1B9-2EF9-85F7-76A9-87C28E76F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52098D10-07FF-D07C-97C3-D5AB820F9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154F6FFA-8276-52C0-D6B0-BF399BCB5FC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BB07C841-4C8B-C3ED-C488-B63AE038B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6C06142D-8814-EA41-60A1-BF2FC037B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28C53B08-C8B1-03C4-CEE3-8EBC12E4541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298CF03B-6EA6-2BE8-70EE-6A2126A29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3370FA4C-3CC0-309A-B312-3483BBAE90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198680E6-081C-D23A-D307-EB9F31B09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2525BA13-B747-5918-BE50-E2D22A990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7364A211-95FF-16A3-189C-7FCE1D4FF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AD189B29-6AD1-065A-63F5-7C68036C20A9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17A0FFE-9A85-5749-3670-30F2473327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6AB1A87B-0B40-09D4-2880-DDD51DE071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544424D3-5A27-C433-07D7-CEC6679E10E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7AE13BB5-E850-DECC-EF92-7BF58102145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D23246D-CC82-65F6-25DF-1E46FC100E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FA62B843-1B1D-5B58-D197-D3935E39C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4E3519D-BA49-A309-F9BA-060CA6D44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7B7EB60-FCEF-6519-44F6-E9316AD230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65D1CBFE-A042-026C-072A-4540C2219A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9049E2FB-2797-58AC-AB52-C8FFEA837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5EAE55E-465E-44B2-E13F-AC648D7E6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566519DA-C1F0-3B6D-6E2F-7D17B878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8E8532A3-F83D-369C-414E-F164905BFC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DDE77F6C-24AF-F5C0-78F3-ADA403D11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ABA94ED1-342B-6062-EC18-D29E8A848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4357109E-6443-C5B4-9817-A810F6057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A3685ED-0B60-76D4-8A6D-23510D9C78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EC8757D-5414-3E64-00EF-5D9A957D56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B8D5A67E-227B-7E30-209A-744DA1B5F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068FD284-330A-2212-E24F-05E1AD251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B0EAD819-892B-CB4E-4AD5-71AB2D216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B5593BD2-2728-F9E1-BB0D-D4D302190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70F144EB-0283-B977-12E4-DE2EAF85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CBD2E94-48E8-EF59-3C9B-4A551C8A1C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4BE9C4D8-F046-D96A-1BE9-22EA363CA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81AE084C-E513-EBDE-C6F5-DCE1E8842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EFC2BDC4-CCA1-749B-D29D-985BD77F8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8B790D01-302A-6072-64D4-3827B09965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35BB8149-B591-DFB8-7D1A-1EC96B7D4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8BCF50D8-A23E-E89B-0320-9C06E66079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379FEA09-496F-7C4C-2622-32710EC94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1975FFC5-ABE8-1559-A3B7-461EA371CD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6E9E515D-5E73-1435-EDCF-0B9441AB3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D43C8943-E350-99D3-8FBE-39D9E81B5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563DB421-EA6F-22EB-3F57-F10791D56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1983CF21-A2F2-ADF0-FDB4-12C1F7934D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15602845-2FAF-A540-AD08-F368927BD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6046723E-5221-B90B-7E4A-FA4FDAC6FF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27EF1DBC-8050-2C31-38FE-520C757B1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B0614E63-95A7-9D48-0E2A-EA61D17844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24029C18-7301-042A-31A5-0D3533435A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D7BF9A13-3DBA-4F2B-411D-5695E215B4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6B9991A4-4A36-5439-B0E0-DD840BA4DA2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8B664B31-31EB-1B48-DB96-681F47517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C7A7E63A-53FF-A3AA-7EA3-5A3EDDB8745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884BC982-B628-D343-D2C6-D9DE5CFE621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E8F27F4D-ED1F-3373-BFB5-EAA37E28AB6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2D7FE8A0-828A-531A-E793-C509C2F5955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5A401329-84AC-B9D1-87D0-C7A1D08600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92B6A73C-73A0-B22D-123B-C009EC5B3AE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60CD49E2-78C1-DB8C-2EB8-6C9D3C492C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E7582755-D02D-3667-E7BE-6FA631A2DDB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0877E79B-290A-05E8-E8F8-B6E5951835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180DC99D-A7DC-CC6A-E297-FB4DFD60B53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E7436FC1-A06D-2719-7123-7439EF744C2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8E001F55-90CF-328F-3206-E7331D201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4ADAED54-73B9-7F59-A8E3-CF9FAD7FA9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444C2A95-7926-7930-DBEF-E184CB8BDB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1A8EAFDE-2193-BF7A-B0A4-290164AE61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AD07CEE-7354-FFAA-BEE4-FA7D0969B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7BA94967-F351-1E80-71C4-5A9E16272EE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2298EC34-BCE9-9DF4-2D97-05375137A3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25226C7E-42A6-9CD9-929F-2C5A18D518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1053474-5F88-1294-FF5E-E7F43E2C026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D5523C70-6749-65B1-476D-96704C43AE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F99910F0-5E8E-5325-C82E-2E02D11790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641ED608-2C67-7B97-A1AF-3E7CBFE2E49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63CBC3FB-9093-C92D-DBB3-96F7B8892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551DA90A-C878-2C12-DA92-0AB5FC370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4364B054-3350-4A8E-5B5E-C08E2EB58A9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6B364895-8E80-C9F4-FE15-394CB73F6E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7F839EA9-43C2-69D9-22D7-DB68045B8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4DD0C88B-8987-75ED-863C-2F88C63CAF9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F8FED94A-A1EA-FE40-008E-740FBD026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9EEF50A-6553-F201-9A7F-8B369D5F8A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4589F4AC-E71D-0855-C742-B51AC8E3922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3904325B-25CF-C1F8-0924-32595FA02B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A881C5BC-26E8-FBB3-EECA-C2D7B4C340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7B98B985-56E4-2679-1BD1-CB73EFCAB72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39F9D88A-FD39-13B1-E761-451DCE041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C26C342-7D3B-0578-C518-3CFF4F07B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615F4652-E841-BDB0-F584-ED2267A0541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0E808467-EB21-0DAA-542E-4B8E1D7307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ED27B1BB-D0FD-A22A-DD4D-A0E90CBB6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7E7A2BBC-99A4-07B8-7933-D68252237C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C4AA0DFC-7932-014C-D286-8AE3E7A5FA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02B4F5A5-79B9-4356-D5C0-207F63E610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19B3E605-D77F-0E28-5CA1-089770AB21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ADF3C944-8740-9E6D-5D69-A7EB18035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5B636CF4-2565-07BE-D3E4-66515194B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0E641DA-9ED3-47FB-983E-1014C12E9F03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7D3861E9-04B9-2B0C-C9EE-F30684FA65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4B27FE56-65AE-FC3E-F1C3-A21E7C621A7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3B05772F-4DCD-1188-7A8F-2E40420DF26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616707CB-FF38-9B73-A500-0823D7E2AA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30B34102-604D-9235-CC53-4B5ED27C1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435AF585-6176-E8D9-CB97-5425D068C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B8F5AA8C-8585-4C64-3B84-E09746579C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EC447616-F0D9-766B-B019-6ECAE9555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7E299EE9-7FA1-3CCF-B11A-CCAEE73050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14E0A80-C3BC-3054-1206-AAE3977EDD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9FFBD5F4-6DB8-B6C5-0E18-6122C8A700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66AF9EDB-B05C-C7F7-6720-EF7575B33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931038D0-B847-01B8-A18F-8FE0D27AF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CE2EB115-D2A8-CC30-E974-79AA767D20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680F52FC-F6B7-6DD2-FFE1-AA91239D4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8A70F199-9565-0460-F39B-1322F6EEB3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82BD81C-F5FB-5F9F-64B1-1ADE6102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24F10A6E-13CA-0B4A-75A8-D28F94BEA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9197DFE6-5652-41A3-4C5F-BADDB83453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4E631CD4-2964-D20B-A9A9-2F6DD56F7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6FCBED29-3B26-7F28-00D9-2AD021E2E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3186EAB6-33F7-BA46-6C95-5718A48B3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F361704D-2B5E-35B3-8BE0-B261194FF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636D0DC7-CEDC-3156-9221-3CB0A7CEC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A1C2112-405B-038B-555C-3ACED79FB7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8E2F80DB-9B04-111E-DC2D-C0730D0B91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434F94BC-E2B7-FD90-4BC5-27B299DF8D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BDFB4998-46DB-EAB3-442A-338E879D6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8D0B4BD3-8207-5156-E001-16E615675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ED42FCA8-35D9-F4A2-120E-B76EBD4F87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10C71911-5EDB-662D-0BD5-D7D37B0AE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9C04CB93-CE33-3520-E6D9-669F80842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CEDB6622-D37F-8728-6E9E-37D1E37BB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B89DE41F-7ADA-EB74-FC7C-A66B45569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5DB7CEB-3026-9C8A-E87D-353DD831BE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DDB1338D-3E57-A246-7FB0-E3DED3DBE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B2BA54E3-1374-3D1C-9045-619EF2C972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8B7965FF-3D79-4688-37A7-69AEDA3FD1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372C8099-471E-1ADA-8C02-6FD03A11A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B96E9F60-CF8B-88F1-5B41-D06B36DBB1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FC364392-3774-4AFD-0683-153DB94380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52B76212-D15E-16EA-DEA7-14813706BB6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DC61163D-196E-9CFC-5C1E-CE1632211CC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C2B713FA-C8A7-BC93-52CB-0CD53EB119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CE800FAC-CD66-365E-45E2-211CEF292C6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F55EBB54-1230-9C6A-647B-886DD099BD8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C973422D-A55F-19D6-FCDD-687F004710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71C987FE-5607-3ABF-9BB0-04E4BFFB50D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CCC25434-3360-1DEE-6546-0DDD7D5D84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30074CF-E48A-C0CB-E39D-C7874F71AF5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71871DEC-8A64-8184-A3FA-314E4E4639F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EF46AE07-F43F-1FE6-5AC9-98DC69A79E9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2E3091CE-1275-D4CD-D245-C405AC5F2EC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3802F93E-B2F2-89AD-FC9F-8970BD417D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AFA3B34A-54EB-3595-9EBA-63C5CEA9AF0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4335E176-3334-42BE-5210-48F42BB3D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B4F0ABEE-0198-9365-F603-73760F1998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9B62BFC8-6A91-EB18-E689-8A29A91644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5AFA070E-C2EA-3958-36A1-3BFFA37803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2EBCFC52-EEE1-2C5E-5FBF-D20B6EEE9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2CD350EC-8176-1F34-F04F-BAC87A350FA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9E24E7A1-568B-BB5D-BFCE-7A23D6F72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69BCD5-7C2B-BD58-5B57-FC71DEACD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DE968F8-22BF-65B4-2D8E-85CC07B0D4F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F1E83038-3BEC-7B8B-60E5-EE076946A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7A425DF6-7804-F2CE-3704-B840EAFCF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481AA885-D731-D441-C213-833761BD2E8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42680A16-9A9F-C0DF-AC34-DA96AEAB6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7C992597-524E-946A-A45D-3FF0FD1FB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3E7DCBBB-51C9-3998-0129-1A7104F5FA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A321A61D-2E35-E3CD-F5D8-B01C1AF55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74E92B78-FFA7-7DEA-B7AB-39F3921209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1CF72A7E-3A8F-8408-F9C2-4E3AC7B938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6DB94462-180F-16B9-601F-D87AC9ACA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489EDCB1-893C-AE2F-ED63-F46B25AFEA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01EA9591-ACF6-762A-5A98-7A81C3DB638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EF922780-863A-7DC7-09C9-3ADBCBD29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2E9C38A4-C72C-1AB6-0BC3-6BFC2B5FB5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C4A71EBD-ED1C-4513-3958-CB12770894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8030EB3D-A090-64F4-2329-41A890F4D8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5D00156B-399A-AE8A-88AC-E11C52562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254BCD6A-54A1-8E62-C013-B061FCC7C19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91E2320A-245C-75AF-CA80-7368CC882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C6571613-F05C-6F00-6F5C-7F106E900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A2183115-990D-FDA6-836C-C31CB876A0E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3267EC7B-96AD-A0AC-B550-766DCCFF5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CD81804-F441-34A6-B0EA-7D8EE4F333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8BC42932-9CF7-79F5-D0F7-086929001AF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283E1FAE-04D9-750E-B0F2-56CA234515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13589D77-B3B6-79D0-7D72-B32B1A6EBE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8B706555-B2A6-3819-9264-9661DDC181FE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7F935FAE-4C0A-9DC2-60F3-DBBD65971B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C4FE746F-21D6-C7B9-1C5B-30434B3DC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24414AE9-5574-10F0-3CD3-67992523CA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6978CD6F-82DB-BB0A-D35D-9ACE0413E6E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1298124D-BBF3-4FE5-DE4D-17A9B56B9E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484DD4FD-122A-1196-D1C1-8F1E11537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8C40A8-D5B7-5B8A-1853-2E0C9488B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A9BBF4A7-034C-8AD7-BE72-BCD91F870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178B80F-6287-8BAB-700A-D0E96BEA7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EE4BFB53-3356-64B4-D4C6-4E2A2690B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C5E1D081-2680-C7BA-03E6-D5BCBE563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016D976E-C841-4510-5777-7BC708019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C980750D-071E-1E7C-F390-CC5D1DA4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7B0F8930-F5FC-6625-F2DE-6D2658660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2C570D23-0D06-A2FA-81A2-C3167D30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68E573AA-EBCA-A745-ABE2-9ACF25EF62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F0B49C3-4BF8-D240-00EF-200DF7F32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C90670C0-7CEC-D2A2-E4E4-0FEADE027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9FC2DFD2-799A-38EF-59D0-FA9129722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A29ECC5B-CC17-3FEE-16AE-5535555172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3935CAFF-5B9A-6233-9F43-141948268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09C12687-3AB3-2D16-D72B-8BF4D294BD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ECB05A04-CA02-3B8F-C265-10E8953A16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13AF2E70-E0A7-2CC5-8E37-06DE89F6E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F8374EAB-62B6-A7A0-C146-883C9C190E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86D49DB0-7E3C-FD9B-6BCC-B6331F6B0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5053FCB-1092-47D0-6058-9B22E7F1A7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7B9F1322-6EE6-C5CF-DF79-8F6E50FEC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D738D820-666B-AFC5-9946-1C61E1C68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3C4C7E0C-7D42-577F-0096-A957FDA1AF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5555F129-5402-91A8-782F-7EB6C4F17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E031F2B4-CC5B-51DA-8944-4CAFACEE02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D1829B10-F23B-23B1-8601-8428D03C4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5E3BAC30-C50B-3F6A-5B59-00B1A422DB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B3DD9C03-6C39-BA70-0103-6D73EFA38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D9C26F87-DD76-25A2-6CD4-FDB9A3BE3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07EA601E-8D0E-1AAF-6401-E859BDE39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F5065CF-9252-7842-D3CF-5172E78D2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0603D651-B372-2775-A919-A1A378D13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14D40096-1D73-F1F5-050F-F2E02198A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F4503C73-41E9-430E-432B-A525597B968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CE2FB2FC-0D3C-DFD1-2158-39934C159A8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DF25484-F692-BE34-C1C5-EFD5B765B7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FEE30D10-820D-14C3-1252-D02C19073B4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FF00100B-2727-AC57-ADB8-64CD9C047EC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FA2107B5-1B5E-76AB-B183-0A915B6589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7D8CBC40-8958-1090-0854-71E6720F067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E5F5B5AA-44E9-A5CC-478F-8BAB1673745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0B0F84BD-8F46-A54A-D318-3AD6EDB78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8FBC59D-59DC-57C7-8D4A-9F7DAB3E7D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4B734230-29A4-A93B-FADD-FE417EF1C04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BF79A677-5367-049F-2BF1-70D870AD011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84385E5F-AA5A-50E4-43D9-F62D4AA171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37380641-AA33-40CB-7216-B93615CA85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F3A5DC6E-7242-8C7C-EE2A-C4118EFEF3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47CA3814-C339-6AF1-5E61-8C9B70762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6FB77CF4-3063-A3C5-FE78-3DD0B2AE61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8962AFFB-7FA1-212F-AB2D-E73093E433A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A1F25428-F572-C523-FCA4-AB47E28247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0B90A06C-1CB1-536B-1258-344AD8842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E4F9B7B2-1C42-FAFB-17A5-99B1D4CEBF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31F6401C-AD13-ADD2-D7F3-B45049F3A9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1A741D29-4EF0-8AFC-8636-86C561A68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989C2FE2-A72B-3FDB-D450-3524D8AEF7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F62559F2-A405-2F0C-B452-BC2D5E8167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3D756795-A0FE-794E-119A-8EF98E6A3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4FC4CB83-E3BB-9784-AE56-011D0C2870D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7899B383-6D88-804E-B43B-EE198C2D2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020F6436-B981-354B-7EB2-8E29800F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5BC8C608-AF7A-88F3-A0EF-7979321202B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44C1B42A-BB04-5A43-CCF7-452760825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ECF33ECD-3F49-F59E-1698-FB5BCFEAB1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55F21736-B451-864B-0383-E65F58508D3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27F8B2A8-B129-72C1-FDAF-3BCB2AAF7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72852185-CA7B-4BB6-A661-08D746431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61E027A2-20B1-1523-70E2-9BD7B249197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3E3F21CC-C4C8-45E5-0315-B07972B044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11B643B3-7C83-0D48-92ED-ECB0F7DA5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D5F9FEE2-8A23-3DFE-AFA9-CF17D06243A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858AF7A6-65B2-00A2-BBD1-34F7E85924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2FCE725B-4F1B-B7ED-831F-D6462AD90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758B4AA6-A3F0-E77F-E7A0-11DDFA7E7E6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6D2E1D35-210E-C2F9-F792-80A65E521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2DD2B7CB-34AD-61BB-264D-2368228E3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4E13EAEA-E784-870C-4192-D538200EB06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91AC7A1-D0CA-2914-A932-543C8FF5B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705A5B7C-C4B7-C0F7-07A4-60F5C2472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A114FF2-9657-C716-CF8D-A5668215BB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ECFF5AF7-3F2F-23E5-5B9E-B2F63B80A2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10009E10-9814-B884-E8EC-EA75EF8DBC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BAA36DB3-A20A-8C7C-FEA9-E87658595B80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2D0CB7C9-437D-2996-EDAF-72498BAD419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1E21F829-F137-3A66-B9D4-5F0C8DDB55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3D63F295-B7C4-E198-D2F4-C9CE55C3E0D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1424FE51-E8FB-2C67-57B5-C608BF678E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3FB3DB90-F849-EDAB-CB58-034B48AFB3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BB18A7B4-E681-5996-44ED-DB9412A3A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96F66415-B887-2E35-8725-0A1CB3927B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EDB24A4D-B354-AE42-9006-F2F9006E3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672453F-CF7A-7282-D77B-D3410B3E7D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7005B41F-343E-EC64-CF05-92E670437A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4F812B18-F041-3A69-C82F-9976DCE18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8EA695AA-FCB4-604A-F255-3572B76CC6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F001E71D-B083-DD4E-D1C8-7BB670F5C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59E03DEB-A586-EBB4-5555-21CE6D83F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6DBB1334-4387-B7AC-8E5B-256D2D65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F9327749-6AD2-38FB-6538-87749476E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5DD6C1BB-2F95-CB3F-CC1E-3BBBCE8A9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115F922C-AAF2-DA9E-7E38-132AD66C2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5E783CD5-1B28-3E13-53D6-FC0470E12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10745A24-BE13-A967-3CDB-E0A417E705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9916E30E-DA2A-BF75-F98B-7CA2E22C8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05E3F6C2-4452-A805-4DBA-827196F96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9CBB1197-2187-5A64-5435-9A5A55309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D3BDC11-76CE-1D5C-835C-F4B0055BF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3E16B621-657C-580C-FF49-9760E16D3D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1E80842-80AA-1D0E-FD1F-14E6CC5B87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7FD19ECD-89CB-8791-699D-492A56AB11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B357152-5E18-85C5-86E3-F1D68BEF0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BF1AB764-D31A-DE53-4898-467EF1C11E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A9E23D61-5E92-D669-F571-31984D5D7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348FE8DB-CB82-4E7A-5886-34395DA17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89029901-38C7-0815-A0EC-88EBAAF94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6430FE86-967D-6B9F-7D42-FD9AA66906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C7B35235-3275-6EC0-9825-840B6424E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B9918310-3DB8-33B3-3970-A04433F8E5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1ACE2BCD-97B0-C35A-DAC2-6F17814D4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C88B7BF-E4A6-A095-6616-67ABB0E8D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5435B343-4561-3E7D-216B-F7C1057F81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4271AC5B-17DA-0F59-05A0-67D4EFF85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8A2F5BF4-0BF5-F9F5-5CC8-0FA64A7633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94C49168-4956-970C-E57E-23B952911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FD3FB686-39DB-C432-B495-F2FABEA2ABD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3A349056-8022-B141-BF91-08FF95CCB1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7A6EDD4B-89B7-E298-6DB1-DD1306061E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B3EFB806-FB81-913B-910D-1AC85D6657E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0ED77B9A-237B-B6EC-C11D-3C6AB0250B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D7FC1067-A99B-56F6-65A2-DE6AA6303C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1249BBB3-815F-04EB-DB93-6682BBCCF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57DE183F-BCE6-33EB-4E88-51147C6271D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6D1B0380-7F7B-F83B-7773-5156678BD2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390F45C0-164E-54AE-C8EB-EA23458A85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138E5253-6229-0E8A-1F3D-DD15FD24C50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E96C9747-E08C-77B3-7C0A-CB7B60E0B27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F4D19FD8-3298-0823-D9B3-78E5246BB49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7223FE27-D508-1229-E123-C02082C097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448B3E73-15A8-C4DF-AC46-ACDA0AE7AC0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FBCA6A9B-5855-F31C-673D-BB29EADC98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4C469577-6B67-5222-9FBA-7FF311FBF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857542B3-FBF4-146E-3055-46D9BABD8A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76EB241D-0D4F-8DBE-0AA2-2BE78DFB0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100A866C-6B27-742C-B15C-99C9D6702D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4CDFAAF7-8031-8221-03D8-CB8183EC89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A929705-083D-1A8C-F75C-ADE58CB80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E4FF5379-5DD4-71A9-A77B-B5338998BB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319DFCEB-2887-616C-1142-2AA238525B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94E07C24-557C-F220-6AD8-30BD5E4FF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7E1E9F84-F120-C952-001D-62CA4C3A1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EC5BF3DE-7AF5-E900-3146-93E5225ABC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C1581040-AA6F-5460-D9A2-E16A67E2E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B20E3C2-D2A9-2E45-9642-F9D908B42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D50B7FEE-12EE-4494-3466-6E8988757D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06D31B-2BAE-596B-9646-2D61D490E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15402821-C726-4881-53FB-1A53CA24C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A3C3057B-955D-C11D-56E6-BDCD5B10EC1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62E3A60A-B051-A339-A8C2-23D3BAE35C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41794E4-6615-239F-0A0A-AB214707DE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128383D3-99EF-C8DD-5044-DFAB6176E48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54332883-C72F-598F-0753-DBB3A5549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4FEB5555-D3D7-292C-BD49-93484572D0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00E7D78-6694-A080-2737-DD7D25710E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8CE9663-8EBF-5B8C-D438-0D741E1C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54CE356C-6FE7-4A8C-0CC9-6F8C56B1E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D0C3589E-93C3-0C14-7660-102F5084FF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E3126C5D-824C-DD84-989D-55419A8D5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9A3FC8CC-A91A-60D7-737C-ECFB456A2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DC786A3-7C5F-CF48-C5B6-8F239809BF2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CF17291D-908F-B16C-8F1D-F5535677A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1861BC9D-8AD6-3CA1-3845-DDC2D82D3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4FEC0DE8-F95D-EA77-9827-8CD87F9A5D3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1810FB0-5252-3A97-4FDF-64F3CB7F30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FCFC416-7281-C731-DE50-7018FD748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1D5D842-FA56-32FF-985B-74645D4AC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EFEE38A9-58C7-6B5C-0852-CB48872E34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327D0D8C-02D4-4405-F830-DE78E7ABD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C8316AA-6EF2-5834-E93A-FE9DDA1474D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7F9502C9-7966-5DCD-1BB5-B6217E6F7F4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86DB6B78-1154-E352-1487-0E834C6D2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69CE56F0-776F-C282-F51B-9DBB1543B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557DA78B-787C-4134-33FE-87713ADA9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76E0B5F7-B670-A65F-D576-50590F4FD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26EDA5C-0471-E804-E947-09DD693816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9050215A-1AB7-7750-5C56-E13653B9B4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900959BA-0948-B365-8403-D74A32ACA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58D4E696-E53F-8A18-D77A-C31C30C255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15428F0E-8AF6-612F-A1D6-843A642D6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54C6E21E-65D7-3EF9-9326-819CA6829E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6CA3A51C-0235-B230-05D8-EB80C2FCA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655FB5E9-FE28-17E9-4974-CF68F81367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4CDEEE68-131D-9B21-8A38-775831159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D091626C-651A-E6FA-1009-C0EA8D06FC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FC8A1536-8FC2-AB63-BE94-A8B9771FDA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33693332-29C2-F46F-38F7-C2BAAB172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AEBEAE08-FE7D-FE0B-B943-AF8851A8E5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6766D1DD-55C9-60D6-08F2-16172B733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838F8F2-F7DC-B709-8ED6-71D80D6EFE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C71128D3-A83F-7E38-03A7-7ACB3854A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2FD2AF29-A8DA-275D-F242-566DE618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EFC411A5-E5E2-4214-41A3-5B0FBD804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DBC96DAF-5F29-2142-EAFE-E1CDD9318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D7089359-F193-1B3E-D90D-5BCFEE82D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EBD59236-001F-4B21-0D11-083A8AD00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C0FCE5D5-F0AC-0EB4-7C78-05BB2AE21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E59D382C-0602-840F-25D5-D54087574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2FC6BD69-7731-C32E-681D-16E4D3659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F8B3D2FF-A99A-292F-1FA1-9CF153C9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C5F4D4D6-9819-47FD-26CC-FEF4D7C71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EF8654AF-0B5B-ECD8-81C4-E6388634E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EBF5045B-7E6D-AEE7-8F2F-69A23A10E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8B9888B-CB4E-56F8-FDC3-410F177B2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9523C7CF-5E00-AEB6-7DB3-F1EC22F9AE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CFE97428-085D-6823-40EE-B7D47E86AF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18C0F916-DDF2-9310-DF4A-E1DE329BA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E77C207-59FD-0C42-E83E-9AFE440F66C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8CDFC714-D469-EE78-8556-609558CBC83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43D8FFDE-E352-A5DA-7AB4-89DC38BF11B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31347E69-FA34-FBAA-24CB-6E3E3F302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8AC33103-C7FD-0EFE-09E9-DAF91897B7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E6EB1A9E-DD08-90C7-C86C-214B4465EA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0C1C7C22-D400-10F4-C91D-B06D83E2B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04F0F7AE-B6CC-91FF-C4BA-014B76B5F1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5C57C7A8-C4EF-A253-B0CA-7BC93D7C144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FE6FEEBD-C6DD-9957-016F-19F18754AAF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D6AF4902-7E75-4EAD-CD91-2C0E34F62C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3B8E9B04-BDE1-EFE0-26D1-2758AD08731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111FA7AC-F9C2-1D0B-CAE3-8B435DD531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3061A4A-D4E9-5619-B14B-0182C8787C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D7BD0A0A-1553-DBC3-AC91-2934256D2F1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106CF029-D439-B74E-F2C2-C55C80121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4768887E-7AEF-4E70-62AD-96E0A2CAF0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9FBCAA15-9713-AD4A-4DAD-8B9E663AE26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7BA6BD69-EC6A-56A3-5C3E-93C5FB6D5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5360974-4F21-4BDA-EB7B-40A45BEAED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F36DBAF0-2799-4539-AD6E-92A69D79323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71115898-DA67-B720-06CF-2BD388B40D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08DCB328-4646-4984-A1AA-89F3AA926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D18F8BD1-623A-FBC7-0467-DEFD42E7F0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2FBD86ED-2E39-912F-733D-657894FCC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29AB3A3A-8663-E561-AB54-B0A7641F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8A12515D-5503-FAD6-CFEC-269DCFA8D0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FA558DB9-C7CD-433D-38A3-0903DCADE3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1FDC5CDE-B151-493E-8177-60E83A143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8951DC18-0AA6-5DB9-FB34-08CB16CF6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8A5EEF33-C064-69D4-F9B6-2FA427513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51961E5-B8ED-6652-60E6-1329588125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946151FE-7594-EDAD-D611-E0C2D21BD0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CCF2DBF6-8DD7-61AE-3FD0-44D62D13E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D740D575-73BB-F81C-E7D7-D35B690A6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E23112-C464-21AE-E2FB-D74300D45B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5619AC71-F3A8-5ACC-7565-8842E4643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7F776BFA-5410-F342-1DB5-3F3334601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EEA69862-660A-05D2-718F-29AEF4CFA40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A81F1EA0-ECAB-61BD-4DBF-18F32B7DF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A3AD316D-3129-2637-9897-515E637E5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7E74FE9-CFDF-A1A0-2A30-AAEBD153B5B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BD7D5926-DB29-EB39-390A-D3D0071B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5F0ED766-CD97-8906-AF72-D2BF733AC1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9EF8F730-6B08-9FE1-90A0-D11EDCF6B96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E4E191C8-96E1-5C04-3A78-2FC778A44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38B85849-58C0-7FD9-77D2-3329236C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199C30BB-6530-D0C4-73FD-6D6F1B7062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589285B1-CD55-ADAB-6C1F-AE58C13129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07CDAD69-3C30-D81E-A93C-A79155C08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8A0513B4-01BC-8D4B-07AB-D015B04C4800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7B7A02B-5E00-4C44-5FD5-9C916660B9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62B4210-AACC-BB60-1BFD-393C76C32A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189CB0AE-1B64-2FE5-DB18-DE1EADA984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BD168B70-C9B8-A74C-64C4-53A033D9441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71DA8A9E-772D-B21C-5F25-E0E2DD52D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E5C3B7D0-EF8A-CB26-F901-9B19D02765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5E66083-618D-279F-C9A4-CC0FF1298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FC8896EC-6AFD-C1E8-29A0-4C60BA24B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5F151814-DC1D-3207-13BC-FF5D4B6846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6E8D9E78-B6A5-2A72-892C-8710FD688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404126CB-206D-6504-A3F1-B038B88E8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F709E7D3-14C0-031F-9B2F-BD36E5D85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AC02B21C-F4D0-D119-1571-6D6BDFB823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42CBB0DD-2A5D-508D-3BD5-9191B5C18C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9D69AA8B-EB7C-CC52-4FC0-32E28F0A9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CBD73B2E-2A9B-45BB-878F-7A2F57887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EA93DD7-C2DE-B3D1-152A-46A469B4FC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18DD5880-F462-5710-B179-D8960B7B3B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596F86BE-9419-A047-7807-B8666A6B0C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EFFB420B-BD84-51AC-4CE3-4E9919EBF8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5FC6D2-3442-AB9E-A577-724BDF569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EA2E72AE-617D-7277-6B25-691D91DF5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101E0168-B6E7-003F-66C5-4114F6720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3459D85-2BA3-CDD9-69B0-73871F80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89343084-3C11-9AD0-B14A-AA39DE10A9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B17939A9-EDF2-BDE9-137F-62CAF71026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BF96DC8-8C93-7903-0869-A031E7FF28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8C4F2E5C-56B3-07AC-1C9C-5C2742A08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1009C529-E8EB-628A-2FBF-2B234C1FBD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8819D615-008F-6542-8EA0-2C0F6A58A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3633F0AD-6497-1989-1581-E0688D371F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34F0409D-CCC8-BC06-D125-FC3361888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EB8B7311-B090-07DB-86F1-ADCF607D1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A905326E-1781-5F98-7F37-98660186A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0B32D21F-8494-57AD-A9EB-231181D7DE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CDF60FE4-2992-1678-DDC1-532B6F61C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146B6CE0-7998-CFC0-929D-2E438E00B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8A77CBF4-B802-27D3-E6F0-AFE463CBD0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CD49949F-E57F-58D7-1BDD-5132F1A8C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0D7E7EAF-CADE-5D60-3730-81701A8C9F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8290C93C-43FF-6304-D3F4-3B5168701BA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C5830071-9010-422D-BCA9-33C065389E1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8FEF5FA1-5BFF-8A93-48DD-44BAA24A1E3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5E2E0A7-E0D7-730A-8B6E-64A20F4A2E0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A6DE26-B7FA-015A-A6D3-FBC802A6CD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F667993A-D9A1-F8BD-BE0C-1998B859A2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FC65D06A-5283-8B89-DFAB-B5EAA3E967B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86E7DD51-77E3-C41F-37F9-39864A780C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828B1465-C5E3-6003-6E10-CB53EC485EF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0956C6EF-9BBE-D154-3159-13E8FDF730F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D530DCA1-F5D6-AB3C-5163-2DA4DFA59A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8E5BECDF-FC65-1872-4F0A-860992DE17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8FF9A45A-361F-7135-DAFD-5A52FAD876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188ACEC4-3C27-A907-63D4-83457FB4115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C496B16D-B7D1-E33C-3B49-CC9CB48A12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9CA8C7F2-4B22-ED0B-441F-7CBFF7754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37BA34D7-732C-7D26-41DA-49046D36DE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C802E157-5161-48FB-AF4A-400D665925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38D3A112-D94D-7B53-A881-AFC7B7A996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850A034-9DBD-2F5B-1B22-F3841FB51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1852C0F3-F1BB-F4B6-22BC-EB6E97BA72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F738A16E-938B-AA43-71BF-2875381FC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54FD4942-6D2B-E836-6178-E36D67E9B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C0AFD7BF-EBAB-26F4-A8A7-7EEC21B0204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2AF0A786-ABAC-7BB2-7CB2-67C45E1732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3619241E-B0F9-B277-DAF3-D2F05E7A59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93FF62E4-A546-C252-F064-E80BAF3B2A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86090E49-F065-AE1A-8EB8-6A16CABC3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0679CB99-E657-3849-2CD3-716FF392D7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BBD4F637-2D20-D062-ACD1-FD727D39505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41A081C4-F565-43DB-BF57-471D8FC61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5C95BC9B-4BB5-066C-30B3-E6B3D52D4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C7ED84DD-EDB1-6B6C-E86B-33D99AD2B0A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CA27B0E4-1FC7-B454-6248-2C1B8AB30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A2BBE29-9628-472A-7F32-C9ABEBECFD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C5BEC6E-133A-1165-5F13-F09060E499E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DAE5C84-7286-399B-C09F-4BCE85554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79A985E6-8E65-1173-A645-5DB519C86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21D625CD-55B5-9019-AC7A-D8F48AA4796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07B117E-A0C0-A35E-017C-536461E04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CF56801-448F-1A08-3DF5-C5D4A5BA5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FB77122F-B8C6-FE6C-F7BE-EBBF566CEC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43A3E232-8593-ECB3-4FF7-62627AABD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BA7E1B42-2750-4FF3-9DDB-643CF0CAFD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FD6703A3-95DE-6EA0-8BFA-118AA7A4D6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ACDCBF17-D112-51F8-0C48-A1B04ADCD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BE5BB302-EB29-73FC-B59F-F60A5F8C0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9F9DB4DB-63FC-7A34-D704-97207BA0D9D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D1516E9-B4AF-443F-1857-F5BB73486C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D263F1EA-AACA-A4AE-E0A6-031488123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3BD9F57B-3A35-855C-8225-52716417D8F1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0D0D40DB-22D7-7D89-E78D-F6DE62404EA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B34585E7-F1BE-54C3-B974-6DBE4E5DBB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97B7F1A-755D-E37D-EA29-F886963375C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55F3762D-70B4-213A-6900-B8AE09A6CDA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701A0C86-A635-1450-C9C1-11003AD9F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244309F9-761B-7C3A-86FF-45A4E67D9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AA5505F-F051-48D1-F56E-1A4EB0AE8C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F8ED28D3-4C7A-CB46-B1E2-7F703549D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330C6027-A723-9E3C-BD51-23D58A1707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7CD4F99E-0B71-BE88-DE6F-505618BFF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2F9520CE-7504-F4DD-4DAA-843649A87D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ED0E5B6E-E372-2CD0-A8B0-1B7E21786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B06CE80B-653A-432A-F7FA-69F659658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B7BA286B-A8A1-3C5E-D356-D65F117661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E9A3728E-1CEF-C69D-2EB8-37DCF9D6F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6C0CF6C0-C9FB-D5F2-5D02-7C95EC5780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8B8344AA-0867-643A-F7FB-A4C4B1E96F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B3326F1F-E2E8-796A-10B2-7119991A2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36723C-EFC3-5108-B226-1DE08D244D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42DE1BFB-B107-58A6-3BE3-CD55C8371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4929C3FF-746E-08E7-D8FB-60495E33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EEA17B52-00D1-20DC-1553-644AADE6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36A12E13-A19E-A6EB-0A74-AE63BC4B71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60F9836D-63A4-B6C6-47B3-A123F7996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C109058F-3D17-67F7-6F6B-EE0EC4D4AF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B99B0E7-6319-9188-FF87-9A77C4225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EF7AE87D-BDBB-6251-0067-A43F2AC02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C410B226-DA0C-6D44-8E07-B38DE61F5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3FFD8BE7-89BD-3C03-ACAE-F9E5E2AED9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1EF8EDC-AF0C-8C83-F919-E4710F9EB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317E5BCF-21A8-B4CF-BB86-D53D382E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A185799-2138-CED7-1CA1-FE771ACAF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FEA56E18-C295-F437-8E98-8A2737144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BAC6FFB-8D27-CF7A-C348-2C374A699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BE6DF63E-1215-5ADE-FE5B-26E6827FFB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C91B65E1-3A6C-61B1-8AF2-03EAD2E153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4B829FA5-47BE-5917-335F-B4515863ED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B9C8B600-7D5B-771B-2DAD-E8E76FEA7D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585FB3E5-CB8D-DF10-A7B7-A928C5B716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E2BEF17B-92EB-1838-6252-7F42D4DCD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7EC8BD1F-424A-AE25-3991-0EC88E94E70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F268CEA3-837A-4788-9709-18FBC1F166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46887204-C3F4-0D2B-58BB-D5D2AAAAF07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347FF611-76CD-92E4-D85D-77C2D0A6C0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816000C1-3071-A556-9176-0DB17FE68E3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FAE0949F-1324-B278-C42F-B4761064FC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B927DBA-A08D-5ADC-EC72-DE530B65A3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03CE7D28-223D-EDCB-25B1-C6746834CCF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B9DBB773-C82D-3F20-5CD1-F3CBDD028B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276DBC09-5D33-C6E0-E037-D956C1C587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2B24C066-04A2-B823-6DA5-2A7E9DFB17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BE20B04-8CA5-EECF-E718-26410986D08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668ED94F-903C-3224-1332-FC625D2348F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625952A8-91EF-F977-4D13-AF04B08F62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693F51A2-26EF-6E23-BA70-B690A8319E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8D9480B-496A-204D-ADB5-D15F8BE9F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7185421E-E8DA-C731-832A-E8DE1A5AA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A5BAD97C-905A-5FDF-9987-63681B5BDAD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ABAD9D11-68D0-0AE9-9ACD-C80AD5972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9A1EC5E-C3F4-BEB3-5FEE-7172C9A7D0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E6802C3C-8396-FE5F-95FC-6EDACFE7C74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4295EB8E-1B1F-5C7B-DF20-040D2F078A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9FBC0D64-CC96-98A2-B767-FB5B6AFE5F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EFDF9C9F-43D6-01C9-4BAF-2747A00EB0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80D0001B-C63B-F9D6-BDBF-32B5A57CC0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4DB6899E-26BD-5AC8-B6CD-99DE894B4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36BED331-A51B-629E-1783-2DB4CCB43E2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02890CEE-205D-15C4-C3CC-C5B36A95D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DCB9696-0FDA-994C-0A56-68F6264BB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D8BCCE3-A3A9-A9B0-94BC-081DE66C2A8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D8D8881B-AA02-EF7D-E592-85FE09B0D1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00CB7BD6-8058-399B-85B6-715C1D1C0E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B03F300A-DD27-2731-4E8A-F6CB34079CA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99474079-001A-810D-F0AC-93B6C0FC2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AB28CE03-AE58-C2B8-36D8-3035362C21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17DF07E-9CFF-D805-AA41-2371029CE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8B806A31-19D4-4381-DB57-4CBC31558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4E6DF35E-1A2B-D2F9-C2B9-48048A126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DF639EC6-44DF-34DF-54A1-5B16C38AF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ED1F55F2-2EC6-AB84-A8D8-55AE520D19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D41ECAB9-F5E1-1FC6-5EB9-E9FB5651B1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24956081-45A1-7883-BBC9-D171971CC7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257688A3-4F2F-BEF6-CA17-CB7AB79BB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AA37E8FA-D395-029A-C985-EFCCF15D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94D311E3-A664-FAA4-5023-F011AD0666D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EC448160-0913-5956-D587-5DCC26DF0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E07308C-D296-122E-755E-5014CCC3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5F5742C1-DED6-4A3D-F344-6DDBAAEA5F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7DFE0529-5BFE-6EF2-A100-D76A0B7F3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95830570-1D89-E28E-4324-C0281358A5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05F11FC2-7747-5038-4EE4-522ED175835F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144D67A-1CCE-CAA1-5475-4A6BA21D34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3A2A48FC-A61F-DE03-7D20-E7D566E755C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DC5030D7-2963-A8B9-035B-90F54C3A05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D89986DF-30E0-17DD-9BA7-F73516DACD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401DD6B0-CB28-1F2F-547A-3651823A89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CE580DD0-A929-4F55-774C-86113550B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7C2C5F84-C29B-BF18-FFA7-4E2E3DB78C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8B18F8A-A7C0-1322-F9FB-581F1DBA6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4EB3EC1-6B91-25A6-AE53-2E05E744DE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AA98323A-3059-8405-0982-2CBAB1E9D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6FB61C22-CE69-EE2D-66A4-225D6A9E3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72C77AA5-2226-ECB0-2D39-4F19A4B27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F986F8D-67F1-C88C-2219-1A23B653EE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EC010567-1B92-E2ED-C188-B60FFBB7CD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358CB4D0-467E-BF32-1314-DA6A928C6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03FB2AE2-F15B-6DFF-6F30-7399E2832D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A48F4776-2880-5726-1698-A330C4538D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4E71939B-35C3-B279-C127-1625A0D32C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953A8C7D-C059-8BAE-6F23-C6C405AFC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2E7A845-4E4E-FC46-C1CA-418EB68943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3F6F4298-C690-57B6-F552-107630C0D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5B85268-C5DE-384F-CD7A-0B69BFA99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7124D75C-3826-437F-0C40-650691D7E4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F85078C5-92C6-314E-96E5-6207B8EB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8A723184-5360-E619-10B3-D480F103B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3B4FC189-3E1D-3CE1-E6D7-0BB81D9DA7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F98EE341-6809-0487-7944-D660AC4B62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FC7899B-8087-699E-C5B1-43D9145460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949C29BA-82D9-07B8-DFA9-8C45A784E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3B3AD15A-AAA6-0DAE-39EA-C2CB802FF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F3BA30BE-1510-0B4B-082E-C38144DF7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C3F1294B-DE53-6E3C-299D-42972E4266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4269B21-6763-F43D-C661-50625DF5F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AF03EB83-03A6-7AB4-4AF3-6966ABD88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38B381BE-E82C-B076-F64F-A521DD411B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673D3BBB-8DFF-6ABF-32F6-5DA7ED778E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761C1DCB-C484-F14A-0941-411D66FF1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C01A12B2-E7C0-15A6-43B4-860759564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82B2F389-C27F-0886-A7D4-3D38BD699E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C8728B6F-ACB3-1FF0-B063-FD178F550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B7444770-1CA1-628A-C443-E47B3F70EF1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56D9F4E9-4842-5E77-8AD3-28A71155432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E413604D-05FA-D571-8264-9E8A45808D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C460DF28-95BA-9EB4-2ADD-47CEA4CE636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5E4E788-3FAA-E089-7304-056AB75901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45ABFC9C-9FF9-42C0-3B67-328CABEA83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080100A-632E-27E8-4717-83C9FAF47F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FFF9F60F-23B4-EE27-1F19-403204A13C2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D4420628-4283-823F-F292-EC152881773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ED78E070-6772-0103-0322-786189DB4CD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1C83A35D-F016-C7B3-20D0-B5D6BDD354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B76B128B-3272-D4A2-A59C-A58771819C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4C64F7FD-2845-3502-1CE1-9B9F1C2048A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80022BA8-AA7E-47AB-6175-7CBA8E2F4EE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1E5F7031-FE3E-543C-4CE0-B4DFEF86B43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D4C4495F-E636-EDBF-C2BF-2EE8CFE46A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B5BA949-9A60-8871-B619-53EEE6F19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30F22A7B-FC8C-E2C2-389A-0B251D275F1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70F229B3-A3B0-3CFE-C499-7098AB0B7C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568D14AA-52B7-D3A6-87E7-225768FFDD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FA1029F8-54CC-5A4F-F36E-281E91421D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8E87C5F7-CB94-65BD-D86A-39A427305D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86ED6B52-1B2A-BFA9-AE09-091EE93B1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DBF7C681-BF4B-1BF6-D174-6BB6A8E6B7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5BF4F7AF-6C8B-ED09-8363-F83CDE7F3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E2E3E29-937B-DC18-8EFB-48D081211E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B6B33A9E-2847-0F74-516C-E45350BE189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4D2474F5-A52E-5F71-3D7E-141285F626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A4E81E00-AC94-F98C-A855-5570D3928B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15E7CD31-E103-7F63-80B7-A3DE4CEA6AB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B33D57ED-00FE-91AA-92FA-B1001B1D2D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A9E37A6-5F4C-151E-74D3-10854E148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2C98519E-46B2-DE53-ECC7-9489BD9019D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BC1A503F-0B9C-75DC-805B-A9FC59F41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0F835C66-C5AB-511F-5D20-EB61E5BDE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556E7747-126F-417A-BCEF-D96DDF98458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B4E379A8-C0F5-FB4E-6D1F-712D40E61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090BEDD0-91D3-D4C4-C42B-1F8F0F3F3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1C3063AD-0E34-C191-D6A8-0E2ACA732B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8D8EE797-9B79-C0D4-EFE3-0092124AC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CA30BD58-0A99-E438-66B5-64C623024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8B2BD1E8-5DFC-44E1-006A-9B7B585F0B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45A873D8-6ACB-C108-53F4-CE8511990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DF6B3330-5F4B-48C5-85E4-8E0876145B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E0E7586E-E807-B733-AB49-1E0116BDA78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C8A42FD2-AFE3-370D-5244-B285AD5635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0AE51EE1-665F-E4A4-E551-7769BAEF13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D5C2D6D2-1018-C1E6-9BBA-6D4AB988D9A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94D4BDFE-6085-47E3-64FA-38C11E0AB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82082D-6542-3BE2-7801-EEC57B2CFE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1C74AFEC-1153-3EE8-EA69-B1FA31E4E26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D3E01673-B65F-E6A5-3287-F7703EB0F3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BF13BE67-F64B-1F84-3BC8-8318B913934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634BD279-3DC4-C1EB-8A3D-2339CA3D2E5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7886D0AA-EBF7-8026-F8FC-98FD73E0E9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CE273988-4D74-1BF6-05E0-ED45D3122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A9D1637E-5D3B-1BB1-5151-748AF5CC8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BF8EE10D-8639-2F32-0912-9EAE94535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7222BF89-041E-9C69-285D-2188575881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732C2250-3AF9-E678-3E91-76AC805DA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42DC5D23-C8AA-C27B-3408-B3E933484A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EC869312-C227-76D2-BFB5-574AF9602A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EF86C1CD-FC2C-226B-9E4E-110E7485A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688F2C0B-4D7E-44E4-3997-5B79EDD1B0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6E747247-DC4B-75C0-7975-A489E1A8B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B8E6889B-4BF0-26C6-DC25-BC7147F1F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08888E51-BEAC-B49A-51BE-76A06F35F5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47288E53-A895-F58D-ABD8-6A01B9252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5BD2D08D-943E-B2B1-AA63-41035CDBC4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5F2D75DD-284F-0063-874A-0E4575294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0623788-16A7-4233-7EF7-F02602D84B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6E9894BC-6BBF-5335-35A9-0F5B7D759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04DA5562-4DF1-5480-1714-6F36144CD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AF55EC41-84A1-7892-AD17-E4817CB39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C20CE393-8D7B-14E5-CDC0-83BDC459BA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57F6169-D008-7230-BBC2-73FF87C1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5D01316A-F871-9EA6-D5A7-98F4A2A83A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7A5078F4-6391-4223-786C-F3C02300E7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4FE66E55-B945-2820-52AF-AD89DB48DE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2F8E3566-581A-7906-7781-E906904B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A33186D2-34DB-7C0E-5BA7-13671A2B6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E8B70C2D-348F-81FF-B915-9369891CE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8A1B4AB-166B-2ED7-CFE0-67A8F15AD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401A2DC4-CFA0-2A16-24E0-6EA71935F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D4B9A06A-5461-BF45-DEBA-EDEA963EC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97E468EC-56EB-CC85-132F-6F8DE777A0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CE7490AE-1EBB-5855-B0DF-678EB10B3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8DFAF38E-D0B4-A71F-6B33-002DADB9CA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504DC8C6-F33A-2D57-21A3-706503342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E4F7263E-6C95-99B8-A259-4578A8B087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A6C6AF2C-2251-E80A-C574-3E49E50B2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09CFEAE6-B3F5-B319-DDAE-1B4CDCD43CC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49F408B6-BC31-2D73-2058-9FDF06EC6C5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6F709C9D-39F4-4D81-F370-709B3FEB1C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413359FD-6E10-C730-3AC1-A2EA8D8885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BFC43D7A-0DA6-9980-A1B6-77064FF19CA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FEF5A1E6-1FBA-B3B3-6BA8-173E60F09E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4D7870C1-3365-552B-2075-07C0163320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01ADEDE7-6BE6-BEFC-4CAA-AC5EEA180F9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5CE681EF-5C22-EB52-2C6B-54D266348C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9F97B9A0-E3E8-E8ED-1F17-05040A1998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8537C525-A622-BB33-C700-661D86F818B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C57AAFDA-BDC8-BBC9-88C6-5C23116E415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EF28D9B4-74A2-8B98-E567-3045C68D380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4BF5DFF8-4718-A324-D4C3-FA7097781E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2C626BC8-073B-DD46-7C59-3D1F4A7CF1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47A97B07-43D1-7334-1540-657DA0B4D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5A78F19D-2B88-679A-329C-332830228B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7C1F5B63-DDB6-0D5A-EFB5-0D04E3A2E92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C5FEC7D4-C6C1-7F7C-F7C4-1A1C70286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16A88D2-E2D2-CDF2-8772-AD5C83F05D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EFA40F3B-9C65-3E97-6D0D-A8E5C189D7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FA9359E6-A66A-C258-B736-BCC3FB1960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DE0C464D-58FE-7857-020A-60FB658C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A7EC22BC-F60D-FFC7-0D27-B0A25B4151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A66CF91D-4421-7EE0-4497-44E9819E50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B1CC986A-5228-663F-CB95-AD084B758F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F0F67AE2-ACE3-9F64-5301-96AC7D0F37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58721D19-AD4B-9A61-667A-532223BA5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0A0E7335-DC01-81D0-01B6-35868AE11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439B59A0-C125-ED38-45C3-C439729C3A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122E910A-7CD1-2AF7-019C-00A86C826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3ED91934-4FFF-47C9-B232-52BBBDA4B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BE7EE525-B62F-6408-2AB0-46BA9A2E0F2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DB10A00-EB19-3082-FE70-5D49ECF290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FAF7B4F1-5205-8766-FE89-8834DD319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380462CE-7BD8-B4EE-6AD9-F8457FB6E6D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A14B60E6-93B0-23B5-69DD-EA7968ACC9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C7C8F08B-2D37-75BA-D5DC-EDFB19137A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9CD6DB2-5ACE-8950-32FE-59B5D079C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602CB4FF-30CD-0FAC-08A3-43B0AE3AA5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2DCB685C-3EB8-ACBA-705D-8CE2BB605C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94C56C3A-C82B-5ECB-B386-186DA8C03CE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3F2BC80-4407-BEB3-8C73-6F0B6C1D6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65F91CD0-B20D-E6AF-D61D-AEA082BBE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F16837F3-EDA7-19A1-35C0-F46FF47EEA9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5995703E-6AD8-AEE7-3031-E25EDC467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2C8F3B4A-33A0-EAE4-323B-AA4DB960E3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74FFA649-0EC2-D56E-6642-594CE10DE4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A3898730-24D6-0DA1-9F9E-29884456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D877EBC3-434A-706D-982D-84F375134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5401A05-4B9B-DC8C-163F-A561F011F73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C0D0573D-4C15-DCA2-6565-880BDE21F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9460AB87-4C5F-FBEE-32A6-14126AA9E7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ED2CDF2E-C7DF-8579-3C71-849727E05D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8B390AC-117C-6185-C8B3-A3494B5DD6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E5437F3E-03E8-C6DE-87E6-430DC907C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1DBC9B04-33DF-BBE4-7B1A-E6B9FBFBA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3AB7AF76-4B4C-5345-D7F8-54E9D34AF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4DF92BFD-7988-DCF2-0BA6-9FFBD82C6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D8A9C372-FEDE-89CA-30D7-9D213B9D8F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56964FDE-3175-EB38-537A-9353B0B7C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FFE5FB68-7670-BF8C-1B01-4B7A51808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05DECDD9-283A-C263-F269-19051F706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535D992-B81E-C2B0-C56D-B45B264D8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C102453-52D9-A1A9-98E5-70F5CB9413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D2550808-E2DC-9CAB-B657-C2A368DD1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F22F3CE5-ECA5-D2BD-96DB-32EF1F766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DD044CF8-E0D8-8552-273A-3C88B7CE9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0425FE3C-FE32-7C8B-B5BA-BD1C6EFA43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B99F372D-9D09-DC40-CCC3-F21F85D2A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FA6F459B-86DF-555F-C52B-47C63DCB4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6FA0DA2A-4159-2571-D5B0-04D935B0F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3D57746B-833F-40A5-FF80-EEC42FC6B7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FF71949C-D887-03F8-13E2-1E03AB498F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B7056A0-09FC-0101-37DA-410F2BAF0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0257BB26-AB53-8BF3-D8C5-1919689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387E2E33-34C2-4117-A5C2-C95E4D00F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1B4C369D-423A-3D38-379E-E5C557E382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61089EF2-2D91-B035-C34C-150355A6F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16F96EA8-6E85-80AA-2793-D1BD775806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80EE2547-8A28-04C6-085F-BD0694688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3350B298-E009-F710-230C-A71A89440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599C663-AF67-7DDF-DEEF-A0E5F29A2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FC5775DF-0AA8-41B4-7C8C-591EBC686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CA1E68B7-9B89-ED68-D524-C65E910AF1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9BBE9E6E-EA3A-E84F-80F9-8546BD36AE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EBF3D781-0597-ABA2-E9B5-635D62CF6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6B7E6BB4-82B6-A3FF-B58D-74FA8CF6C8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4466B55E-3C53-FCA2-98C2-5AB353B29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361F575D-75F0-E1F0-28CC-4EEACA148F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029CF0F8-A28F-9F20-6DB5-D5F2B0D37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4D28F4C4-CD94-53C1-6DCF-017689A8D25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CD67F897-D188-6E1B-C016-559D232F9F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367894B3-C684-6A70-3736-A426333515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4DDD4D6B-DFC1-42FE-C977-6194160BA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B3836B42-820C-97C3-594C-C2D628C3709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D8C7EE9-A127-32E8-0861-42A6AB48F88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CAEB9C1F-9161-A5CD-2E5B-90DDA0043BE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FBE92E69-E762-702E-3CA1-12290F9112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3F7AE51-6381-DE2F-958D-C4E8BD704E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373E13ED-C72E-0A29-2D6D-F3FA0308A5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BA45755F-9E28-1542-B625-15E3C63B6A8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A1612F83-6BCD-43C9-1191-E822816C00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9393ADB6-3D1A-70DC-AFEE-F781D045A7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14F34F79-5A6C-EAD3-DE51-BE683489B2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E25D816-0849-6ECC-9593-93CE374967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EBA70681-01F4-AE9F-5F8D-124A46F54C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6C630CD7-CE34-3136-3274-C559F5194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D2CEBA9D-D695-3693-8B52-6592A798BA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1F342099-F480-9EFE-4FF3-0DD96FA36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638B3B28-CF7F-F5DB-F1E3-912FC4A41C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7D16F73E-2CC3-7EE3-E413-20BC8D92E8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D6C5D3-07DE-E99D-31AE-0C686C37E4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8266FCB7-E02C-EC6D-EBA3-BFBDA23DE0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0FF277CF-408D-11B7-FCF4-014F1080755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9313F32C-DB1E-EE2E-FE6A-FC5B0D88C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A9D8E893-AB6A-C062-4AA9-73CCBFA3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94D24892-9AC3-383F-8012-E415697830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977DD26B-29F4-D8F3-4E44-859170C65F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AE96EA72-ECA0-794F-396F-BE27C817B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C0566EE7-0C9A-F82E-DED6-C304456E10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533A66C2-30DC-3D8F-CAFE-8911317DBB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63F4399A-A540-D192-68C9-D05E5C5A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F19F5DD-9FEF-7038-9112-6A6D7B7AE6A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6D691DB8-759C-3419-F8DE-7E2E2F458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E6E53669-4ECA-6735-0AD0-217D8FC55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A8FE837E-E199-0CC2-E6D8-5C043DC81FA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FD7B3F15-AF89-73F4-CFAA-78416E6F1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9B9EC460-5D87-E749-FC1C-EFC971C8C6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6B6A5B94-724C-6A5B-ACDC-D8C508520EA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DB37102E-FFD4-4B76-1FBB-7FDE56FFC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9702EC9B-AFBE-CDE0-95F4-1156ACCD8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4EDEA6FE-EBA5-3443-7D7A-16AAE3C2EA9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C9FCAD16-A389-55B9-F9A3-88250CAC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EB841D90-FB8A-B4CA-79DB-71104E267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25482BD1-D451-3751-ED15-99EA75057EA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C8D44DA0-09B0-35EB-ADE6-72D6C8A017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EB38FC8E-0A71-AFBE-1446-96C6A06BA5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6E2EF10B-A498-5B4E-93B7-6721C9194A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873F3321-B987-3E97-379D-833818638F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4AF081C5-467B-8A7D-71D1-17E1E3483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E4F5081-799F-6C81-CF17-C7567553A427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A2E0A463-CEC0-2771-2397-4660AB8D61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FF4CDFA9-C21D-18FD-153D-74F36C70FCB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78B7C577-FA3F-ABAD-27E6-50E7EA756A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84D53063-CBD8-1A32-B0F8-749D752E1B6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2CD7AFA5-116F-1333-64F1-F1B68955E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0BB99F3E-4864-5B6A-0EF0-5E1324916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3FFCA6C2-5C9A-EFD4-08B6-DAC66122F7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C1E4473B-A5FA-EE09-FF3E-CFA37C5D6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20B169D4-6E70-7ED2-6EAF-ABCED8DCCC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185BA51D-4521-00B4-AAAE-5470ABF4D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4858180E-8872-0A12-9512-0FB359AB97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0EEF26BD-DD2D-2CEA-6ADB-A17409297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B3E25DEE-E0DF-8F7A-BF02-097A492F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D6AA021B-8EC6-B6B3-9377-EC76817C14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C729456D-DEEA-77FC-DF37-49ACA02A6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AECA2AE3-2C68-94E2-449B-2A0D27736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734BD5CC-23AF-781D-D7A3-2562CC4948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4E58FA1A-F793-743B-3C96-2BD6F97F8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5F672F05-7BCE-8BBC-B760-4FA6385A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FD05B270-7537-C45B-E006-7B04AE957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23251190-B15B-AE66-4FF0-E6EFBDD7F6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DC0F6A5B-C46D-308A-FF16-9E44A56FEE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83FE209A-D557-8873-330A-7457CA50B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78A7B098-F2BB-1AE0-7471-53116ACBC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8EBB698E-0A26-F7BC-24B1-A99EA1356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DF016E6C-9821-8774-1DD0-7A46334A2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DA430C8D-A1D8-865F-E7DE-5F43E82DFF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ECB12B77-C6BE-1203-B7A0-1152045D9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8E4F82E-1784-E911-AD6A-3A653795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5E2C38A8-32C3-BE65-3C34-E81FE9F02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D746A4E7-6608-BA19-BCD8-A6AE2368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3BDC1764-93E6-1805-7F07-03FD7FA14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8BA519ED-1498-E062-93F7-673BAE501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CF867E34-F7C9-8412-8D18-5CC8F9E647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37290C63-C77D-3C44-8FA0-84C90EF25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B8CCDAC7-9E15-A30C-FD7A-0B9658A7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4BBD525A-65CF-BC17-3260-C6E51E3EF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08FD6422-1513-50D0-5D9C-B3B1F2EA5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63F558D-AB3A-9E63-5FDF-CD066A434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798ED1AD-6B41-2C92-19FD-6438B04C49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A527890C-2B44-62D4-BE3A-6B2B3E443F0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70C6E4D-CAA0-0E64-1CA1-1859FF2F7C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198D94DC-2A02-6858-73FA-EECDD4BC6B6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85A33FA8-1ABD-255F-8830-7E927985403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4A8E1DFE-4EE6-4540-CEBC-491820BD58A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8F6BD909-C758-D53C-EC09-BB2E38EA6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A1C8B0E5-DCAE-1E39-E0F2-BA2FA545F8C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54FD833B-C9FD-AD03-6CF1-98D5DC87B7F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69D342C5-E96E-FEAE-E838-8893E0B83A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0132B9DE-8DF9-74C5-D71F-628799C2006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CEE8B1CB-6971-146B-02EC-3AA2579155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344B8876-15AC-EED5-53FA-B98E6AA180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1FB54635-D3F9-850E-3819-0DF55E7309D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477513C1-F502-0BB6-E569-512C2F7359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2E2922A6-4BD0-FB88-4C1B-954FF778A1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24306936-2589-941B-E370-38012E3A0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E993673E-DBD9-853E-AC6B-6B96532B0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4AFCF255-3582-1665-B8CB-5586E0CEE56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AF3A3988-2E71-6E5B-E5AB-35F4C7EC5B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D5758FDF-6376-E89A-56D0-9D1CB77709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A9553CD1-1068-373A-5403-EBCED142AB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C056F69-FBE8-F1DA-AE45-DF9164E49F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5CD37770-AFE7-9156-7DA1-9D4F1D943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60CA89C7-AD66-E733-A380-9DF8146AD83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F5D314D7-9B27-7FA0-3506-8E180CE49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77E50A57-5C05-813C-64C3-6F0A3028D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D7CF4025-78A3-B99B-3A5A-3E43DAFAAC1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50C1CCEE-1135-96DF-D8CD-4AB71E5C9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C836BBA3-3AC1-8475-9FF3-3D41B08D1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E53EE11A-580E-23DB-324A-EFEC0A9AB54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32B8FE4A-9254-ACAE-1D92-925A286ABE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54826051-6BB8-41DE-4D17-2DA341F9A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31947F33-5ACC-7DBF-5011-DA82DC4CF0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92C79B10-E3EE-C80A-D966-CA76244EC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06A00E1E-6330-69D6-87E7-79C9817F7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416D30A1-F68D-836C-1B14-B63CD16582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DF77DBD8-9B62-F430-B7AD-C63F50B0E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1B74FF6B-9EA6-8C15-71E7-6435F7727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2542AAC7-CABC-34F6-6B62-5A97E0BF7AA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073FFA11-725D-B6E0-5136-925F996858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C8241F9-4912-F3C9-B7CA-207918B77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8DCB8BBE-665F-C269-1AD6-52B98103DD1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E555A57A-B0CA-FBE1-5112-9D730D26D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87636B0C-8B12-65DB-1076-A2E0C9F18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B29C8DAB-C39D-2023-605B-5344F3D77DB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619FEC59-92C0-CB24-920F-6DD4B288BE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E5378FB9-6258-FE4F-EC6C-B443BF8CCF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4EB40456-2067-E568-853F-E8FD5CA32E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8D9EFA26-0C01-7984-0967-B0C68ACF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2F602B23-425F-4048-BE91-5F2DBBEC9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2F546CF2-2075-316C-4694-AFF5B33D188A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A463F717-30FE-AB0D-909C-8874ECC7AA4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156DBBBB-6AB3-D218-0832-C909A8E2B52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B938BAD6-796A-8264-0BA9-501C2E8E0B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3FB9630A-CA10-D437-38C9-F2863B32883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9E865CA2-878C-42F1-5DB7-A96CC89B91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618D5EE6-4992-0A8A-A187-BFF76B9A4C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6B31997-A450-1559-1A87-4B7E3DE1F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463782D3-069E-F13A-A5DD-4A81A13E91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3288CA7B-107D-8719-DD2B-50DD5CC97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3ACE7E11-59C5-9E0C-0E05-948AF3BBEB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3A781C6C-126A-56A8-7597-5F2FA3051C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F52AEF-48D9-4DAE-9859-43BF7B6C09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94786FE3-DB66-43EE-427F-5A14D1069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77421984-5FAE-B606-C3D6-FD3505C09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AB4DCD44-3992-1A1C-72FA-03E29CA2E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D3922BEC-87D8-3921-4914-59C03B78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47AA2A81-B59B-767F-8357-69974659EC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D416D197-8CAB-72BE-A3C7-5E60FAD9EE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DD51DCCB-9FBA-1C0D-31C7-62B7BD3537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EF3A7AB3-EA85-D991-C3E6-B0D5A948ED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855C242A-2839-2272-25F9-BFBF646DBB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11E2267E-4DAF-15DD-ACD9-752479DE13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40B28493-120C-6AA3-313A-078FC4102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B2694D9A-683C-BAA8-A4DA-60D33D9F3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5C15584C-CB82-504C-56CD-F2184E5B6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59B039CC-A8D7-47A5-9E1B-5345858E76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0A00278E-857C-48D9-89DA-F7733F10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76EA2EE3-8B82-D54B-DA8F-09C625C1F3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79922816-924A-EA93-E1C5-3D7C6CE8E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89FBC343-3184-9A2A-AEFA-3B0089D8F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4AF4F70-FC93-0022-09E4-25A5E1C32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E72C0AF8-8AE8-4883-88BD-42E4F3B72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9AF453E2-F804-74D8-E0B3-0FD4766AB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A3B2687A-9689-E96C-D66F-E9B19B985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347E4954-82A3-91C5-63B9-0D8AF1DB9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988FD05A-14DF-0F0F-8D6F-E35E3DF3A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011E3F97-8AD4-169A-D8FA-1AF818D839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C923D427-52EF-5A57-2C03-D29A4A347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17996D94-DF4F-E385-41AE-507984E52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305A73C5-F2FB-9100-8598-48E9E99E4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C90422A7-227B-4C4B-32BD-9870B1F71D7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060DF3CB-4DFD-A399-43C7-2F2144C916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3944494E-936E-9BAD-7248-D60DC3EEA6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0324446D-8294-682C-6161-572708284D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845F6165-94FF-00F8-6609-D47E4BF974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D33CF4BB-4241-5986-5644-8650063E20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C16F3127-7B13-AE51-346E-908F090721B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624AF20-4FF8-7AB1-CA07-ABFAB8BA764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EFB6F6B9-B56C-676F-D3F9-4E344699CC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C9FC02E0-A3DE-2A92-623B-C28C167E70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5177124D-77F2-3BB2-4CE3-0EE8A516218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E38C0F33-7761-4A62-89E7-67DF21EF833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A3B970F9-7F41-0011-1E72-BCFEE54C8F2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97E3D2F6-BD44-1204-114F-2BC8B5EAB0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1E696403-0EEF-F575-2F73-E49BCD96261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1C0EB37F-0573-3269-FC4F-B5C745A2F0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FBE6705-2616-B694-B63B-48E4C782B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B2018F99-A698-8627-E139-0187A2DDDD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CE7AE9C6-CF37-2CC7-02ED-11D8EEB3C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BD118CB6-121E-BD91-9B06-328A63B22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12A15BEF-AC33-0D17-9DAA-9CE1811DAB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152230B0-0D3E-BAB3-F91C-62A09E576F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14F7CC11-AC24-F3FE-9905-FCE538B9EA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E8AF5C61-F736-5BE8-881B-6E9001F5A6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C920717F-D7B4-6EB4-EC25-95D76221B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C0232308-0D75-CC39-262D-6BFCD6109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85F9FCA9-0A6C-F3E3-1B0A-0244440AAFB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FB123D0-F2A2-5931-CA84-A38902F047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C418C90C-5498-E144-29AF-CBD4FDC5A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22DC462B-E36F-9151-ABC0-46D16B1A95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DB8A1D1F-6F20-FF32-D69F-1A756C604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CD7795AD-2927-A64A-5399-AC7B9227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9CAC38E7-69A8-DEB0-AF0F-C8BDCCC635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10E23DA1-1832-26F8-9B26-053C309BB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532AF12E-9064-D477-F0DE-258B8A58E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4567C07C-CC33-6B7D-E1CE-355C891251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88D9466F-92F6-A5B9-A0EA-9F76785BB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FEAF17DC-2972-ECC5-B9B9-36CBDA461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873057C3-5E9F-3638-2F64-5008AF84C0D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5FF645B2-DDD6-1C0E-E785-47FAC2D7E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6DFE6C3D-789C-0E71-743F-AE729AF05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EE01D06A-0923-5853-3655-88679F238AA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19D3CE3-B0B6-C09A-08C5-25953A139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3D7F138F-8DE7-1C0D-9F4B-7F9524741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572B2752-10FB-91F7-599D-1B2BA57CA31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A5CDF9B2-FD47-ED77-7159-513F54B9F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C9106C0-C414-A437-B483-D5C2922C6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9B822B3F-69CE-3F9B-6FBA-FBD2BF1ABB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A325E59F-B4D9-6BCD-3C61-A1E6520AA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46653E36-2AD1-011B-C104-6EFF32A31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F55206E7-5AF2-B5D6-A0CC-0C4844E4708A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6AE51B91-05D3-1749-5FC1-DFEA640514B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5F2AFF2B-1F64-FC00-084A-5B4199448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5D7D6BE5-7F09-E27E-BA04-D8A659A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8377CED-2523-86FC-CC70-8F7DAE17132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569F068C-B718-6E19-44ED-27BB7D912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338C116D-4F14-F408-CCAF-38DF9F4D9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5F6CB666-2652-D028-4730-30FFEEE8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FDC2C1F6-2E88-E5C1-4F33-1ECFA55C32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059AB261-1D87-8E06-5AC1-5699EBC96C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C34CA86F-255C-B4B9-5D65-E3DA03B9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23975B2E-BAA2-1070-B8D6-E192AB4811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D3A11675-64BF-10AF-63CD-49D2C0487E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CA224C84-8D95-DC83-A9A6-966018A15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4AE2025D-B07D-1A74-F75E-BFD2A6072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8F53F153-115E-0598-2964-E4BF04C0B8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CAFEAFCD-4D8B-8BFC-4549-306202DF2E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2DA33FBC-F7FE-4507-C804-938D78476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9AEAD3A5-C69A-14B5-EA1E-366BDCFDE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948C6D05-1288-B749-D39E-B301E1E81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92344663-D42C-21E5-BC29-0ED0CD2E82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B7C17D7A-59CC-0C28-F7FC-710EF8EB8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467B70F2-A07E-2B47-0C5A-CED3920C6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9AF15634-09ED-E7E5-F63B-2F329E863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4CEC1FF7-3A69-36D3-B5D0-66D54BFC62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EA10C11-47BA-B8B7-C19B-156690AC0F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80C62DD7-256C-E4E7-2355-A28773D42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0BCC2EC0-400B-5755-9259-433264B63B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B5BE07F6-A3A8-B885-CE3E-BD57B8681D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2A13BE-0A8C-8986-26B9-AF3F75D6B4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AA5B313A-C063-6C39-CE38-C4CAB37A01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1D5B5C4D-DD6C-886D-2717-3E43CC471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A244D627-7080-D0F7-3C58-B8D78DFF9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ED4E13EA-4EF7-48A3-A0F7-006BC3EF1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0CE41220-E0EA-A85D-DD94-019AC1C0E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941B73D3-DCC1-DE4B-793D-66EAB54E33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F5351602-CA71-01AF-1964-F93D7FE1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51302B21-FEE8-D5F1-6FE5-08AE2C494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AC3B68DB-B3D5-CADC-539E-4A14BB514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4F48E13D-5CDE-149C-1764-70D0F23EBB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87203265-49D9-9837-5F87-ECC690E87B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2FCDB4A5-2159-3DB1-0D43-D6AE3EF286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187A48B4-2AAF-FB04-052C-9E03E57450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E21E772C-7CFA-4AED-4776-3ADB369989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78CAE032-B788-C7D1-E15A-C43091D802D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C63E00E-3C53-C5A4-376D-B1EC9297681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03066CA8-EB46-D0BF-9B19-7BCC2A5B2E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EE68B703-8EDE-5683-76C1-DA33C81974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809C8C8E-59CC-DD14-BA27-D071F74B34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CD83DD6B-169D-2187-C3D8-1430A09D1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BD5C6F30-AA5E-8363-CDF8-1BF02EE1AD5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58E242B4-6B43-C0BD-751A-B127462B90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1109CC1A-DE01-2211-D5A8-4E18842F974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45E7F876-1676-7EB7-93CE-B9A9535BD03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C705A076-FD40-D2FE-86C5-F335D89CDF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BC1771CD-6999-472F-7C8D-00F5F33295C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0B3BE285-0FB8-AC2D-3DC7-BC0A01537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41F91FF3-D844-E2E7-D8D7-E9D3AAF0C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1E9800B4-9C4A-894D-03E5-35745FBC56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5774980-8B39-7BB7-404C-D01091EA5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EF3A7C0F-C73E-720E-12B3-5CF41A08D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132966B-3879-BD2F-6764-6706F81E249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155F7316-B9D7-CF49-1B32-8D98FDB17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B6DBA1C3-A05F-2C4F-4B63-D2AC66E0D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2A5A1ACE-41AD-98D2-D560-EC9F7B5B919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B579EAA2-E1B5-2FEF-AFD5-79D14C702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26FBF532-E327-1C54-FBD4-24B540CC8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44614D38-8B07-7218-6629-B0BA8B897F0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B2417566-33FE-4ECA-DAA4-B400B4A888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04CB2D0-EA7A-3487-78A3-B0527FBF31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97E5E1B-1FB8-556A-1F2C-47EDB0EB7D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F7A7739-0877-D44C-4137-6EABCD660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71780D0D-2C86-A79A-42D2-9A556DAA6F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FC50EB-1903-C0C9-E3E5-1737088010B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70F52AEF-6222-776C-DB91-B7D2D92718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9DEAAD09-C24D-EF3E-0137-BBDE38B79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B8F87ECC-E665-3E42-B659-3F2059AC0B4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C9DD2D88-7FE3-7ED0-6E64-47149B6F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F928A912-1404-4FB7-F989-0CB9EA25C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40399A5E-FDD4-E2E1-19FE-83C9436E1FC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ED12FC2D-1D6C-3FF4-3238-1E54191C7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D7F09F79-6CB6-7F1C-A749-C9E0F9AC4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52EA6C65-37BE-2C26-8069-5CD23C1C2A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0C52F891-EADF-ACB6-1E3C-1F9E4B332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A4FAB008-F2A8-3F98-48E7-F421B6422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925E4455-9517-98EC-9F44-A34732824D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E4AE6D75-66C2-9229-A4BB-C80597E8C2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B0A7BC45-9BF6-32E6-3ACE-0CCD3E2B9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AC9A080C-F588-4394-8B76-E67370B9B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254E01FB-A54F-B433-09D8-6F7CF364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B852372-CC6D-B245-87B3-A5C763B55D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55DFE5C1-9150-A453-79AD-AB18444312E6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23601D25-82A5-2A16-9EF9-4D828DBB464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DA9E6874-C163-5DBB-E2F5-926524A994B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2AA8A400-A700-329D-53A1-387F6C67D4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DDA0E6F-FAB5-3FDF-F2F8-6A5FFD4F92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45713FF8-942C-9773-F26A-DBB3A0FF5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26DB6A23-CB17-6636-D848-A1067712B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6C1DED0F-7CFF-880D-2F09-E57426A1CD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551A79A9-E1C0-4C49-27D1-597F0922D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7600D242-8D3F-0CEB-C3AE-7A37B40CD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E73377D-EC26-08C7-9EFD-EC31B50BFB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28504D6B-9DF2-EF64-72FF-26A4DE4D1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59950AC8-43C1-6E23-A343-013A11673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D08D02E6-EE8E-697D-B084-EEE0F78BF3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E394F2D5-BA9F-D777-B2BD-C36D27F58C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1E5F7489-60E9-00B1-6F3D-3597FE5EEA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81A5D4CF-115A-4169-98E2-0D544617C2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2DEA8CD8-AF79-CB59-8A6E-C4519181F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FFA8EEFA-CAE0-4FC2-2766-99D766240D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DE3A0E55-C7C6-C4AF-D8FA-D5B6C7AB1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F4F7DBB-49AC-ACFE-B4EE-A25DF62F8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3444647-213F-1D12-3599-C2C31B5AAB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7C734850-31DA-865C-B8F2-2961D87435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4616741-94B5-A890-4A51-6051D76E1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B5B0020F-98B0-7F3F-D2F6-5ED4469FF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0AF6B71-EAC4-E7DE-BA0F-8D0F652EDC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B22BB18A-87C2-434A-A71B-DD93E3CF8C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14E46D27-0097-BC14-82F2-7EC5A15C3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EBB9D7DD-63B0-ADD4-44E3-CBAD832A59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5FF454EC-9CCA-506A-7F19-29091E4933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FD19210F-A69B-2310-8ED3-1564792A7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08789C-2DB8-4085-A962-3AADD6C0E5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97D6C07-FC4C-AF16-B99A-83D154171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9773A36A-E838-28F3-08D3-630B5C771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56134136-1205-9847-0A97-D3E1D2B78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C2109523-7AA9-8740-909D-E2117D945C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6E9F8F4D-A2AF-8A4B-8B66-A468F70AE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FA6D1982-59DB-15A2-E9D3-D1A6C3A57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63D72B05-D8DA-6A69-C6A8-1FB2AAB65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80E9B224-2F71-ED60-7EF7-7CD92ABD39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6F2C37BB-A854-A5B8-53AF-27A68BF62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86641A5C-1F5A-7385-8652-9CE4DDE99D4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3578A88A-9E3B-5D12-84E7-434E1B5ED0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1A56E063-411F-812A-8411-4496B1065AF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23834F60-8CC0-98DF-92A0-A0248633DF4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2477435B-1308-2F7E-7C15-6CA7E8A04A4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29F803D7-A774-FB68-32A2-2DB0E790ED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11D99C61-A6F8-EFCC-7B1C-9EFD6D00614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F1112FE5-F494-5926-B9BD-6C4C7E0981A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278429FA-988B-E23C-D0AB-B0FE8F7F45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DFBD31BE-C242-332F-BD86-224DA7F3EA9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917DB76C-0AF1-FFAF-A208-07C7435C78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4EDACCE5-780D-7227-00E6-5CD7019DC23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5ACE2071-C27D-F38D-BDC4-30382037E2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21871D16-76F0-7701-1B7D-E02BC31F07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E22EDE79-FECC-876B-3286-F174FD784B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A957835B-704B-3C49-C12D-9CB18A047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B57D0167-ED76-FC92-DB90-2148B9F71C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49A0A021-28F5-4FDD-7E19-99698C484D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A02E37A7-25CB-F550-1D5C-4FF2AF6CB8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5EC0AD17-F40E-2F27-7331-1FDA2CBB35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D8D8B2DB-5C0D-FCCD-0F65-F444D339AE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49E6D097-8F7D-F187-00AF-E1D25A8C3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710E8B56-E35A-2F74-6902-45C6E602B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A0A0846E-C638-E139-F580-409B79B49A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73E2F5FC-95F5-8CE0-29CB-F0469BAEDE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519AE80-DB1B-CBCB-9654-D2947BBF1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5AB9AB08-7A41-B510-710B-19AFA8D4B7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71A70560-F03C-DEF1-A68E-F0AB55C94C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FEA928F7-725B-279A-18A0-DFD4E8C5DC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718370C3-5340-6EB6-6E0B-5F0CF155BE7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142BBFC6-CC67-D996-05AA-DC3D9F6C03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72C53BA-9B73-B807-29B4-041C19A661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8222E116-FC76-B57B-49B6-0E6170723E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4B4426A9-0E75-7142-FF53-EC1421BEC4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8928B7EE-474C-357F-F8D3-9C315FECA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0803CC2D-EBFE-4366-1D66-A1D6D240D6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25D7C53E-FA5C-51DB-D63E-21DF2EBB3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312554F9-3D80-ECD0-64A3-1651BC0C40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10C3B4D3-E7E2-5734-E2A7-A75E90889D4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5ABC13A7-5576-FED2-DBAB-F558336B4B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E25277E8-4F22-9A90-52A3-54C6A3EC9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915BC31-8A6E-6D16-1ECA-DB23EBF2DD6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712D190F-C4C5-BD8F-8B49-412B4831F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ABCCBA06-687E-1119-6605-A1C43A0BE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02C8052A-EE4F-9626-A8ED-FFBA71BF35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A1FAC362-DB97-1C68-5E24-F3095A3923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91EDD52D-3C9F-587B-634D-C714EDA52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E0E6D253-EAD9-4237-0AEF-E0C8EF5AECF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BE265588-F8B1-CD8F-A5D0-A83D131E8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E53B207D-BB7C-5A1B-DC0D-C1A8F249D7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2AABAD5D-F8C1-D1F0-45CB-A6A0C6242EE6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54557ACF-BCB5-A211-4CE8-0274DE5A19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3C5B1FE6-8F1E-36D3-1134-5483EB506D4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DF6C7278-40E3-D8BE-DF1B-CCED91F5BA0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7FA6EA1-0F9E-6ADD-C9C4-196E3A466C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99E8D7BA-026C-9329-C86E-F15B456779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C2C91B92-DFAF-B5AB-99E0-DD8C466BA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5B64BC7-6F4D-3D9D-AC8A-CB9E99250B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EDCF610-F839-525A-75C7-EDC8362BE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D4942D2-F0A1-6C8A-DF48-56DD2535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6C127A61-7746-CD99-84A5-42B0F55007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516BB1B5-A92C-374D-F6E2-907761438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F2185233-D8F4-DBC5-C0A5-057D1B508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888F79B0-2ED9-295C-DD59-350354B6C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CA243711-2C80-FEE3-5484-0CFA50F5B0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E6222001-6EA9-66B7-A880-FAE1A5F2F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4A4AEEEA-98C8-6484-88DA-4F0834FCD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EDC8F909-DBC8-36B4-A98E-66D0E1F01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47A7AA95-708A-372D-61E4-D88800F46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C01EEED0-30AE-E9EA-B60B-EB38DB2D0A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03768228-B6EB-67FB-C3B3-46C86B821C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1799AB7F-6CE4-B551-E230-CA1A0646F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AEB2BB84-0A29-0665-4B37-49B88E951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32E8FC6D-074B-996E-BD28-0FF5706D7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AD46CD7E-52CE-F86D-3B7E-B1D85F7612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DCDC1F49-B3AC-B862-595C-8BFD2E85B4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9905E374-8CC3-9205-67B3-AFD3FDACA8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C9FBE023-4994-B324-6767-A2462ACDE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D3178DF4-AA51-CEB9-0B1E-B18AB3E0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1B2CB9B4-C057-BBDD-4A74-F40B18BE7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BA45075C-BAB4-C890-E72F-92EEE45093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964D7A90-6105-4147-1F4B-2FEF09CAE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3DEEDA4C-2FA5-ED1C-0372-D24CE1EC47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E34B7A18-0CFB-16D8-89AA-16FB03727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FC63D41D-7F9F-EE19-21C9-1A4E3640D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B5ABEA3F-F421-6E93-A58E-A61FAA317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53618B3E-133B-663A-2B9F-4EF53D0EE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2B76840C-3C80-CCBA-9272-65CA96693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771FCC6-754D-CD8E-40E6-7C7609C9B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38657149-A06A-7131-70BA-4C9503F46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D77F413D-253F-6E71-E64B-700079401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256DB699-B8E4-B86C-2280-D1B296D49E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827AD696-C4FA-00A9-03C4-C04D45BFAAF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914FDE27-34A9-98E3-AE6E-52796469CF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D86F709E-6A50-8407-535A-D600842D1D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35DEA7D8-6C0E-404E-12C6-E61110997E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7794BFEE-9CBD-22C4-377D-48568342B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33DE97E0-BF69-7B9C-C365-88A0AB83507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FEB7F22D-2E34-5F32-3E37-1F520A7456C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487B2930-2B3E-991A-8DA3-F87A580C06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E908FD48-4C03-4F5C-957A-ADB13973B2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50DC90FB-2853-1281-4796-D52A9AB575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77C89D4D-4F11-4D2A-ABB2-B540A1806B0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6F356146-4E7A-2B35-5D37-CF3C4C3170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08E7CE2B-6FFF-1E93-0D5A-A24350806F2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18C4B6FC-44BE-D3C6-8762-C3F9595B55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C18B3E78-FAFE-511F-8E3C-EDBC76A6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E2E50CAB-2A0F-2FDD-5797-166FDDF26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B94BE064-1963-D856-B102-697E784C3C2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D4E58F5-52C3-6D0A-8443-1B772BBF2D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D4FBF399-0149-008E-2642-6968C9472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40E01809-BB71-AAB7-8C04-75BA658F82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06E2F20C-54BD-A7AC-FAA3-70360DED1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F28F0C60-2E8F-7FB9-54B0-70AD000FE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0BD39418-615F-3A43-99B6-9ADE900551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4D5EE956-A917-BCEF-965E-CB96C99D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60646344-EE80-2655-9D8C-96AEC0BC75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9351EB34-364E-4BAD-9675-0CD57FA3F4F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8A123B90-1043-6033-0B79-952422F48A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48DB4103-FE0C-208D-7837-80689F03F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EC52E9C9-2B80-4BFA-9212-902F7D30C2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06D060FE-FF7A-B687-4721-549238E3B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DA8E6155-F794-DEE3-117C-9AD08E480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EEE10E4E-6A89-445C-B8C0-8413530FE3D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114597E4-D968-2591-244C-37F651139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F82202F9-F01C-1566-5198-B0B1C01E2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C4E07DA-E602-F621-B362-40385967B1E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40264510-1997-F4F0-4A15-E949F25E7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0864486D-2E65-3B68-2662-DCC8A4328D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B185C308-CFFE-D967-7220-D8E71E878E5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12377DAE-795B-27F9-9028-C1C52A338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E38E04EC-5AB3-5476-854E-83F45B5F8D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2BD138F3-8A1B-92E7-0B9F-466D2C2EDF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2F59DA65-E097-CD62-E37D-EB012CF495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791B4BD-1B55-F634-30A7-DC00345F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FF97C924-ADAD-1BEC-E921-A62D43C838E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C4C2DCD-A365-E89F-41D7-EACE3DBB10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29107B25-59B8-0191-24C0-73F7836E5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3F1D23D7-1F18-8BDC-3BAA-2BF061146BA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A1B08211-3FAA-8791-37F2-F049B8457D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2F2721DD-3860-C284-503F-523CB9CA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81715DF6-85ED-C084-55A9-984815012BA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A2AFDE8-5A1D-533F-09AC-A611AAE9F0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460F4523-F08D-503E-F322-3286093ECA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0BB49854-6FC9-1C4D-4D5A-9587D51BB34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61D62CB-6E7A-2ED0-FF69-FF2F4EF9968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C17887BB-379D-DADA-86F1-E03128DE40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37B592B8-19C3-7879-2492-616B1013E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4EE3FFDC-35B5-5D79-4CF4-9EF64BF8D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3B045F06-190E-17D4-AD42-1AACE7597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94D8B8D8-DC15-2F2B-92E0-443571DEC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6DCB7DBD-CE53-39B0-05F1-356E33A3CF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5AD7D35D-81B1-A607-C147-6BEDADE9B1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268DE60D-AD7C-F3AB-49C7-A47AB5BE9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B0FDC5BA-19F6-B952-930A-BD83538D40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E7B14FCF-C9E2-9FDE-E33E-CDC2FCF6A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C89EA7DB-8AA8-7100-7883-E0B03BD327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70156A43-3D9D-DA8F-041B-04C7E75ED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9E491EEF-8054-8209-83DB-719476A9D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0D5DF79C-9568-3EA4-9E5A-3969BDAF2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6E719F7F-0CBB-E022-4963-6123AD88A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408D8EC5-C5FF-31C4-1067-089966A09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1308B286-E55E-64F2-537F-0F1E60EE8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ACBFE6D5-5CAB-C3A2-B151-74FC709191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AF4B5B38-433A-B73C-4674-8BBC22B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AF776470-BD4B-7553-964C-E66A7E7155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276A1D6D-B1E4-7013-5157-94DE09CC9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2F0415EE-1075-DFDD-02F0-943F87F838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4B0209A9-72F6-EE7E-EA91-275121AB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F24A7BC-2FC5-7A28-7055-0BD3161656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B7E8F93D-A691-1274-A09F-E67E2412A2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79B5AB87-97F9-9214-B37C-4F3E993DD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FE0524BD-021D-32F7-2729-2AE6C70B38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5BD5FA62-CE04-719B-537D-3E4D98C1BE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CB64C722-9EC3-D35C-5B58-FAC39EC21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81AEBD11-C990-AED6-DB70-7D665FD2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7413EE75-380C-D73E-3F59-B302DFC10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2C5935D1-F15F-1607-3B65-77787B98A2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4932BEB-B1B0-008D-4295-4954F791B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952ECD2-E13E-682E-48EC-4AA51732D5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B7433A2-850D-BF79-9A8A-C8F64373B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44CE03D6-241C-723E-696B-A7426EE30E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DDF93CE-BCC2-1569-FFAD-2B4D36A5F51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9EA47D7-B26B-D049-0E37-5D108E92A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A03128C3-223F-3193-B4C9-42DECDC3D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61D070F6-F8ED-C1F7-4A64-0C8322EFBD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8BF5EB4B-2D63-513C-00DE-F0E0B8D1FE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1914D781-E301-A1E8-8F89-AC1B46EA83E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693E4DC2-8FDE-C112-15AE-B61776F971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3483BB9B-230D-697D-A2A4-69CC13EE814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27F8A584-D70B-6C02-E632-669370409C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78A0A128-93E7-EFE6-79E8-A207774869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AFA4FA1-AF34-7F5F-C916-6C5DC80C2C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FD3BE06-A177-7C11-140C-BE9A8CC8E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16259F3F-6663-1BA9-3E69-8BE86169DD9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3D781068-794C-86EC-FB4D-2B6818EA3CF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4070D25D-51AE-13A7-8C30-9DA42F72E7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608E8041-162E-3725-4582-EDCE76E60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BF385780-71AF-ADCB-1168-CA7CAA3DF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A34D615-CBE1-A464-3642-CC5F8FAC546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D59479C3-E4E9-2D51-0316-4E3EFB290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DBC6ED7B-2D4D-3BA5-D264-4B3AB6A42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308F1BAA-022E-097A-D0EC-3EF9C857E9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98285119-7C94-E2D7-AFB9-37C014B9C9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EF7C24B1-B9DB-EE0C-1FAB-5BB9F231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766858DF-3E95-7BBB-6606-5360DA64F46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172825CC-E11B-2FF7-C011-B3B6D14FF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3959CEAA-6A42-9C20-55AD-5ACE36E9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6657BEBF-F389-758C-7756-E0E0D93A88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276C0B8F-5E36-C94B-D288-97C15C320A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9E4C8D8-9BC2-341C-F075-87F6B3EFC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8B779ED2-1C69-4E60-290C-C771DE2C8C2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5E4FDCB6-45AD-2644-4029-99C0297F8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8C21980F-B335-A22E-D548-464243ADD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BC3A26F5-D751-F8B8-463B-9291D0EA47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7C86B010-2025-7659-7AC3-2A2D6DEB2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9A18CA19-FDB4-2F1A-BB6D-87B503BF0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1077AA6D-9CDB-F923-6611-EF129FE19CF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7E57736C-3D12-A722-38AA-EF7A44CE0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87E4B11F-B16F-B5B6-0730-891539E08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656D940A-627A-3D3F-DF51-F6C67848E27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F7581386-B030-B7D0-41DD-0929788768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EC0B15ED-4EF1-64E3-E4B0-F8A73E398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A93C8DEB-2E28-0476-5A85-EB3FAE186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19C8A548-6FAB-9755-E2F0-858B62EA1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972EB843-48F3-B35C-BDEA-36C62D7857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221AC8A8-7D02-E215-EC99-30B9D3ADB2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9152037E-EE2F-FF5B-D405-614E858C95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C2656ADB-16B0-95CF-BA8D-F3FF07C2D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1D79BC0F-4493-525C-4F32-A6A134E65D9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635C699C-3727-C5B9-8701-DC6E353D4D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01420306-D578-5746-F2CF-F775D78436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86C270C-26F8-5607-5A81-69CC7EEDED80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4ADB8126-4DAA-93E5-D5DA-7050C332A3A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70C889A8-2A24-8780-75D8-0C5164FF12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EFAB26F5-3A4E-E055-5F1F-512FD913965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C10F2D0B-B929-170F-5A41-AB24F34E2A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5B655350-3959-326E-0596-876FE6A35C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1DE5B836-62E6-BB89-B491-BCB357C24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2C18FB20-2497-FC81-BAF2-B8BD49A1F1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778E8012-E696-ED54-C4BB-0976194078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3F2F20DD-FC29-A544-390B-D893A2002D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6503F7-A94B-A6CA-88E1-B2D796522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011DC894-D798-3EE1-4CD3-4D22959E49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EED1B772-AD6B-D3A5-BFB2-A8DD4A3E12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B3496E23-8EFF-2B55-7653-2EDC32E25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A48EDC9C-AD23-057B-0005-05BDF310FE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177C8C3D-8612-12D0-7893-CE47A47B88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1DA240EA-125C-E115-9D64-4B082E9D2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AAC841E1-5B86-5C14-69C5-5AF4927E7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5F688ACC-D01D-B0F2-9A8D-1170A3CE3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880DEB5C-2304-B974-72F4-4A5D174B7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856641A5-C9F9-A70C-DB84-F82856CA9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AB91FE53-E407-DF22-05DE-FF0C4E61F9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1FC7EC1-0E33-64E5-134C-E41C9D8A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A2882855-33F4-9E72-1E98-7284ED641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DD438806-3A3C-0CCF-B514-E3A5701888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6C4F455D-8232-CAE2-D7EB-1D5F6EEA6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C793F0CD-2B8E-54D4-AB44-D23352C31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E98E4B38-5F7C-3482-84F1-B2CF108F4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07E87DF-373F-53BD-58DC-9A8C19A605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0FBF9D0-649F-6C9B-53F2-BD7559D058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A3B93F17-8F9F-2AC9-BABC-D4C994D26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5919712A-EDBD-8B4E-CE2E-2F8D25134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3DD9F200-694E-F120-FD48-FB17F90DCE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5C855622-32BF-4463-F13E-975AB2BB3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0380976-D8F7-1498-1D2D-0DEB01D157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4645997C-FFB6-1B74-8F0A-8E8DDBCC9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CFA42A56-0F4D-DF73-CD31-C195BC4D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8AFE7F3B-7D21-D300-FD0D-506B4B1D33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37B23C14-5379-F544-4991-90942A282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A1AF85E0-76FE-D1C2-5531-7E551AFFD9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9E635F9F-EB10-6C9B-11E2-8586A0AF0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AE81AA14-2269-8952-46D1-0A12107CBC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F325A030-B704-5782-6C4F-99AA142F6B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A2D5103C-B3EA-DA97-F345-EF0A20A2E7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BF6CD1DB-26F7-ECF1-CD6E-CEAD574B38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EF0D671-909A-AF05-4EA1-543C4B59363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D9EEE9B-B365-CF7B-604E-D9CFC29E4E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EB0791D5-57C2-7576-C3F5-A4BE9040B3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BBE3CEE3-BCE0-ACE2-2F7F-D45D89065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42652429-4C5C-DB47-5CBE-CD1488CB49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E2832FF4-1ED5-FA2C-6DEA-27D7B633928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8F7665B3-C3DA-8F97-8F6A-4C2203C7DE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160F5375-0AC6-482A-FEED-C50E221CC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950A406C-10DF-2405-6C0B-3C7A1EC5851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83111167-8544-5F4F-D77E-B196A14F24E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8F6E26D5-28C2-89CB-806F-3B517D12A1A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DA9F6D18-95AD-75FD-A12E-4D1422BA9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0F70881-CEB2-5E9D-0CE3-B8CFF5F24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4B9A5E48-9EDE-5812-D091-DD56E7192C5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A9259F7E-29C2-5261-7B83-B26EDABBF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93A14B5A-AB78-61F9-2FC8-AF354A135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592CB523-0797-56CC-082D-6FAC3287F50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FC9856EE-8803-B38C-7E28-BB4D33C99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D1F08E39-BB8E-1D43-F2EE-D39F0C504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93DEA972-A5D4-0A1C-EAE7-238C055DC7C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915FBC42-86A2-9784-5129-90FFCBFD3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72203D36-81FF-EC41-9883-95A955107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A67DBF33-32B7-7984-0F5F-E63A4A6DE2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5174B3EF-6416-EB60-D14D-F22FC34097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2EB93D35-EDAD-711E-22BD-98716D2F8C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479CCD06-B18B-1D06-543A-2FDAF1032CC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2A474E50-212A-AEBB-9B4F-F9B0A5428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64C61EE-9D36-FC4F-2C48-400F7C19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87CAE1EA-3631-358D-2B04-BAE9FDBCB09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755DE159-25EB-2D56-CC29-72816646E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D665B02-1427-9E59-62C8-BFCA12DCF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6DDE7640-654C-A256-6A5D-258F4C50F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8A689105-F9B9-3DA8-64C1-AF4DE67490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924A0C9A-C0B9-3DB1-276E-49FB88243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5C17F2CC-724A-F5B8-B8D2-CA2BFD1624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BC7AFE64-6B24-E110-9389-A6D9AA957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5310A68-5E31-8BAD-3067-20D5D0B94A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D48C95CF-AFAB-3A89-7E4F-D3CD23358D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2D63E707-DE56-1847-F35A-1976B33731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475193B-1E03-C0D1-5E61-B8AA4FD8E8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21927372-47BD-11AB-70B5-34F725A87EC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6CA8C086-9A1B-0B8E-74F2-D2675FD3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4BCFEAA8-6E69-6D42-7316-C3D33CB80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C165DFFD-5D07-2F26-4264-0808AF4427C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917FB37-3037-433A-8E4B-F427678C8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633CFEDF-24DD-1E38-ACA7-8FB4C9E1E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140601DF-D8C5-098B-E83C-0540C4215B0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4A4D453D-0A36-CCAA-ABD7-8A975C3932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5EDB5D35-4DBB-5A8B-1D8F-79ECA5D99D5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BE2738B4-13B6-B74C-D7A7-0E729ACE0D5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CF371BD-77C8-C29C-3864-95A2A7AA08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287E8FE3-FD06-ED55-274F-03934B91A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E746F771-A02C-BC4C-B123-90F3AB859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9C3DCAD-FD8E-290B-DB84-224FBB475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7560C441-A0C5-39A8-DA4F-422084255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64271DBB-6563-8BD5-4847-0149460DF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0693B01-EF94-FA75-B616-B1FC40983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3CF0D85A-D676-C677-9FC8-AAD99C7E2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F6E9A4EE-5D57-565E-574E-12102A10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A9DD75D9-9673-E359-26E8-D15B2877E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BD767F59-A237-5056-5C61-7C7C1824C0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ACDB14C3-76BD-02F9-8501-99EA0AB44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D0F72641-F4E4-D681-4172-16E3468CA3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FC47F58D-E9BC-A725-DD77-F2289939EB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972899CB-D302-85EE-3AE0-CC5684DC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1D27F30-0752-2821-A401-CA6169F6BA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3A5273A8-7B67-C4AE-2CC1-92677F7CCB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40556A-7742-8B6C-BAE9-83A849F47B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C9ACFFEB-312C-5A3E-A836-88F6C4543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A0DF19B9-5311-7419-4B8D-C279AFE1F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FF1278AC-BF46-5534-65A9-D8D06CAA9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6C57F98D-FF00-6C23-C1CE-7FC9AA9C5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227EA0E5-2C21-1D98-694B-D03CA9398D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B5E6D1BA-1C97-7B4D-F7B0-BA53269DA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6204D136-346B-2CFE-FC53-8F9AD50A2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8D973351-4847-FBB6-DA2E-AD977ABF7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1BE4AB2E-9344-EA9B-6BA9-71424365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F0C6B440-F04F-B09F-F3AB-01A8F1624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69806C75-C55B-303C-AF8E-9A9607FE3F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7C7094A6-A298-1803-E512-34AB40599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10833361-6378-C833-01EE-43DA7358B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076F96B6-BF6E-5747-5EB8-B26ADE8481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57BA754-70A8-6437-C1EB-A90056A323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FED9EF83-B216-2C36-980F-01AA5C49F1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F49C838A-B388-5E10-EC0A-ADC1B0998B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4BAD2C2A-877A-73B0-205F-457F07A9A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1A63B660-A31E-B563-D03A-9FA82FA92D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C87596EF-D587-00C3-63E1-0D0DF52F4C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84155612-1591-8C41-7FC6-B7BC5F8DE79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A289EAA3-0C1C-004A-AADC-61C0204A81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42FC626A-4F6B-A8E8-A97A-97D90253330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52171C27-9E24-8687-7BED-7ABE229CCA0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84EE23D4-2190-976F-6C3E-C693B0B136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59496D85-F5BC-C447-198E-774CD67952E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F1FCB336-7CAC-8A7C-69EA-2AEDEA5102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82C3E619-D4EC-9A87-FF45-16E951DF69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F1DD0C5B-D8CE-0041-74A2-7DEF744014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BAB5A02F-08E6-AF89-4DBB-FD76A13F3A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390264E-A361-4850-54CB-891DA7ECBDD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8E5D691-DA35-91FF-7D5C-286664EB880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6DCA4FBE-71C9-C692-3C4A-AF13A85525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089F2C20-E09A-B2B8-F681-8F878D4767B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539B7A14-3CDA-F7B5-46F8-8C66F651A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79D164BD-C038-4A24-00C6-F749BC058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E782C1B5-A5A8-C65D-2F6F-0E48A43F98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1D05C343-1235-8EF5-22B7-7CAF3CE050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3E5CA0FD-FFB8-9EF5-82A6-D794F9EC4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935E4187-0FD2-AE1D-EA79-72CE1C8B35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8E59F0A-B3C4-13B9-1B00-6311EE9D4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CEFE1468-4112-0B76-D292-E98E524AE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A3F5AAFE-A6A1-2680-7A9B-442E248B439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631ED084-B83C-2893-516B-0CA5BFEFCC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73203099-FB71-E4EF-4739-1D87B3BFB8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04F302BF-707B-FD8F-0522-9C31AF3BD79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73A4B4A-FBA4-3C25-490B-1FE21324E5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91592A17-038D-1E93-A51F-74ECDA0B0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0679D474-4020-7389-A5FE-4096DC4D1E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7C31BBC9-A9E7-47AD-3724-7BCAEED2A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43C0C028-C526-4F27-DB3B-6EF8D29C1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12CCFDAE-92D5-CD7D-F1AF-5D52174788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16086633-FDE2-34DD-40FA-AA5776E49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D795E459-7CA2-87DC-4605-FA9491B74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6BAD8C7A-083A-3E54-2899-09E2ABB39D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A5A426D-2251-A1FA-1CB0-E8774133DD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90A01A6A-BBF8-990C-9FD2-57DD192B8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71027B7C-A979-77C0-8A4E-FC61B08C7E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88FA7-595B-C3B0-C004-9345F7E46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0321BF20-8CB1-6743-46DE-70BFE3BAD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51D8D1A1-D2E1-73BE-443C-8303FD2688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E9203D73-B69F-C1C3-36EA-D2DB03777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3F17EC66-F7D7-5B38-EBA6-A488BD0BE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D29B9050-CB12-AE76-E28E-E3C0EEFF34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81B19F8B-F06D-63D8-DD20-448C1E4144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8328CDF8-54CC-5D5F-BA62-C409A9A4A7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6EA9A1E8-A8F2-8E83-4805-89A1D0D1904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FB88C3EA-032D-0DD7-06E8-BC88D2320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593C0458-0060-C837-B1CB-D1B77FB709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2BDB571C-C004-FA70-0653-9BB810647300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17B10E4-27A0-1307-7C3C-1F2871CA9CD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9438E048-BF83-0A0B-0D5F-9F9189C0840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15592BF7-9B02-F67F-E284-F0AC96DDE5D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25C04EC8-4774-347F-8380-9AAF1DA4D0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BBC6ACF5-F593-4ED1-24E6-AEC5972E4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06EAA5F2-B6BF-A7C1-F801-1456CED3ED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56803AAB-9A68-2DC4-7364-5B49E5DEAA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F62576E-DD2A-5B82-C92B-756F48F6C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C7679A24-EF95-6851-0D7D-26DBA47E0B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ACC09DF6-66FB-1355-935C-C1D66E2F08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5A535342-600B-2921-4A7F-F3E7D7142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0B389710-5FAB-7B7D-2057-9434660F8A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929C2673-6603-C190-0352-2C5BF1C56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E31533D6-8F34-EAC6-2208-EE4B464D7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4231280-1B88-BF39-59A8-7643D3838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3A728453-EAAD-1F82-76B6-DFC01F1A9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84B5F50A-53A4-A840-4849-FAC969AEA4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901C30A8-D26D-A0B7-AF02-597FECC67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8EDC8B61-520D-F35E-AB60-0CC14C466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A3DA4A55-F517-9B9A-6621-395A18963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D13E06FA-7B86-6418-0CED-5E7EACA25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2040F7FF-2C98-4498-D215-726397A33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BB3C385A-282F-9C49-0E6D-6A784C048C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81E652F6-8FD0-3E7C-8C9C-7C188B1D1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A7F5C4E5-3F8E-D967-BED8-897249A75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303ABC1E-062F-E6E1-E539-80EAD5BF01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6C28205E-6503-6279-7100-2241D3CF09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3660C28F-975B-2CE7-AA39-3F055095C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731929E2-FF59-D782-C0E5-2B69CA7EA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4B754839-D6F0-2F72-78F7-B7923282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38759DA8-C4A7-DDC1-1DDA-A63DC2E658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7EC69B5D-4E5B-C027-9C30-AFD7138187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B0C43AC0-9FF5-BFF6-57E9-09679BD3C7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C25C383C-1411-6D16-6EE2-7691494A4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9ACA0611-A551-0779-DC12-66D3C3B05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A17999BA-5611-7344-7933-BF657D12E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4EC9D08F-BF6E-B4D9-75BF-4897DD579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C3655D6F-55D3-FBE6-680F-586DBCF2A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47E3E07C-0BBC-1D9C-DE14-64DAC7011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8BCF9F45-D8CA-8AD7-3746-FFA2845FC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34D5E918-6E0E-DC26-3F1C-F6133411945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5730D0C0-5227-9EEA-B470-DD95793952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27679D63-6AD9-42FB-9FCE-4E838EDEC3A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7B184027-838A-162C-55E6-37E36071F2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E394F4E6-9563-1A6F-74D5-F28F359385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D5E7E620-E85B-0B1D-B19D-25EBB76D716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6BC228C8-91BC-9D40-02D0-CCDCCE7388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AF6A022F-14DD-ED7E-2637-FE3C26303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6569141-3775-19F5-C0AA-7764E85D49C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C47580D0-CE34-16E6-641B-D8DBE865DA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FAFD4CA1-6208-919D-56C2-5AD7B2866C8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E3C1F5D5-A642-B7F5-9411-35C813743E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842BE193-BDE8-0889-2EE9-29785EF3AE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44E11095-F3C8-976C-9A4C-142FAF3469C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E32EFB1F-4C4C-1B93-35DE-C378E06CF5E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A2D23604-302D-95B6-6ACC-A657657F8E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90C432E2-C7AE-0EE4-18FE-01DB12985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96AA8F4E-2D00-780F-2FB9-82F0C6CEBA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3D0969D9-B992-7ECE-B251-28E8AC84A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AFE2EECC-3E4C-CF26-E9DE-B65D1CDF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579B3BFE-42CB-0E97-E3FB-3FEADC9B18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F76FB94-AA1B-A2CA-DD87-6676946AD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43AEF234-048A-6F4E-15E0-F617AC15A4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DC09BE9B-9509-CDDA-14E0-C541FE12F81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38AE1780-CCDF-EA63-1399-61B0867CF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CFB76763-F87B-1B96-6EA1-7D3A51105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ADCD814E-0E73-CC69-863B-F61B83CC2B5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06F666B3-CAA2-6F70-1E4D-B0328E712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BD60850A-1697-439F-7905-F00D383B1B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7033CDDA-B996-744B-2646-C02948D112A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8F235461-C959-31A4-93A7-1088EB0D20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2ADE77FA-2F50-90F1-9D05-F5C5A8854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5C42C432-ABCE-2F5B-69BB-F7B7DA351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8BB93D99-BC62-FAD0-BDF3-BB78FFE4A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2BB7A9AD-7A3A-727E-8613-1ABD08833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80B0413D-724F-D412-D9DC-B46CCA5ED2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EF2193D8-4264-CC9D-3D77-49A733C7D5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2EA93BD-98E0-B71C-F3E2-99D4167DB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82CFA2CC-7FAE-825D-1144-564385AF75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D533B7BF-A1DF-8934-47E8-0DA2AAC80C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282632BC-6D34-E6A8-0EC6-EF06404B3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1C18894C-C41F-6899-CF65-D8BDEF3D9B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0F0B0734-C0E6-FDC4-4436-D0C5A28CC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302E5C6F-139C-D73D-6E03-0E8CE8E9A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67472FEF-F080-51D1-7ED7-F5CE8CCADB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C83137E9-45F7-8289-F762-F2D386D4A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5CC007BF-CD0B-B8B3-E935-E38D4CB0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10F618D5-5AAB-F5CC-029D-BE13A133BB1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7D846FC2-45EE-C6F4-C57B-E844E804A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97DE7CE2-2D4A-1FFF-DE5D-034BE3DA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CDE3EA2-E556-3FC0-3C20-BEEF2DB53CA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F1AFDB3D-87E0-0723-E276-074FBD3E5B2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BDF25A0F-DD05-9062-F634-A08217E924E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9A333314-8466-F341-C1FC-CC0FDA1283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4A7B2A98-11DE-29B5-D2E9-BC87E0D65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302B8EFA-FF13-7248-CF7D-3F5645496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6EFC96F7-9727-BC34-5542-9D91655C6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C7C9F8AD-385D-0218-4892-848FF6E79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7E00B885-E6C0-68B3-7D11-A10D3205B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60B7BF84-0942-837B-D2F7-EAE4EF5D21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789E414C-E947-0C4E-A906-86E3844955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99694A4A-00DA-D5AA-DD6E-1D28A97840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90217EDC-3734-AB1C-A37D-FE1C89159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9F9B8FB1-92F5-386E-7530-96AB3EC8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413289A8-953B-4DF9-FF69-6A1AEC66F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01B373C7-FE77-513C-E9BA-9242F18BC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B941E630-74E7-8931-F5C0-DD108518C1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093421BB-DE59-6B0C-F9C0-78221E22E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1E971CAA-462D-A7EC-2E4A-8F5542EC3F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E4151223-A0FF-0523-6A83-65EA235EA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294CB1CA-340C-7A7A-76F1-0A516A3D4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F3EE57-FC60-1D28-903C-39BED8AF9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0A8BCDED-70AA-9CF4-A3BF-3E9E5BFB08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DBB35013-0377-5793-6739-46A8DA9CA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968330D-E4CD-6A15-C8D7-1F7B6D8F4B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85CABEAB-84A1-F2D2-4DB2-FD802280D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18FC384-59FC-7F6D-0DF6-42832A526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BDE7EFA9-461A-0CBC-D3D9-D7A9D6E2C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053BF3F0-A6E4-7FEF-405F-10A34875E1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49621B99-7FD8-6AD3-6A82-1FB172F4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D8008D33-A4C2-8D45-E3C1-C6B5A4F336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B385401E-6941-8743-AA48-645E8E919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90B3E5F8-35E1-3D0B-F05D-1D262D7BA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D6378151-03E2-EAA2-562D-4089E768D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7AC61B03-EEDE-DACD-82C6-B4E70FF64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2432F88E-8DB9-61FB-DEB2-001D24FE1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196AB6B8-C268-C211-18D3-EA2FD6206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C84C933A-FACE-E7C1-D39D-67E8B5AFBA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11652A30-5A2D-1C20-F696-EC564920D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5B6B1EE4-15BF-E1E4-83F7-177B573A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40F14BB1-44F5-5CA1-E98D-F7F5902BF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AC04ED97-E112-A425-66C1-DD03E4866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89FCC7C0-FE05-A278-267C-C23D54A268D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8FB3170E-86E6-CAE0-1F85-C9984CC44EB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58B64A76-B3EE-76F8-8029-EF9FE3A2A8E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771DA530-B4BC-8422-B742-62F5150B634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7A896EC9-897C-B806-478D-BD12E2D520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C1E4AFC-F41C-9206-7CF8-C32BA42CA1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D371010B-0DF4-5C89-6A26-1209C966E9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CB5F9014-5193-C25C-42E0-C0919CFDD5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F39E21A7-E8DE-2193-AC24-F99B8EAB41C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AD2834E2-2729-D3B8-7E4E-0BDF6A3BF3D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37B2B38A-5CFD-2F29-FD32-F737DE12DC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8254E154-DFE5-2811-4F6D-6AB3C3B6D4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2884B428-511E-8622-2AF9-E796A1978A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EC48533B-FF2B-9186-86A3-26557CCE70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BAF59024-D372-900D-3B12-78351B9A3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F0C74950-2FC8-3A92-4DA6-5E502999D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88367A7B-A31C-5939-9FAE-31D73BA23E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032BF51-B686-1E3A-A4F5-5C5506241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347E59B-CEAD-85C4-CE53-429C11E2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CFD17F87-B896-3406-BF8F-BA5C44DFC0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5C6C5E2F-715C-1F1E-BA53-A412F8269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42428002-04A4-957A-A2BF-9F79B99CE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49042AB7-A6E3-EFFE-21C6-6287E3B284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16E59BE2-3603-B41C-977F-48E8D8712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4DB76771-78EA-2B85-67AE-D933397565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6903361-3739-1477-232A-AF80552143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AD4A6400-CBC6-9D77-0EF2-B21C44D2B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3BD272F-1DD8-CFF0-8E4F-367FA2E48A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3CE4F720-E66D-DB90-D033-E83F5A8A48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745F9198-01B8-70D0-CD74-4951FC4EFF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FDC7913D-9079-F26C-5787-44E9EE5AEF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BDD66559-21E4-65AC-04B4-FD5C2705440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0868680B-5474-5F7C-2B4C-540974C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63CD8A03-A4C4-CD33-4C71-81868B9684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3A062CA4-F3B3-C056-C3FA-FFBCC4741A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45AB1D4D-3DD0-B7A5-9DEE-A962F3E6EE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E5600DA6-E9F3-32C4-38AE-F0187421A0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2995D933-056F-9299-2DB8-B2B8B9C327B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EC61542B-544A-4411-2E3F-66901377EB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EF3525A0-4588-CC20-996A-6C679607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01AF1580-C1FB-4BD4-FF37-9E025055B2F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95833F7B-0563-5599-4C20-5D93BB189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5EC15CC0-696F-E25B-9E33-B277949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89CAF6C6-399C-9F8F-5DBA-DFBE835319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7D61CEB6-8CAA-3680-8195-4347A9C53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1CBAFD6-1198-890F-E40C-AC06E2B78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F4AF5F24-5B0A-50B8-8B04-760469CD3A4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07A88C31-FB12-BE4D-C7DE-B3D261593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94977330-6A02-AF35-57CE-463B20E917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97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92500"/>
          </a:bodyPr>
          <a:lstStyle/>
          <a:p>
            <a:pPr marL="1160463" indent="-1160463"/>
            <a:r>
              <a:rPr lang="de-DE" dirty="0"/>
              <a:t>07/2020 		I. Staatsexamen LA Gymnasium 	Chemie/Mathematik (Universität Leipzig)</a:t>
            </a:r>
          </a:p>
          <a:p>
            <a:pPr marL="1160463" indent="-1160463"/>
            <a:r>
              <a:rPr lang="de-DE" dirty="0"/>
              <a:t>01/2022  		II. Staatsexamen (Albert-Einstein-Gymnasium 	Neubrandenburg)</a:t>
            </a:r>
          </a:p>
          <a:p>
            <a:pPr marL="1160463" indent="-1160463"/>
            <a:r>
              <a:rPr lang="de-DE" dirty="0"/>
              <a:t>bis 03/2023		Lehrkraft (Albert-Einstein-Gymnasium 	Neubrandenburg)</a:t>
            </a:r>
          </a:p>
          <a:p>
            <a:pPr marL="1160463" indent="-1160463"/>
            <a:r>
              <a:rPr lang="de-DE" dirty="0"/>
              <a:t>ab 04/2023 	Doktorand in AG Banerji (Universität Potsdam)</a:t>
            </a:r>
          </a:p>
          <a:p>
            <a:pPr marL="1160463" indent="-1160463"/>
            <a:endParaRPr lang="de-DE" dirty="0"/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305792695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C257A-DFCB-C1FD-B7E9-ABF9CDC80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2E1253D2-B75D-955B-FBDB-E3790B116631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C31368D2-7363-61D7-D158-16493B4ED54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7590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FD347C8C-A2AF-A451-32BA-2DF3E7C75F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0C014875-797F-F3CB-7DBC-A6684B36494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49D5C67B-47DA-8702-C3FD-B3AA6B2C1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DB782608-F889-A102-B9DE-836D7DC57DE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268C9E70-8B25-D61C-529E-45D790C14B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28099B78-E48C-97CE-F091-B277AA923B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72C175CB-AADF-4B55-6696-C6B5B7B7E1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68E4BBF6-7187-EBF9-549C-1A1EBA019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3E2A6287-90F3-1E27-3773-56A50E1F2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D5E1D638-86E3-E7CD-E0E7-8FD5A9029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EE7FA98A-6703-A335-E674-4EF07CB578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B3779041-A15D-3840-265D-C6D3C66564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D04CAEDE-6393-BAD6-5A7D-AE29BF4DC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F961F972-1F08-2794-F6C7-6D96B572C9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66E79A4-1F55-E0A4-045E-97377F6082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FDA013C4-A1B8-1BF7-5E29-6A4E132673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CABC5269-F19F-7505-2D22-663A6429F1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E02CF6AA-B351-9CAA-9665-F7824AAF8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AAFA953E-9EE4-A45F-BEE1-392CE5E1ED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54A1CDDC-E52A-1692-63DC-3102E051B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AA218C70-2EB1-60E4-6349-2687BB5956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20BFD992-C845-19AC-D8E3-D62D1F1F81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7DBD4FB4-CB0B-776B-BDA2-049860931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0BC3D7F-9B3F-1A9C-EC28-87F3732BEB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9C67DC13-BEC7-5EC4-19F1-297172639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9A1BA3E2-111C-90EC-B79B-DCB5E9F0A1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662CA2DB-CF80-200C-03F3-43A3E1DC63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E749B27D-7D50-5E3B-A1F1-AAEF59EA33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E2552888-5F72-E127-6EC0-45349519E0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42EECE8E-5B7F-B338-561A-2A54AC2786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E29C6457-76DB-4E61-6D99-B768210A15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90BA0CB-E938-DF37-8A85-728E0008E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6EF260B1-A9B9-9453-E39C-B7A2638A29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D336A634-3EB2-FC0B-93E7-722B805446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F4CABBCD-1CB5-38D7-26A2-C1E9ECC82C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E9FD1FAD-C858-3CA7-BB89-0D112BE1D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53ED590-F0BD-B541-2F74-1E4B92A4B0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2E465CBD-620F-B015-4D14-D9CBC2B9A2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E6391C7A-D443-61D9-5D20-5EAC92534C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DE8D1AB1-29D9-F94F-0BBA-09B0636D66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857358DA-41F4-57C1-1A98-10B327988A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4E4CCDA1-B143-037C-4293-88DDBA6E8D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F6B23C8F-CF49-C9FC-A46C-93629E55532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00173293-9D6F-56A6-D710-32AF7E24ED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2C3369D1-820A-4EC9-08F2-09947307661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7E1F961-410D-D69A-256D-A682DB6F1EC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764B6F2F-3D79-EAE6-753C-8224F90D7B1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44BB84F4-7A67-AC08-4539-B644D6D2CBD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00D6CC64-D249-334E-0E14-226D135B9CE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1FDF8DAE-EB4D-F283-A8F4-85A07935E7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0ACE879D-A87B-D1F6-95A0-439EB287B14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FC559604-CFA0-5DB0-AA7B-5BCC881CC45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DE71BDD4-38BF-34B5-7F87-54E89CC5EA3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A1FD5A1-9E40-7D1E-4912-C6B6BDCE717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153725DB-5BE3-5E5B-4345-80B5012D363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27CB311C-DDCA-158E-14F4-04C38A49C7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BCD86AE1-D886-6B37-66B6-2E8A1FD182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AAB435F0-0860-051C-0777-2FD28A67324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C93954AD-5A78-F1BA-040F-2CD913CA8B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A414A40B-ED42-8889-B322-97335D686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CD655793-8604-D0EF-F34C-9071178A9D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1AA1C59F-F4E9-EBFF-5DCD-0DC24C071A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0A62500B-89D2-1CA6-B149-BB997FB8C6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43CC4CCC-5B98-EB78-C950-FF5ED3DC789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272AF7C1-2FC3-C32B-0602-F7B7506BE4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6C12E94D-5134-BA0A-231E-37C62FA469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7691F2AA-A698-78F7-DFBB-EF868BC4171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A627AFC0-4FE6-6777-46A8-5130251983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3F832F32-E04C-7657-7273-77B19F7A29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D4ED52E4-CD8C-1D01-1CC4-E01494A429E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E0D5ABC1-1D14-85F4-9E67-691B51EBB8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6F45E7A-172F-2F56-188C-CCC9728FA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92703749-2388-A8FC-A55E-E2BC19D436A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0FD90B8D-00E2-1B80-E547-727F21D960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85B579CF-A827-06AB-76FC-92A206529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7FD1FDFE-CD25-DEEB-4C4C-8E229D3E110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27515819-831C-D35E-E8C7-DA70BC6CB3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3EC12792-B71D-7A8E-F42C-08729A9C34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CB609976-7C89-D6C1-1C51-E6902EFA311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0B5898DD-A9F3-1A20-2648-BBC6C36EA2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E43754DC-3EE7-F86C-87D0-F70A4EDEB2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D6ADA96-7C10-3816-3CEF-52DFBFAAAAA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76B223E2-025A-4F30-B4C3-75FA7C41B7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FE2E5C-7ED4-DA6A-CC0B-4ED5DEE8B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4A86E4BA-2CDE-C477-B222-55F90049206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C08FC698-7249-1436-8A45-FA4FC42FFC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22F9111A-1083-4316-04CE-A4CAFBF1B6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DEF26F23-5959-978F-913D-DFA9D2965A8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5CDD4629-72BA-AD93-F8C2-989BDAA97D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61089DEB-4361-34BD-FC5B-8C2E901594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2D76404E-5A9A-C277-0C43-F0D58DE9DC76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BAD047C1-6338-B3D0-B3DE-E78314DE02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7BEC30F3-3024-AE8E-4CDB-9B8E73E52FA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129BA0F5-A2A8-FE1F-44B9-68DD166372F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E7D5A5BB-F60F-141B-700E-D8799CF8093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D770825B-6B9D-63EA-622B-57A7C377AF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D8B0042C-7A8D-0865-AE9B-2F8F838CEE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A86103F7-D232-B7E1-6874-1A434B1BA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435C1C1E-5827-DADE-25FB-5CFEB16598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34220B11-6335-E7F8-90DD-7B8656DE8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8DDBB030-DA0B-CB69-A61F-42B4D44061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CB00C701-8896-A448-3B49-C0CD8EF28B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30958DCD-47C3-E6CA-0188-9B6E4F1051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624A9D4E-FD4C-61DD-1FDC-B99433E117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72780AF7-59E6-214A-3221-40462CFBAB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92DD8EE6-0432-3265-1E22-57D55B3296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5687E0C4-A849-8617-63BF-12800836C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BEDC3CA3-9343-6571-4BCF-299434A649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90ABCC17-C909-1C82-2CEC-9BF0D860B7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F766347E-54DF-6C31-9A90-8C384C15B3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CCA2ECA5-462D-BC55-0E7C-408E448B7C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1796A55B-8325-C4DD-8F8A-389163388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78894BF1-1571-DA3B-789A-2444FC641E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EFC2E35D-BC86-E73F-1FA7-40E9D62767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905F92EC-A1AB-8D96-4BEA-74D7685747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FBE878B3-36FC-C2C5-2B11-97504AC8E8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27689AF6-04EE-A640-994B-F971344D39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130649C8-2326-8497-0AB9-8DEEF42830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6F6B73F5-888C-3FC7-CA4D-E3C4C562A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DE66E1B6-E0B8-8890-6897-7FF2345DE9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5DCA119A-9171-02CD-FC5B-7D9406FE47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54241F27-1C0E-2FDB-F00C-8E6F113F19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0C0D6CE3-611C-D5FA-5E27-CA75A2392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1A114E5B-3FC0-79AF-701E-4638C92913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0C8B7538-F276-CF24-47BF-53B26ECAB5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0F90E420-19A8-FB6D-D11C-A0A7C6C7D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74EF5499-7C96-881A-682F-14D3B6657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5D33A5BF-D4C2-DEC2-F0D9-62F52FBC4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A1707020-9FBB-ECF0-2066-DEFA1FF5DC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37523004-AFED-383A-E904-4180C67B87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40EF96EE-FF09-5855-71A5-2AC6360819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B9803BB7-8536-F48A-FF80-B4526ABA6FA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09207E5B-0470-F387-03D6-DDD48DA094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05D51A85-E152-3498-D588-673E1F9876D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E92B950A-200F-4626-85EC-8FD41CD326E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26510F4C-F6EA-59A7-55F1-0ABFE561D0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3DB55FCE-C67A-2422-BD65-4390A955BB0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EA7FF580-7379-BC32-96AF-510B1D68320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596BC0A4-F857-25B9-A772-E7E16A30CA6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96F3F7BF-8747-73A8-8569-DBF4F3785F0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925579F7-3ED1-5F77-876E-1C7B1321E84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67646AD4-D454-D9D3-6CFB-AFE0766DE0E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6D263744-445C-F982-B448-ABE6729BC9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FF061EFD-C756-9DB8-EB83-37BA649B40A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38FCE413-1CBD-464E-D09C-A57E617317C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16B008FD-F238-4865-1D9A-3B9C95DC111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979C1442-4A00-06DB-6B48-5EE6AFE2B5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41E86FD0-4979-5B73-3F6C-DCAC622F4C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615E279E-DAFD-09B3-0966-66D3B45E782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A7341F95-F94D-EED6-8F6F-D8F8461251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0D454ED1-35BC-B0B0-CA6E-41B4B4FE0A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04596DF9-CDCD-3BA3-0089-866034F3794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CBE2B68F-CA31-E671-F8B0-5EFC9111DD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0CDE2ED6-045B-2B75-2E99-0F27EFD389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7FFB5AB7-BBC6-EA58-1C73-D954EF7D27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4D29523C-774F-DD2B-0C65-772B896B79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1C31DEF9-4E57-8342-0B6C-9AA8BA169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403F319D-CEE5-866D-6B74-A65CD928B52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FC90675B-0678-D629-8219-B48FDF3D0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9ED12A1F-E728-F563-43F9-08728C11A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DADFD5C5-86D6-0698-6145-2E9AC3EB95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CCBA62F8-7D30-59A3-0D6F-5AAEC313D7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FB892F11-6D37-DF27-35A4-F1F9625710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17480AEA-F850-F427-CF6F-C29814F077C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2C366F9C-0C81-CCE7-1C87-DCBD3992D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C6F4B0BE-6D82-BFAF-0D09-E08D35657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9CFF44D4-494A-899B-5741-242991ED068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EF6EA9FC-DDB8-9594-497C-C29615095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D550858C-C0C3-F0BD-765F-7A19EF553E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F1A04AA8-B1C5-D644-BCB6-B2195CF9E6E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D8225DCD-F3C7-EBA7-7088-1DB660B442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ADA4750B-01B2-5047-BE71-D17EE7A85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7B6BFE42-ABB9-A324-F51F-64BA7862B27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5649D110-C8D2-9789-2AC3-9875202773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7E0CC3E-A390-E182-7BA2-229434F59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85AB550A-1AB6-8765-450E-AB045B610CA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397077A8-8C1C-8D17-4E6F-65D6821CF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796692BA-2CB8-F00E-FF4B-7F8876B36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9D92B98C-CBBA-09D3-F861-F17066432F0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D64FA7C1-5246-B8D5-41E4-9304519F83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28B30722-AAC0-5F42-2F3F-D56D54E482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9BD9FA41-E911-15E9-B32E-7A0758AE3BF7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76774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4B935CCF-1634-ACEA-3214-DAC6EC64CB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67F2350F-ED1D-8C5A-C96C-D7618DA97B5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453090D9-6D86-4394-78AD-D6040482C34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029C00-BEAE-2EC1-928D-A0AD22C1761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A7FD4F1B-89E4-663F-19F6-A2B2E72433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C4B4B1BB-DCC4-28AF-3B97-8F82036294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137E5E52-3587-C0DA-47CD-6A6EAFF98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3FD4952-27E6-3ED9-FE4E-B5782851EC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A7C07E09-24F9-612C-741A-CB3A953C13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12738542-414F-CD2F-F292-D4B2D9DF47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8DAEC035-B12B-AD1A-F49F-1E6EA8FC3B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4A81CBA4-78F7-4B66-8450-C7402619C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044A4B4-6319-08D1-48FD-33C7E2BF7D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15A6B4BF-8C83-62F3-8D98-7EA2848E44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46C60B10-F004-BC22-9B2F-439CCF9DED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D1B050AB-D6A9-9C49-F2C6-EF1AA4C501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BBBBDF2F-5B40-B9FC-AB1E-130FBD4C33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92FF35B2-6C89-B345-FD1B-F8D35C3A20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71F4E8AE-5929-C9AD-C956-38A1C6D0B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C41DFB37-9085-AE72-A826-CD7144CCDD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F46B6667-88E6-A1D5-75E5-66F9E24184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20557D87-8A34-0EF4-974F-C0BAF0D2E7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279CEAF7-50DD-4907-EE76-220F07F6E5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D53FD711-2C2C-F253-CA4F-D732D7168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DBFD3DA5-7150-5B1A-260E-B97BDF1D19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7B328A38-F1DA-D448-9E86-5BD79A175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3E554015-F8C5-68B7-90C0-E329148157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AD2A0E14-0FDD-F4B6-E452-EDBBBDB64E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A0B507ED-A02F-2BAB-E7F3-0E193C4B81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0A20814C-40D0-07E9-971A-9EC33CCA19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1783EB0E-B50F-9B5F-CF73-7818FF612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51FA08A-09E2-E574-1852-4D8C604CB9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BD3C4ADC-700A-17EC-26C1-288AE69FDB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6BC70560-2F90-DEAA-1AAA-D23C66264D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4D47C74A-32A5-053D-7DB9-916DBD5FD0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0469A919-A681-72EE-1C3E-4C1F7EFC2A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B3004094-F79D-6FDD-912E-B9099C39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1EFE229C-2FA5-BEA5-DBE9-D0FE0CDDFC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C6486B81-963D-3BFE-C8B9-CB8F94D22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CD743100-1F94-2F38-08E5-9032B432AB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7A04AD02-4FA1-809A-0623-05992F31C23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51BE19D6-F408-A456-4C1C-F50D73B814D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315A2DC8-330C-C2A2-36F2-C0523D14625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03A53AD-F08B-396E-D2AA-5C0DEF3544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27FACAB7-311F-0558-15BF-DA75D254DEC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C5AC8E2C-69E2-AA73-18B1-A38166186B6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206DC699-1E4F-73A8-F402-2D1DB3A7740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7B0103CA-06E2-2622-4E37-B14FF55E6FF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B78B49F4-9633-93F8-3D10-45A3F3DC6BC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F9793696-D561-20C9-0DF8-0A6A227309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B9DD951F-4941-F666-1E3C-7D4B1EF54FE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F9A1D443-4F5A-6283-A11C-F14F4ECE289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E2177C1E-2453-7287-AEFE-C6637A23006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E2663410-8949-9302-C017-16F54F1CDCA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DA85B68C-A331-6C70-3416-9575863AFB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2DFAA6D1-91A4-E1C0-B305-85201B821B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7D21BB4E-8310-7CEA-28BE-20AC218C43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13AA45DB-7DEE-41AF-2835-1C8B70BC4A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5CEB97B3-5F4A-9315-BFDB-CA2F2AA623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4D64D67-B4FB-DEEA-1696-44A92F1DC8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8B88805D-AA89-E56A-A385-EFDF1F7286D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5DF14194-D160-E204-27B8-E3FC86160D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DF4894FE-068C-A981-079B-4F56ECBC3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69AA3FB8-0AAE-1409-3C78-736F36B9429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6FF8B1CF-C985-0530-B053-3A6BEAFD87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5E542EDA-5535-ADFC-DB6C-FBD243E407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01474A79-5127-4C13-1726-DD4870FF26D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E19CEC05-7697-4A21-7986-4A635CA40D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A5AEE62E-ADA8-A77F-28D9-6691C3453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48E51F68-4E28-34E9-2397-4A57871B16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4E3F418B-CEF0-C857-52CB-D9E8C180A9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EE5C3DFB-20B0-C673-5554-E1C979B23B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A735FE9-3068-A33B-3E35-BDC0E4C74E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E60F6343-6BE1-11FD-B7A4-509BFB02ED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A0492F88-6064-A0A2-9B75-B97E3A94B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EEAF37D4-2D94-10AE-62EF-7F24FA98E6D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CAC1505-9C7B-54E1-C382-54B9A064A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631C5532-7865-3CBF-4D51-D761C785A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F064D93A-86EA-0D44-611B-49CB557C291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AB7534DD-4E82-3C2C-FD7D-049BEB3089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5AFE7E34-C054-6E0F-E220-5A4E209684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C240FFDC-C22C-B54F-DEA5-6C5107E5D01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BC3E99BE-2D6D-CCC5-049E-58FC125352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4F9EC7FB-02A9-BF80-3132-50435420F0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DA9611D6-25DC-50A2-B791-4477CA12E83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93CEA04-CD81-A20C-1417-E6B4E773D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E8BB92F9-CF4D-0726-7CAE-39A113009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BDEAFE87-C7FF-9CBE-CD25-D8AF8655889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5B026D4B-778C-0B94-F763-68D67573F1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60034791-B093-F80A-8683-62AADB0B69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50746E79-156A-D4BB-C9F9-FFA0206E644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E5FD465-ACF6-6EE3-7954-787E469543F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077580E6-0843-A75B-D168-7D06D81F196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270096DA-4204-705F-106A-3A0A684DCEC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2D2504B9-4B60-D6DB-CCA4-70AA9117929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2995BBD5-2DC1-8E62-EDA5-83E01C8860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55CDC847-A720-FFA8-FB94-07E91EBCC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799DF0F5-0E6B-BBB6-D4F2-AA45A60558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02015BFB-D9CA-93FF-F7B6-5F6E9CB8CF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43D70B6F-7F6F-0812-7B75-77AAE67B3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0F64653C-226D-3043-D29F-2D7BB17ED6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0A04EF5E-BCE8-708F-0E4D-61829CF5BD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6A5DB829-FD29-01A5-F58D-FD631D5563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E949438C-FFF1-7D1E-9A45-6BFE1CF4B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756ED0C3-10C6-A7C8-9BAB-D49C0F617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BFF5EE63-EE46-CF01-B705-DC27637489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ACDD5099-3DD4-5549-C302-22A555291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28008DC3-8DC4-AF07-AF6B-6471C57289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0EF949C5-8BA3-3CAB-ACBF-EB975829A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737527CC-4AFE-EB6E-E34E-80A34EF3B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E78888D1-1A0B-EC00-E107-FF9C0C192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22DFD526-55F2-327E-7048-BD72737195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35CC8587-B624-AF4B-90C5-478D886FD4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C6CF6CAB-5DF3-56EF-0562-33F1D15B2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050749AA-BE75-85FD-0436-084697CB8E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DE4C34B3-3755-6B25-C3F3-883028001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352F1CEB-5F3F-A031-0C7F-09D90CE53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69496534-6DBF-92DB-3111-075DBD3AA8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DC76EDC2-8B71-AA04-D9DB-E6F5368E3F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BE4AC98A-89A8-6081-B196-515766348E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640058D9-03B2-E5CE-F431-BE008AA0F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3B74D2A7-8DD0-1429-2A5F-5C85A5382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C3EC5A7A-4C16-B523-CB31-574C789C89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8D760203-AC81-1216-A755-E7860859C3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B51FBC56-8110-5EA7-C8A8-AAA341B2BE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EE3339FF-A71C-74E7-4402-C5E2AF9206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91401232-759D-401D-F251-3807D928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6D244D75-8D9F-DA8E-3117-5145CCE37C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95E88060-3E94-9F4A-11B8-873A0E323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F69D7234-6C14-8CF8-898E-CF48CD2E62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8FE23966-AE00-DBE0-3CF9-5E953850E9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D2EE5566-B45F-7471-B8CE-5CA25784CB8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7AA925B6-A764-93C2-A862-AB03B2F684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470B7C90-9BAB-3B39-FA7D-63D1159BF3C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7D0FAB91-5E67-45D7-AFC8-8242A1743B2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007D6DA7-4070-DC6C-57EA-1196D43D63F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E674FF8B-B186-B2E1-0223-F76071C543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EBE48B9E-D2E8-64DF-471F-81F2B5BD4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C810183C-EB33-40EA-D179-8708017370B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C871A689-9043-1E1D-9530-AB2C7E415D7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4F81C1E9-7867-39AD-06A9-04AC5C32AF1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D43BD99-80DE-7CE8-AC7D-66D90A028CE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ED5971FF-9C9C-B1E6-5413-30A570D0B49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0BDA679-971E-8434-33D0-4412D862C1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433A1B87-51D0-DCE2-5D3F-D8618D40C17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8717CB8C-6B9E-4847-FD20-B0A20A163E7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985664BE-D2B3-B9FA-9DBC-56999F45A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A5259B21-0335-D60F-2810-0CBC909BD9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0D079716-862D-4CAB-F649-B646D1F60C1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9572473B-3730-A360-41FD-9065F6E590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78746DD0-4DC5-FC3D-0FF8-915B65B3B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2CFE7FC4-882C-FE58-97D1-05BAC5F7C43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E4602A07-374A-BE67-5297-27E3339D8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34B8ABCC-3882-2B75-AA3D-9B8F04DCBF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1945DD61-3D5E-5572-8369-6EB3A141A5F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77A00929-6870-D013-DDC9-067DC018E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564287CD-8F96-EA25-8C9A-51F3ABD47E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61121BB5-9ECE-DA2D-4FB2-E07D28F6F51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3FC600ED-1756-802D-BB52-F1A65F90F7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2B5A529C-F770-FA4D-E1E9-C134DFF992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8C764CCF-E6DE-8BBA-A41C-69EB66ACEB5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A5D23B68-AB8B-F6C3-ED94-653AD28AB8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3CE33F9-42EA-0FC9-9586-C853E287AF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153B991-551A-0B88-8C16-5B0F5C47F52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72DF95AB-6F67-9EB2-CD4B-710C8DA4AD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0DFBE17-16DA-DB92-7DDB-68B1907BE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687085C3-D5E8-6A0E-B486-2EA4D0DA3E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A52532F6-1BA2-5DD0-CB28-070707873B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11233B6-4B16-84DF-F93C-0A73501D5E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4D8E3100-9D20-FCE1-2011-16A943DD8CF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3042708A-BF55-3F9E-A107-050304342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59DC0112-0FBB-F393-D5D7-2CB8D00473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868810E6-02E6-9EE7-1C88-3D4E5A3B728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24734A52-B785-D48C-9960-7F6AA1DB8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7220BAC8-4719-F47B-AD70-652CB802A3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E4B6F69F-44A6-9BBE-6162-71C13EA2565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E7B246AF-B8FB-4204-F5BD-8E647B85C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064AD490-21B2-F774-C5DC-086475A6F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E7998FB7-B738-BAC8-7635-B8DC483A92F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8F5B3C60-3E1F-AE82-591C-A8BA7602C4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3AD0E1CA-6A06-9320-4EB9-CE549C9311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1EE265C4-C0A0-EAF5-C2A5-9C631C8BC3F7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37350858-7FDB-77DB-A5BD-0454CCA15B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59981ED1-BF7B-58F8-E9D2-B76B2A04E8D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742FD35B-24A2-CE41-400F-D3B33F4D493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26F92C79-3E25-161A-1A33-3C6FB96762E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D2117A14-5C9D-A198-BC15-AA55764AD3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C3C09810-E94C-C0CF-14A4-F4064494A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BFD140DA-3519-0A13-DF44-DFA24F312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D64B5D58-C741-AF90-DDAC-9CA62B6504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C68F64B4-C7EA-11EC-934F-FE1639BB49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09743FF4-666A-6F18-0778-66EE4E1613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FE95FDF1-ADE1-C1BA-7DC8-8BA31507E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892E4723-9882-295C-6D31-BAEC6FE960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3032B9D0-E65F-191C-FDF9-5E35BDFCA9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8CAC9214-4B87-C848-DA7A-5EF2BD78EB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D7CBCF62-0C82-9A69-7272-83BA30F18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26E7B1F8-79FE-2355-ABA8-29B2153164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81081B87-4DC9-1F63-430D-8753E9F15E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FD0660FE-AC6D-BE14-D046-F62F88FD4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F00E5632-C7D5-770F-7A8D-75B877EBAF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C8BB72D7-ABBA-AB43-E9E2-E9B12DAD05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BF211B52-71DE-80FE-CBA5-1CE15D86E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7A4096BD-5A54-FCC2-90F5-9BCC60C0D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787A2BED-B0BF-CBF7-D2D3-CCF5101753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88183AFC-D2D6-AEA0-5E1D-3EDD28E047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3345D7BA-6DC8-2C94-1239-B51B0933D9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95407841-7548-8625-E0AF-3044C48C89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D99280A2-F5AB-F452-9253-964CA78E07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C74EEC34-A087-7C8A-0AF2-928FB57A62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EC6A9ACA-382F-1679-D7B5-AEDFD928EC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D83E29E4-0BD2-8743-257A-C9529786F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17F704B1-551C-7EFB-BE5D-1006D5E931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0AE540EC-5A6D-3106-95DF-93DE2A395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833400D3-6C23-CBEA-0D32-975A4E5657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4B9BDE18-9084-F0A4-0918-9F3C1EA186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9EE77DFE-8850-52E8-AED0-E83667745F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3A59100F-67B0-2F6C-F25F-6FACA7100E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C2844907-7928-7B2F-D707-965FDB7AC3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4CF1F51E-F22A-5849-2C14-889957C44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0FA381F0-2248-224E-D04E-1CF6369B4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1F71F18E-0CD5-4B33-B692-1C18383B6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73474804-9090-D286-2DCA-994839E860F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5FC67CB-5ABB-B475-544C-28A637F5349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451C7576-474C-BD25-0E88-E879802E6F5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8F3AA6BA-29EA-5761-B4D4-4676C03A99B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71191ADD-E778-1C23-0BD5-ABF541EFC61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80248CFD-615A-D095-85B5-12287788FA9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D50A1A6E-5F66-EB05-8DED-3B62030A4F8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775E09A4-F9EB-4427-344D-55DE14C2235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D1D769F8-ED85-1E9F-0078-CCAD042319F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0632C0FA-7399-629B-7A32-60918C61B5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B2474A64-C0F2-BC16-7DA8-25B597C20A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B55D81E4-AD1B-3DD7-83D7-D3715EE543D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DCA5055A-75B0-3772-0717-37831E584D6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83AA5F84-D76F-9C61-4C7C-F601659AE08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076AFDB1-D92E-B700-2C30-83C311071CF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57F17F42-1BE8-D6E2-74A3-A7E0A61878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7E30E001-18E0-CFE7-2980-4E4E1F7B8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CA6AF163-4EE4-2983-902A-2F99B16A457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FA0F094A-4752-305A-FF71-4EE3DC5CA4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FEB292EA-CE24-E9FD-00C2-455BAF0059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56CE1B0C-4D99-4D21-AD59-3136D41DE06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E0EBECAF-CBB8-C295-297A-397EC3140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1C693BC2-5C51-6BA9-68A8-9413D5E2F7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E71272C2-D812-D883-9734-E79B04A774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EF9B7E76-39F9-320C-BD36-30D6C3628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86480FBC-F5AD-9136-7C4E-B9A987991B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EBABDB8B-991F-01F1-33F3-75F6ACB2EED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8880826-06CE-FE94-5A9A-E95EB836C6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0B8B9892-ABCC-33B1-61D9-D5F03A29E7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691BF2F4-1CC0-EFDB-11B7-B5775E7A325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81A3C19B-EF0A-EA1E-C3FD-D88B7AAE38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62221F9E-1E97-9DE7-1CD9-6520022FD4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6E804E49-D26F-31D6-A3E8-6466BECEEE6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3C07943B-7EF6-5C15-5E1D-22BA2B12E6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F23CCF2A-720A-93D3-D762-8BF98DEDC4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37305D72-B1E3-128D-A119-5A3A6E493ED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573AEA7E-224A-5E99-762A-803BCFF08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DAD8A3FF-623B-1CD1-3B92-C5E97CA92D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E6F1503E-6ED3-3B55-C773-8E79161413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BE89D696-67E1-9509-4869-64C546B4CB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86806D8A-AB0A-A179-FAE7-8AD80DAC5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FED68035-805F-534A-9DF7-27DA58D722F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A88EFCFC-85FA-0ADB-A3FE-5D7D77063F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522FF903-9183-AE90-177D-FBD8D1409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9198E8E-2B23-0C76-8621-51B4072ABEF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022C0B80-CA56-9C31-7B35-CCBF3727D8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409AD38B-1172-40F9-5432-1BA00CF938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09DFB021-DE52-2D08-532C-27C20C866E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28FA196-E912-F6F5-1B19-368A9C6F1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3B070AE4-1CE5-7641-CD24-EF4F21005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DA217D01-3915-A8BC-EEAA-E67CFB268C9B}"/>
              </a:ext>
            </a:extLst>
          </p:cNvPr>
          <p:cNvGrpSpPr>
            <a:grpSpLocks noChangeAspect="1"/>
          </p:cNvGrpSpPr>
          <p:nvPr/>
        </p:nvGrpSpPr>
        <p:grpSpPr>
          <a:xfrm>
            <a:off x="841719" y="2293782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D822FFFB-AEB6-AA64-BA7E-600D41EBEF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2CB1E7EC-C3B0-142D-CC3A-D59CEA230DC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9CD99109-1FDA-92E1-EEFB-D4373CF892F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6577C843-16FC-3AAA-E0B2-6E93830F467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6D4C8A9A-713F-131C-52EE-56BC0CEE4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5FD28629-FBC3-E618-0C9D-F468A655A1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0AE07E2D-0929-5AC1-18D8-97EBB46EFB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A0708723-9F80-F3FC-5912-5015E9D393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A8F50035-2158-EDE1-B943-AC5B528A8B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AA0486AB-4C20-FC96-0A6D-4143E591E4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4108345A-3776-F6EB-7469-397934C005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6283040D-731E-8DE2-A79E-69B85FF456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49C7AAB6-B7A5-7696-77BF-7F94B71F87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EBF3FB10-2EB0-5C47-7C1E-3876CD42D4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A358BEFE-0341-1F63-5041-2A41F81036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1B47EA6A-BA80-D86D-0B2A-636617FBF3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23F58854-8DF0-5E92-8E87-FE2251C36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EFAADCD3-138B-4DE7-36B7-F2BDD4D058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F9725FA0-68AD-86AD-332A-0086B7BAE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27641C03-C6CC-9DEB-F337-451DE8F7BC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96062E25-4519-D4AA-88C0-4AAFB943E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CC72A1D3-0D47-5B1F-4862-2230A5C98A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8A7F492A-DB48-4433-1C39-745292ACFA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5ADD0596-4045-CE21-BD02-B971F6F9B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7EE9F2A4-78CD-78A6-3458-9DDE68AFC0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49B22DE9-F743-AA15-BCA6-ED9BAD8E2C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495CC099-4469-577F-9D4E-18D164CE56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4307C9E8-99ED-0CFA-A0B4-1728434D4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741DE2C0-75BB-BE6E-4FB3-55A0079C3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575FBB04-F4DF-2FC8-F606-DBA907C08A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48AEA46D-88AA-8864-FDE4-8C28032E9E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6F9F94-AB3D-D022-7103-4DD25F96CA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59D60CE0-DE1B-769C-6258-2A13C1AD0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F220BEBD-2F35-FF9F-E650-EA7247C7D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EEAA1D99-AF5D-0DC9-EA2D-5B934E9622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BFF895F3-939A-88EE-2A34-4BF683A066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0A2A2478-C44D-F006-8808-728E708E49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CFAEB8D1-369A-27D0-AA72-98ADB6D56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0415E86A-4427-AC4D-38C0-154AF8269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958284E7-6263-9241-A07F-3C0AC24D29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9D5C6414-B807-99CB-C36E-776718CFD2E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E11574B-146B-00B0-BACF-6AE145B4F3C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FE787563-BD25-E68C-90F7-1A9300A4FFA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DAA3314-F54D-75EA-CD7E-5D984B12B02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882E2F15-4E5A-CC46-22B3-354CCE3F531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A5ADA23A-F58B-C5ED-1DD8-6CBAEEFA608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E3744AD1-441F-8976-1C2A-00551BA07B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3A6842C1-5F7C-8886-BB83-473C70AACE4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2D9BF783-E507-2D05-4F0B-5C6606B2121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EEB0CD98-7DFA-D0A2-5B7D-CE0D5A391EC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955D753B-F2CB-DA0E-662C-4FB0105DFF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69751A92-DA3C-9086-7BCC-5834BEA4B1A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E162282A-4B7F-2C86-0E02-E1777BF4F2D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FAB7B0F3-6096-C81B-0F18-02AF413AE96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76871EE7-D358-62B3-CEDD-302EB5E5CA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F87CC16E-56E2-BF47-C608-1BAC3A1BBF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F87C1A23-177F-02A2-ADA2-66EE8D874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854EB207-6415-2D31-756A-0AF5152EE45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599CD613-839E-4187-DEB6-A530AB9739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9FD43208-2C7B-7D17-DE36-89C33E52D6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8FA05B23-B13B-FE85-EFA1-3E50A8FC8CF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292E85B0-DCAD-9441-87FC-AA92C74149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E8A513F2-C4A1-A9D3-AEDD-88882DFD5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96EA3662-FAFA-CB5E-31D5-A407E3C79EB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A8F6FCA5-3392-96E4-F284-9633B32AC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06C00A1A-E120-9F2C-BD1E-88EDE89647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D2FF60A4-B6BE-F689-458F-4F77D6BC705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D726BBCB-AD82-AF03-BF71-8AC390DF11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720154FF-2111-054F-353F-5CC97285F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F6F48A05-3465-2F60-4565-146AC53C6F5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7A3A062-0697-6DC4-769E-9350B34AE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DCCF1F65-58C9-77B0-2783-F9570D1D8A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8B9E8CC0-A04C-3778-8537-0393DF976C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815D843D-03D2-6FBD-686B-5BE5D7F76C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DCF0ACEB-92AB-ECB8-A92B-AC337E497C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23472905-67D5-CA97-EEB1-4B304EE12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86AD869D-748D-BB8A-B89D-36AC47AE37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D2D0CBC7-C3B1-4308-1271-1E0D3240B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2DF27CE4-EDEF-5307-51E1-064555910B6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1EE1B02D-77A3-CA05-1CD6-C88A4EC21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A38E4249-291F-8E1C-F7DB-76474B6E5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C84CFECA-823A-C122-0A06-4D30B168D33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A530C9B4-9EAE-CD7C-7608-C235613E30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D615203C-245C-5A05-AC29-AB4F062B02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8F4601BF-785C-88C8-019E-52BD73358F2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F51EE89B-CBE3-AC80-AFDD-80674F51C0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22138755-4893-329C-5558-BA207A3A27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5FBAB335-2912-1024-D382-EC8E12E919C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EE2054C5-2BFB-1555-8EDA-CB68E9AA2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D96F7863-BE3F-C1E7-03B0-F67BFF2482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994E5759-2488-F5F0-5657-0DEDE48F2D78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294526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75456-5A22-F77D-8F92-30BFEA9792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A2735407-86D1-4FB9-5669-1622AFCD038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C88B56DA-6DD4-BC3B-2A7B-1A392799E60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5ACE8F86-D1A2-6527-6EB9-1650916D175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3F8F195E-43A4-E3C2-15A5-12E2576648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62605086-1BB9-25AB-B2B6-29690890BD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39B65C62-9BC3-0ACE-1CCB-9339A6830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9D0E7E6B-CB69-2872-D012-D9B9574A61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4B5123A-D974-DB59-C5F5-FDDC25542C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577D4006-4781-D040-B959-1DCDC3520E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39DFB11B-9E56-FDE5-919C-A05C0694DB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14271DF1-3328-DBFB-4B69-09B06D6E3C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EFFB285E-6603-B71F-3148-3304B602D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8F692DA4-1DE1-5AD7-FAE4-8B8A53435F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4E6EF381-498A-344A-B547-E750BCF428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DD2ABAAB-D08C-CCF4-0C08-D066225D28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731BD2B9-9E1B-252B-0CA0-232AC81084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8D4C21AB-4C80-57EF-130C-505307155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B6EA147A-C07D-68C1-0BE7-34A13A8414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933C622F-C56C-2C6C-9455-203993193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A2C9CFB7-DEF3-A77A-A1C7-C38C2B9FFE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17BE2D6F-5F7C-0F22-D905-81CBD5FFF5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1B94DCF5-91A9-2F3F-ED81-6D175522B4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8CDA0929-AF0A-AC62-C7B2-D940B3D175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090F3C3C-7E2D-95F0-DA5B-951ED8C513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AE12C796-F568-7517-CA2C-823E18D9CB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20187DB0-F5D6-9FBC-76D1-08EB0FD4B9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A52AE9CB-87B1-FED4-E0D9-06F3DF39C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FD7E1086-DD5A-67C4-EF1A-7288E2B4B1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0DA7E691-91E2-C3F4-C17D-9391F69C08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56B67E3C-EDFF-95A5-574D-50986BC51E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0DE032B8-F834-57DC-59E4-DECAF65FBD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F96F74D5-A68A-0347-305F-CAF634286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5A611461-5E93-9E89-5CE9-4C920E6E30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94C95411-F719-502A-0B2B-789C6F859E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EEE543CD-241F-0172-904E-FE19F7181B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9893B837-B856-A22E-6C76-3B21DBBD02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18D0E08-6C63-46AA-15C5-2157FD8174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F2EC5E2F-8875-8526-730C-DB0B3274F3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A03A989D-0FA0-1391-7E5C-C3B13FE6D5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E8F92464-1632-E78E-6962-5CB70C180A8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DAA4BC41-83E8-038C-3116-C472907E953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731C57EF-D58A-791F-5689-B34A3740E4E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17B76542-22F2-01BC-F0AA-E209C925DDE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2551F1F6-A5E7-CE47-E121-174177A4A13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850ED681-D08A-A73D-B6A0-48984477277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B2E24ED7-4F60-6739-994C-33CC00800A3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0FBB4FEB-9694-8397-D123-073415AB418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7700D35A-4036-69DF-D662-6BDA0E95C35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2D492038-5055-3404-4FF3-A57F12EBE31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BBF154B-0B47-CB23-9CB5-65293FD91A9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9C488AC0-2E25-063E-FB46-DFF4072B28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D8C85C97-A468-8493-1168-C9495ACBA5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785A5ABE-2BD1-90FD-C7B2-78699A07231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395A8BE4-57DB-27E3-8DF3-E48824D7B76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06A04B29-88FD-E55F-07ED-E3B2EF4058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FE110624-7CDC-0741-4971-921CCDED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A4B87136-C210-8B50-19CA-C83D583C509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86A55102-C006-2166-CE76-F5A1A19990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B1EDEDE-7386-5A1B-31C4-6655AC9FF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50AACB27-8020-21D2-D96A-DA53561F570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7B8E95DE-5FC9-7D34-5016-F14F33796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9E2E397E-868C-2327-8D5B-69D4F972F0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8AC5A9EF-EF39-A0EA-05CA-48476FFF72C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3B11745-B4E7-1F9B-C417-879364AA75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536BF8C8-BFC9-C399-8E6E-B72F9F688C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806E9823-3F29-5912-E14A-C2E043807C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F23895F-6176-FF6C-CD3F-0973FE77E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01EA69AB-0280-BA14-62D0-6E22CA390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28C6B24E-E9B3-940A-BE39-58BEC678E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54B2BE0A-D11A-1521-406C-EA56C35708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3960C72B-D91B-2EFE-A6DC-377D793B57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3F3BA313-B3DB-FC68-0111-BEFE7126FD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536B1CB4-93E8-B204-8E0C-1212DA39C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1A1ED369-EB85-24BA-6CD2-914AF196F7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1C8BF32E-D351-89C3-D36D-72677F6C872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07BA07C7-1ED3-9670-1E8A-4DA8AEF25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D3D7FD2A-9068-B086-5E14-088C0DAD1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00C9A5CB-5880-F571-483D-9841888F344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4A104CEA-4447-F59A-9C5B-0D400AF8F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912CC79A-A8FD-703C-BB4B-994EB1563F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0A0A828D-96F3-C0D8-706A-4850B6F2DB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647F8687-058A-3BCD-32D1-2BEEE89BF5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A17590FD-8957-4D68-272D-39D043650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A959BEFE-B334-8F22-4088-EBBF381A7E2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6EC1E051-87C9-B4B1-10E4-B4F982EED0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3AF8E1C-441B-F5CE-3741-A37365487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A39313C3-88AB-4426-59FA-DD0081715A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FBEB6D88-AAD4-D158-FD8F-F1729FFED9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6C9041CE-BC2F-D1F6-6091-DAC252720E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53A092E8-05BA-2AB2-55BC-9226C48276E5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292690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1671B624-EAC6-918A-2E97-10A553B9458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DD432623-0B95-5B97-1D58-67686E57BA6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D13572E4-8985-CBD1-AA18-91FA020FACE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160023D-A09F-129C-3B98-0AF088E2188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A321C1F2-7AF9-6BD4-1F1D-9A4B7872E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A1B11A04-0048-D4BF-0DF2-AB207791B0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09810CAA-DABF-04C8-B093-01650DE80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D1216538-1975-4085-039D-C6566B21D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745917A-6B57-3255-9DE6-6967627283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8055DBA4-E613-B71A-D59C-B5ED6D8C03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AC57D7FA-CA05-62AA-F718-C308B83D7E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0E5DD06-8AB9-EBBB-5F06-DEFED3BC60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B4F95830-0BDF-1D29-E9A1-93DFE2CCB4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5063F93C-811C-E00D-B8B6-E56B6B65E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CD153290-3945-C0B4-D09D-6DC249F934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75C59750-FA0F-9498-F7B2-BA207653B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32632453-531F-7449-ED26-FB58EC7B49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8FF8972C-F92A-C5E8-59F0-04A6ABBA04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5DC45C0A-CBF2-AF96-E88C-14BDC912F9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CE1FF8D2-0A01-4136-CE77-3BA1D56A47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65D74B86-B4A0-A4C8-1E16-1CB4D1B04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FC76E4D4-1B3C-DDF5-F81C-EB8DEAEFE7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FB69336D-E698-92FF-EE0D-D46BF20B9A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5AD33DAC-04C7-6EBE-CAD0-929D384A8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FCD91C87-E058-2E98-D4BE-2EE2E47BB5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BD245733-BF9E-3771-E762-5E57810C58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9AC3487A-5E03-F251-E202-FCB6C05E00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21599E51-5E70-4E2A-0943-5CDFF4A83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B0216062-8053-A986-5CB7-4C9439A3E9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217CBA7C-A4EA-EC2D-B1A8-6460A1A7D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6DD32B7D-85C6-7F68-4D75-777B365C61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1B0B9D12-24BB-19D8-C150-7F304C448B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75E8A60A-B000-C2D1-CEC5-6FF5AB3FDA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A9DF78A8-0AD3-2AFD-76C8-44265B22EA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51E772BE-C211-5F89-30BF-62636EDAF7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16B4ADA0-110B-92E7-675A-6C3CF4A94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46061318-965F-CE95-37C0-D810E1DF5C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84BE02AD-AF65-7ECF-E9B1-8BD0585CB9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76CA48CC-3016-D840-5F2E-1949BEBA77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AF1AC554-2EF4-2E76-9E5C-8559F2B85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4C9C3E37-E079-3E04-74CE-2F3ED45368E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866135-A02D-466D-ADFB-4ADA19CE2DA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825227A7-2191-DD5A-9D2E-1095893EA24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D6465C1B-04FE-2623-8767-7D42B0FBDAD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9EF099A4-00E8-FAC1-2512-C8D5E5A4AD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F6FDB2F0-229C-FB7F-792B-FB7867D5FE1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7B08A06E-DE00-2131-E949-4186E0168E9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55DCD403-1CF0-361B-C7CF-2222AC9BFFE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7B23AC4C-374D-7DCC-76F4-1696AE2ADCA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00D55DF2-3185-351E-5BA6-BAFBDFF896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2CA53EB7-9530-1A69-71B0-6A3E8172AE8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3B2E8049-5A39-6027-7C5F-AD53F0D9EDF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8D7F52E7-1AD4-BE1C-5512-A14BDC08824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FBEA52A0-2A61-20A0-07ED-796DCC4B0B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0034E9E3-2749-E01E-2A26-8C0D6954378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20146AB1-6AB6-6B0E-1D72-5B90965511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5A8FA142-3314-EF31-A056-67E0B2A4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C3A64678-9FAC-0D70-4DD3-FD2C28D9DB9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9A19AEBE-84CD-9399-869A-F65DE4D997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83D3DC5-332E-011D-32EA-A71C5CC97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77E24574-E83E-CB7C-C96C-52CF5A5CAA8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44919312-85AE-3E64-598C-A3859B71F4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1F3E5BA0-E3EC-A434-47B0-FA926B7D1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0DB8DB46-5241-6943-D5A1-32134D0C5C6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921DDEF4-13EF-FA12-FE46-824AFBCD80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67EFC6E9-11E7-9DEA-86DA-E2795D991A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61604CE4-BF70-3A5F-A336-AE35199C5CC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FE7C4A57-5F0A-FFC1-FCEF-625C1AEAFB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9CB58273-2A63-3697-E41C-82B891C9D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EB50194A-FB9C-6D0D-7723-8EA6DEC369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6BE842DA-EC3D-90A3-D5B4-42C2E0736B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0752CBE6-829A-E1AD-F471-45647BE462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CB3E7022-E70C-32E9-C1A6-F4F1F4B439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C694ACDB-20D7-BB3B-0294-590F279BD9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077D3D3F-E58D-F73C-1AD1-C349BE4A1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0078F3C8-4B7B-2BE8-4156-C8D604AA8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EE67CD14-D415-0C45-2F8E-36B1A25E2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4F7B6AE5-16B4-5B62-6EFF-BF8626CF50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A0D9D506-6073-E181-F0C3-130AEB1EA0B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13D6E027-F860-8068-DB7A-CA8791E7CE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047E72CC-5A79-338A-8AF7-F6EA201A74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1266F6DB-7F84-DDA5-8516-88BB3D35EB3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A15E8BB1-8951-E301-7F7D-6702EBFA82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BBCCA78-4E6B-DFF3-DDDD-241B0014BD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BF72EB27-5DCA-4C43-521C-8EB04A0EDF8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35942A54-3E3C-E6CE-08C0-6CF22765D4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27B93907-0C88-DF4C-2544-D68FA66E9F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0F3CBC95-72D4-7337-84A3-FB8E50F84D2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3F1DD18E-226F-469A-E58A-18A180F57D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088F5B66-CA43-F193-4A2B-A99AAB3B0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6448EA2E-A9A7-F127-3C3D-5BF71EAB3219}"/>
              </a:ext>
            </a:extLst>
          </p:cNvPr>
          <p:cNvGrpSpPr>
            <a:grpSpLocks noChangeAspect="1"/>
          </p:cNvGrpSpPr>
          <p:nvPr/>
        </p:nvGrpSpPr>
        <p:grpSpPr>
          <a:xfrm>
            <a:off x="4742562" y="2292690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82A57A39-BE68-169C-77A7-72547346149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7E37FAA3-936A-5385-FACD-BB090A56C71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19629648-F5CD-29B6-D63B-A79B4101245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7B141C3A-B5D5-30CC-0C1B-3B326C6AD28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FC59563E-8A69-3F99-7191-AF5FDA78A5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89911074-D0DC-D3BF-D1F9-8750E9919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C3901F28-7171-936B-0E00-2225369C11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4D6974C8-824E-2C55-0773-61A2A94B50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F541036-75A4-8777-A64F-452061AD51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296479EE-758D-9D06-7ABE-4945BF285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275EFE0B-AF6E-F627-79BE-8F44738B07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722F3FBF-5FA9-0A08-3055-63AF52802C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7B9D60CB-AEEA-FD79-04FB-36F69971B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BF26428-A238-4A21-C2F7-263B7EBFC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F6BE9279-22C6-58E5-665A-5CC21F2B57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88C90C71-BFB0-A8B9-7920-57DC4C9915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41928DE-61BB-EA07-9A97-66EFD93EBD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EF9EBF3F-C736-2429-9B90-4E265E82E4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ECA75504-A0B4-C223-409D-5BD7CD5350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A9F3CDAA-B3BC-2CCD-D0F2-EA9D90564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4B438F6F-FC49-EB81-E6FF-5E48F17D2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D933CDCE-EE12-04E1-0AB5-FB5BBA8E6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97A2E706-45AF-3A1A-C5B9-C3E88FD56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A7D7DBF2-8B23-A640-73F5-9952903228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3868EA81-8BB6-CDA5-38B4-96A1425FE0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BDB5FC48-9C69-C579-AA81-9715A6E270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2C58D7EF-07D8-5DB5-5ECB-E591BB3D75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D357E374-1A42-64B9-F2AC-065F6107A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8CD1722B-4732-20E9-1506-951BA8746B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B9188B63-E5ED-5022-5744-5B6E065481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BEA561BC-33EF-F265-24C7-8585DB7E1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29DACEB7-67A7-0374-0AE2-8989D20D77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276EEC73-9651-874E-AE16-58D83ADC91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56EDAB96-AB3F-4D3C-D980-41720B6597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19BEC4A2-ADA2-BA2E-7F8F-B5D060243B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73450479-09CB-CC08-CB8F-74EDD6735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6B38DFE1-8583-ACB2-CD78-0EC148D389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7C64DEDF-E77C-A019-238D-7470BD115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A6BEADFB-62C5-17A0-9CF4-FCE9E2275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C7B8FD86-E0A2-0424-63C7-9B916A0D84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71476614-1789-440F-8C8A-19504867AC8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CE26A1F-00CB-0887-7FCA-6AFBC4AF4A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7606F381-774C-FDD5-B3D7-D62EE4D4982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FD3ABA15-772D-454E-D557-AAB820B6D56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438E285A-2D54-75EF-0BC6-D30405F0F0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BE924B98-98A6-1CD9-C8D0-CBF026A02D7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13E3F673-FB7E-95E9-2251-0343AD6C7B2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26B02D2A-9380-7F69-163A-711CCF457E7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9D9EE347-19B3-0E1F-4BE8-F9884840DE8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0B14EC25-83A3-219E-0976-F31437F69EF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E8477DA2-E940-EBDA-B418-B47553A8DE3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5875E182-1ACC-A3EA-168B-40253823EBF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3845AAA9-AB5F-F184-2DBD-5ED7DA1423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DACA488C-8019-F053-3740-17F288DF0F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2CFF2F0C-F59D-8357-7716-4F3B703255E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6C755713-988D-9253-DFF1-3CE4992D5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F25F2241-E663-0D63-AC37-3CC895E913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2C7CB589-9FAC-D2E0-4CFE-4F748D702F0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25EA06E8-62C6-6F1C-D7E0-B91183A9C7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146EDD5B-6A7D-4E17-332D-F205C77070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BE147F75-1807-5209-7604-6C3F7B149B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828D9787-5B50-5B67-E443-57B55C3A46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A6E632AF-E607-FF68-3F09-34D499C09B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21466980-83E7-3E42-9DDA-9DE34BB09F1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D4E16E2F-4EB1-885D-50E5-F5F8AA147E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5068AC96-6185-502A-F148-B9E0B92B8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E2F2E230-0FFC-CD44-08DD-5EF840B80C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893EFAD2-22FE-7C4D-C4C8-D336E5A29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F8003EED-1B7F-2C86-A486-27A2FE2B70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082CECCF-831F-0AE4-EAF9-DA83FD29F50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BC672BA3-AD68-CE39-51DC-D9273BD3FC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A649C68E-4497-8A5C-3DDD-5B6C80CEA3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2B418BA6-7D2F-1896-F83D-01567296CE2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D9FC3ABD-3DB8-AB0B-A6EA-9CDF230C1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D0A71250-1672-4692-F759-60411567C0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65554D98-70EA-B049-3309-9E58003C5A5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D1C63933-8BC8-16F3-B933-69B6787100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262BC1D1-CDFB-DED5-2511-13E83F492B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EBAF7A0B-8372-4727-5377-10E8F734DDE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CF69162B-E230-15AB-6128-B6B843392A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1E6896D5-D620-4944-A8D1-8594D3355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4AA2AE9D-ABA9-F71F-DEAB-6D1B1689995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543BD1D3-C1DE-CC6D-4186-F46F22248A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4F2D69F1-1FDA-8066-C675-C9E72A4EE5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B28B5EF-91BE-32D4-38EE-419396329C4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EEA7B1BE-6BC5-555C-665F-1AAEE54C8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3651D8FB-7B19-7409-DD34-268F87B978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A996FF09-A96B-96CD-2BF6-C16FFE92CD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1EE73DDE-4650-D346-2C6D-8934E9C47F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C67C5038-CF35-9727-3D4F-EC5A38740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898F7C08-5507-5153-31D0-49C9392839F0}"/>
              </a:ext>
            </a:extLst>
          </p:cNvPr>
          <p:cNvGrpSpPr>
            <a:grpSpLocks noChangeAspect="1"/>
          </p:cNvGrpSpPr>
          <p:nvPr/>
        </p:nvGrpSpPr>
        <p:grpSpPr>
          <a:xfrm>
            <a:off x="6048869" y="2294264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66AAD786-B9CC-730A-5E55-2B28548071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FD4EB3B9-FCAC-C42D-A720-9EA46D2C67E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5FDAC232-3BF5-CF46-CEF7-65BD534428C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D41B321C-B190-660F-E288-42C74B6D979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CCA5F6DD-74E1-D1C9-9C5A-7D39BF5626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F614D448-1927-4A25-201C-2E799E2928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8C2B21DE-2A7D-7590-3D58-4316D53F2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4849A071-D56C-DCBF-7F0A-42043B5915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486FA226-4E27-5CA2-C0D9-B8C858E24E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8DB85EE5-58EE-3F73-7FB0-A6AAF466A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46B0D8F8-42B8-4F94-430C-EA75933D5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41A310F6-991E-064E-867C-F8189E393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7294FC38-AD9D-40E8-8E8B-425B05962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794ED527-DE98-DDDA-084A-C6EE64EFC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F736C83C-120E-6652-7E9D-D8602F0020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1BA35100-0EEB-0731-BE41-CB4CED04C9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DCBB1FE5-8B5D-5AC9-FF5A-09E2503591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ED880603-FF44-01E0-A02E-43F1067A27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D0CB3CF6-D176-D2F0-4D94-007CF4179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EAF6620F-0F06-C5D6-0B0C-788CC52F2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159DD4DA-2E21-DA7C-BFDE-AF6A809D88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4D13986C-3260-AFC3-8BDD-C09AEC9E3D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207CA6F0-9746-8EE8-796D-9A60CC8934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513C9FDD-0D6D-28BF-CF42-134A5BD1E4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C046EAAF-F871-B04C-EB0F-633063E20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DEF93E03-B3DA-AEE1-B640-277BDD5AA6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69947FC8-02A3-8713-CFCD-94667CEB1F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E40223A4-ED47-B001-4C5E-87AB3A13AE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390B62C-5332-AFE5-E4BF-C4DA60FA8E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7BAA1303-0F6C-DD79-FA47-92E23C6148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71B22800-313D-BAD3-CE3D-6D0AB678E4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776C1480-3F94-1FDA-CE26-F5A8F0F4E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FA422AD9-65A4-D084-81F9-8D01DF1F14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98DB4B10-7828-3024-C1FE-03B503C12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D0ED57BC-DF6D-46E0-78C4-26B70B7729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8EAAE92-E593-6860-B107-0E45F4FFB0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943C4647-4D90-6F7A-C9D2-36B8D4DE3C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82ED427E-1248-99C5-1174-34EAB3943F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019B9080-C0CB-246C-9376-ED3097759D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8E581A4-8DF1-98DB-6B3C-96585FC412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1CEE3B77-DCCB-B6A4-3209-AFBA974F9D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FA54ACC9-B3DE-47C0-80C4-67D1B7DE716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78154CEE-BD21-BEC5-5CA7-64FE2E7041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6DB131CE-422F-61AC-550D-B4859DC6972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965308A6-6EB4-75FB-91BF-2357D2AE29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2CEF44E1-9E58-2E4B-5CBD-B8C4E542E2B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8DF397DA-FD28-B9A1-496C-976CF78E41B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A3B8C0E8-16FC-3761-9436-30C2205C956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3A1FC1C-87C5-37AB-3D33-CF01E75A436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F6542770-9088-0F14-D9A6-57918347A91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8FB8EACC-240C-AFA6-E7D0-FCA9D28E7A5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EB7DB793-9830-6C2C-A133-9E383200258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265CCC46-BE80-E321-E74E-30FE1B4ADB9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85BA68F8-8BE7-A6BD-CE54-D1F7BB21590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FA103231-5AE5-E0CC-89A6-97AB14538E2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F4924893-9433-B40F-009D-22141A9D2A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CE459AD9-C8E9-A6CA-2AC3-34D54A1657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42F03C09-3DA3-CBDF-3B68-5857C55D9A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0CBB66C5-DFE4-8910-7D26-A532E9D5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DB640865-B0D9-2E56-B948-0CA135D3B4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E3C85BD3-CFA9-05E1-E382-6E43D0D6796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7D205E57-7237-69C0-C8D0-7AB42C74CE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8E3AFEB2-0F33-B811-C6F1-0945DB76A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C92A6782-15ED-655F-012F-C97C406387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4DA5E727-6227-2B5C-B52A-7957FD0F89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39001C5A-2E40-6BA6-5DAE-1284E2F0D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51F9CDC1-9A8C-F44F-0A45-8C3D46F9303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21B844E3-3569-5C5D-8B3F-D6CD2A8F3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5F8470A-F76E-D44E-13C9-7234DAD5B5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40699841-B32D-816B-31ED-233B2F6DE77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9407F385-B51A-B827-4B45-16F6BAAE2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8134AF3A-5A57-FA46-4150-B852AD9CD8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8E73D77E-1967-ACC4-A84A-26830546B19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6E1DE088-2C3E-CD54-D66D-025FBC275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92D9021E-57A7-74B8-9ABF-AFB89152B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1DB462CE-E304-7F7D-3E00-01BC4C5DA79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65699AC9-592B-AD33-4961-038F37722E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5BC048CF-14C2-FD05-ED97-1EA7B7EA7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E1C9EC1-405B-54E5-0D06-60D3AF0A076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3D133F03-7639-8480-5D76-AE7213228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6BFA6FB0-CCBE-AC28-8412-D71E7111D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9BCADA28-B857-CC9B-8DBD-3C540F8F798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B179DB0D-5D71-FD08-9F88-D6BF9AD4A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C6172ADB-D69E-B2A1-D215-15AD6BDDC6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9F00E2D1-0372-5C1A-1C7B-4EEC023E746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EC926B80-9643-7C79-A14A-631574A95A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0B3D9579-F886-C3D8-04DB-F641F3D3B3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C4E228A2-06C0-16BA-C2DB-9CBF27BC048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3170CADE-9C8D-9676-058C-95B1CB5836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8DC2CFB3-F415-2E76-7CB0-804F961783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B7EDEB7D-14DD-4A27-F400-985EA6B61A37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A1DBF94A-01BE-F0D3-6519-0F03C50B26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F8A4B115-8050-3BED-498E-F0026B2849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DAD307-6EA8-5402-6106-E21278DFD76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FC9981B6-DC51-67F3-19E5-B92E9B96038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3CF79489-632C-A515-36F2-BB22C9CF72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E9834399-A888-12BB-CE39-6669FAECB2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B563769C-3719-31B2-B4FB-77F6BFA5F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CC40F4BB-79C9-0EEB-E3AD-3CD684280C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853659BE-C1A4-E43D-00CF-198B3EE8A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1360C32D-87C3-5732-334B-6EE91CA41A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29ACBD44-56D4-57E3-5EA9-D9FD8D3FD0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7FDDFEBE-1A22-A9BE-2133-81C0B08E0A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F6F78E4F-DB05-FD19-51F6-80F6721174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D65D83DE-9C9E-FCC1-A55B-9344DA9DCE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0BE396AF-6409-CE30-74FD-17BDB3ECCC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BC87A3A9-F9EE-7062-37FB-B389163D2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C22FD787-48C5-D42B-455B-7D3FCDE02F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0B766E61-7ED5-0E8F-A23B-424036B685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0FBFFE9B-6997-B0BF-8BA9-69370A202C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9E8327C0-BDE0-3AC0-ED00-DEDEDE422B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FDD27066-DB09-354C-E4EF-233A5F4C1E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EE261EB9-C84C-C166-A941-007840EAD6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D7F9A1FF-0410-4204-6310-37119F49EE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FE214142-4E04-9AF7-D5A8-38F27F89A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59304350-B36B-8CA8-CFB1-B96D43BD5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EE2F1D4C-BEEB-F883-6A50-34988BC8DE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A3448C72-FC3F-6859-51BB-CABC0168FE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7761D92C-5D24-5D4F-455C-7B4ED12C4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A4CA8703-5C2C-778D-AED3-1E4371D84E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DF07EEA2-0137-5090-832A-23EBAFDA51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0FF7BAC4-8E16-C3F4-2578-397D4D6A76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77E5B7CC-3695-E8AA-0E74-0E227BF0E2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A04C4C57-71F6-615F-CA3C-6197AB93C4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F57CE33C-8555-FDD1-DEE2-333564542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348525B4-2018-1FC5-8CD5-BAC730AE05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E030EEA8-C433-0CCC-BF54-1D0CB07B64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0AE51701-944A-D919-15A1-EDDF201337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3D5807D0-E7D4-669B-D29B-4C456FFA5B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5A37A19B-14BE-7682-F4C2-11129E133F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3862AE7A-7125-2CAE-5A0B-3651DE0512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650B4D0B-0B1F-8D8A-3410-C6E9C5B28C0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57F7D868-8118-3020-E2F6-FD73EEBBE52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07543F7F-4382-925C-F928-8719F25381D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B14DE6D7-BA8A-1922-955F-D6AB65C4BEA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C90FDB09-59EF-18B5-7414-ACDB5DAFBC9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DE4D9E02-A8FD-726F-4FB4-C8DB33A19C4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1FB718B0-1DE7-FD36-4E40-29BDB7F1321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39E2A45B-0C53-7830-E703-3B42154D05F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87889202-94B6-6F8D-3E09-DBD69D416A5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55574E72-61C7-47A2-5BCF-F35F8B8FE4F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4315D922-931D-CA2D-2F5C-C47E99C6F5C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8473A376-1EF6-9ACC-B646-22122ED073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217F30B6-0BA1-557E-A39A-7A6B2A31CA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EA3F9A0E-40CF-BA70-4EDA-D029A59D38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A3AA1012-25E5-C29A-4889-703A5930A6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61775770-FB1D-D6D4-B8FD-62BB709640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E81B3DE3-B516-6053-DA3F-17E9B1BE09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CFF1B0BC-0940-89C3-E7F8-46ED061C47A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0428690F-6D96-A817-4005-FD3778575D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FC0795A-A0B9-CAC9-72D6-A76529B2F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DDF1B5B-2A43-7EFC-0A91-210E303150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07D9962F-478B-2EC5-6A4F-3F7D1AA0CD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00452792-FA09-94AF-36BA-888B5E6920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2CA429C3-D985-4D21-ABC9-6D0CF9E390E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71A14816-0736-49A2-BF81-32CB47964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8F9E06BA-249F-DDBC-6595-ADE700301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824DCA59-99BE-C120-6544-02F086E246A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ADB10F83-FAF1-BAE5-C558-E44EF73CD5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95049C9D-456D-1398-9134-6CA70A96C1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34131E30-A0BD-5017-24BD-A333CB3A3E7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984ECDBE-9C00-008C-49D9-FCB6F5364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1C04308-3A35-BED9-5221-9BAE24E79E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4D6552E2-98E2-5B70-96FD-E7E97BE2409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138A6390-B9BE-BE26-0903-F3CDFF1607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7AB604F0-FB46-E16B-9B06-0C7682144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B469241A-F543-F211-11CC-DA83FCB6090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7E785A7A-F11F-2A58-2DD5-0386695422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016BD52D-B64A-6B2F-1DD9-CF59ABD194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53DC442E-E536-2A79-22B1-6FB445A8242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F413FA1C-256B-3BA3-D87F-0DD5B733C2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E756F826-9D0E-4931-609C-1B509F583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EFC52FD7-DD11-DF28-4928-6710907AABE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8F2C52B2-7EA5-1538-E22D-FEB9626052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93295225-DAA0-C583-DFA5-4021B7850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E697F3B7-6D18-2D84-57CF-2413D46DEC3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518E796-B228-61ED-D19D-26F1F63F3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EE2B31DE-708B-4C9B-78CE-BD8658B3CC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49A1F663-F8A2-DF9B-8EA6-06458BDD393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DCECA84-DCF1-8AB5-40ED-289A53A5E6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78E5776-52B4-9A93-7C90-8E667D54F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46F3C81B-F3DD-142E-6192-B37C0324977E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8A58CB48-9AD2-8998-EBB1-F0CB0C8D2F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8FF4DFBB-788C-50E4-80C2-1DD487F700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EBF650E8-EC79-5FE9-BD65-D897474AB13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2D06EBD3-207B-A140-9582-841C777F227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1744530D-4329-81FB-A97F-63BFD27C58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E9FE6B37-2A12-A3E3-A71A-BEEC85EDD2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502D07AA-5719-6283-445E-AA142BB8F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DC8E2CED-6103-7AFF-D972-252274D34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7825ADF-05DF-2243-9315-2E8853C56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986F1EC5-DE2F-DCFB-566A-BF672BA7FE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D654F41D-1134-F463-1538-0260C54397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A4B37C77-6B40-925A-1731-B91200B8A7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14CFE85E-7E11-EBB8-16CC-AD21BA2A46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74F69D12-68EF-3FB2-5BC4-83C14562F8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97DD5824-18C6-383F-EB43-A12CFC01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F849E4C8-8D25-56CF-C07B-290D9FC6EE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82404901-2C30-3A1F-B68C-DAD8A9DF6E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247154D0-E41D-1EE0-ABA4-A0D5D3E3B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EC7C5809-22EA-F3F4-4781-61098D899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7EE8AAAD-65AE-45F2-7EF4-3B51FD6D1B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7F8F7C4-61BD-13D5-736D-F1E0E2B8EE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CBF66D93-54F0-91D3-99AA-31E3A7C315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56693A48-3DED-936B-5CD9-E9CC28A31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09926C03-A316-6240-4047-CDAAF6C552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72119DA1-D597-A3C4-D925-59ECD4779E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78790FEA-3986-60DA-3069-F687165354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0DD798BA-C5E8-1F5A-9EA1-5218566CD6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1E3862E-B72C-B001-5471-C1A283A59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4BDEB005-9806-9F0A-7439-1D3B37F17D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F26614C7-388B-1DB5-F88E-6269AF435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FDCDA77F-B5F8-7738-4338-084C57BEAB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485445D3-DF97-1DB6-D9E4-048314213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E0A4F033-BCA5-406F-B989-95D1723DFF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FFA20076-70BC-B402-41F2-32DBE066A6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BB055012-C27F-9CD7-4587-9A708F0A3B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45BF6F55-0DCA-1038-8766-499134CC3F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5F213597-0121-0EBC-8120-44EBAFDE44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06C66B41-20C0-3D92-D194-D25DFB17DE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7ED5CE96-277C-AC87-71D0-343ABF3BA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FA1A879B-0C5F-F554-8EA9-6E514D94F5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EC2F2FFA-C92A-0D0B-B4D1-0493054BEC7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07C506BC-27C7-0191-E205-879D327E2D4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E65046F5-8F31-F6DE-B531-5F150D085CB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9877C14F-45A3-5D52-1D97-6C70E92697A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84043D39-7E02-DCE0-086D-B3DA7AB8BAD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B8E53138-FA70-5E37-FDD4-1DEEC4BE0E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1BB34A85-85A3-71C7-4606-405E2CF4211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4BE23874-C1C0-859A-B2BB-30336F415C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18B3074A-6811-6C4D-E367-EE20E1E9306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97061A21-49DF-B15E-F727-CEBDB357EC2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F5448D69-3AB2-368B-C7BD-0A1DDF243C1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C5143679-3ABA-B665-C3F2-1A2C9C2CCF7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CE20D6C0-7155-AD58-1376-10A8265309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15BA1FCC-6B3A-B686-B2B2-AD7FB8BAB95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882F3345-8CC5-9370-3EC4-0C2D033A11D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ECEA8E5B-4A10-3861-B976-71465191FE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FB64D234-9479-2994-DD19-F4693F0490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6FB94B22-8708-4C16-5201-410A4B47B6C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919E8305-D7CB-F534-E6D9-7EAE1A35F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DA17815B-BBCE-A996-E409-98DD286220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9825EA9C-BD0E-55AD-63EB-C429BBACD8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C7959399-EBD5-6BE1-CD46-63C99EFAFF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17D683E1-DE1D-91E1-82CE-7E39B0393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948A5634-332F-F48E-133D-3CC4F291A22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4F8A6159-AD9F-E927-E6C8-15F39BDF5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B20929DA-DBA0-DD48-EA39-51F3BDEBDF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0107FA6C-7EC8-5180-8351-EA40B24092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97AE3B51-642F-CE21-D856-D86E1B5A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AEA984FE-D0A9-4F1E-85E6-5E2EAE32E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2C418DB7-D5BA-310C-C2E3-7634B2713B7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B4C7E0B0-24E4-487B-0158-56FA4172BE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90252D3D-F3A9-23B6-9913-509B8FA7D5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975DAB50-A615-5001-2D2C-D6E5D66087B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6B220AE3-8D0F-44B7-3B50-C064EA990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56383A8E-86E8-B6D4-4FE6-0A6BC6AD70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6E4E9BB8-47D4-CBA7-79F0-63CEFB79538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9408B8A6-827F-8CC0-6BA1-94A6009B89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0C9438B4-B1DA-BA41-1A42-2169A72FD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916412B7-2E5A-CFF4-B033-DCAA59C977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54DDB9B2-65F3-BCC3-7BF2-AA3A4F7463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3A1266F8-5058-7B5B-B35C-17D0871071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11EFFBC7-510E-5273-CE16-F936C62EAFD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C0EDF294-EE8D-0391-1C21-9FAAF9CDCD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EBC3D92E-80D5-1C5C-4CA7-B22A3EC8E7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872BD4EC-08D8-2833-9159-21867F7DF06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305BDF9F-654F-60F9-7F58-848FE1A80F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34AA5BE4-EBE7-AFEE-3462-A7B85A817F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56D47613-4286-146E-2D5C-78A884D7975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892ED164-7678-E6B4-D9BE-27A75860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035F2C0-983E-8905-AD42-30E485F00C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9E8DDC52-81D5-4760-3BEE-DB8FE5CF9D7E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C21D78F6-91E3-6F94-A733-0B0368FD373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DDA0221C-25F8-B1E2-3E6C-D3B90B8609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D9E42234-685E-AE3E-8CBC-5024204681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FBCD1199-BAF2-245F-DF43-4B12C4DF4E5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DA434072-02F6-9005-C698-A6A4223D60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13787D9-F11A-88FD-EBF9-8014FA45FB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9BCF45E5-E739-CD8F-6C12-E4EE6B5B6A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58CAC983-0A90-B7D0-F91A-260713E4FB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45AA973E-6346-9911-2380-20CBC2237A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925B099B-7E2D-7DD9-4B1B-1F4012EC5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00A956D6-C0B0-7516-206D-4867EFBED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2DBDE46E-B9F5-EE34-6EF7-406585D2C6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881D436E-E6B0-AE7A-26B7-F3ED5165F9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A1B821E9-DE11-22CF-0BA4-7D3B9369E3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EEBEEE9E-6FEA-F243-56F0-41F24459D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B3D1F400-23A5-5D0D-CE02-F7CED3BF91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D45520EE-3843-CCAD-E313-6E9BE7AA0F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79546298-81B8-722E-BABA-C45071609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28E6572D-6751-FDA5-52FE-92B85014B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8B373198-9759-CC8A-6BAB-530559F5E1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7090E9E4-6894-FC48-46A0-52FEBC2573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B52484C1-A182-024C-45BC-804766D733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3ECF3840-7439-8E4D-E99E-EB6CE6550C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3B374C66-3426-AE0C-DF10-A7A3DAA8CF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2F3ECD98-B117-F99A-5FEC-54FDFB983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94F5924-AD26-B59C-5444-CC4F2EABA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633B9599-8A65-316C-909A-49F4EED3E1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AA8BE306-4490-32D5-1BD3-98A018A91A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F9B43FCB-87F4-27E6-B4E8-B452C98049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7AFA611A-A765-C92C-CE30-B3E8473D07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E6E666CA-C438-1D5F-798D-2D78B8FBA6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16C09567-F61E-05ED-7ACC-05CA4FD79D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F450CA47-1A24-D639-B69E-096854895D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7E9C584E-0730-84F3-45A5-A20EF627A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4A2B490-C7B5-C0EC-311C-D2CFA941E5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E740CDA8-0352-2EB5-9666-C2061AD91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6C4AF83A-2DC1-DE9F-B705-F52F228187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7847F5FE-40F3-6426-2716-1756EB98B3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D61DA1DC-C184-8D8F-D322-AF7ACF7BDB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BC13D23E-DBD1-9DB0-F362-B9104CA9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CA70DA14-1182-3BEB-937C-F88DDE499E1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E4378121-FCAC-462B-C46E-5740C3B0963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B19D6B8F-9C22-4C4F-71B3-DF3E847D7F8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FB89A09D-3473-FF06-5280-1C9630FB7D8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4F9C25CF-95C9-3663-2DCA-7C297174CDC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25843642-B431-7C22-BEA4-B3873953463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D97A695A-59D6-DB57-452F-27FA22E9824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24ED6360-7471-0739-0E8B-14B09732E0D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C752D950-AC8E-0E60-6F8C-4B9F7942455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91194586-3954-3951-1380-369A087A6C2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95F7D0D4-6E7A-9E5E-F44F-12D21B517D4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843D67C1-CF73-7A86-79D6-B3074546DFD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ED3F7B68-ECAC-CEDB-D110-8C7D6A1C072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0FB08AFB-3962-4F0D-61C1-DEA2FF9684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2864ADC0-86E3-AC31-1D48-F2379E05AC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882D017A-DE55-7451-7C50-30950A3F22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D2E6DF21-F8EF-3AD5-F6CE-0600C0F054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92F6A4DA-5075-ED8B-90EC-B73E50B8C4A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F632DC71-F080-C77A-FE40-BC6C682047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4C84EE18-F9B7-AE8C-280B-9F4E288A9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202B0B26-66CE-2B8A-FA52-8C4F4BB1ADE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39B5A332-5143-44D1-E2DA-E2F4A177A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0B2E4CD1-EDD5-3D66-BBF5-A651BF971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398E45B3-AAC3-6368-E180-3B89A783823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76447FFF-A7D3-19F2-9349-9A770E187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658497E8-60E5-02DE-28AF-E687FA22B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69963D91-4CB6-2742-7CCF-B855BDD18B5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64D0D612-3318-668D-D792-F00A60B6F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D3E67F70-1928-D9BC-4783-3C2B2FCEF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9909BB47-591D-DAB4-C1DB-6A7DC22AF91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D2D61BA6-08FE-4580-D9D1-BD0CE94AB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002832E4-928F-A2C5-2DF7-80A5295E67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EA43DBC-5032-5D3A-CEBC-8F67572582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15205F13-4667-5CDC-2CC0-DD9950870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0BA5626A-7840-7F8F-082A-AC79E3A3ED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BD14C1D4-9A6C-4697-BD56-3446D96A455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4C7DB34C-7DE7-B66E-1F0F-93AA64F328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F87B06F6-9105-E46F-F34D-9CBDE8AEC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98096ED2-AC70-46B9-89F9-C68AA63893B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A1228BFE-FB1A-D300-03E9-779641ADDE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92460564-AE9F-FD8B-42D7-CBC0449F1A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0A5F933-5CE9-94ED-212D-B458D5DA345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9D60D9F4-38DC-F72B-CE7C-DEF0A242EE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D119FA5E-A849-3E0F-0EAE-1B1C9673CA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DA6B712-0CBC-4DB4-4A1A-1EBCF04BE18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6922545-F576-6762-C98F-DC6C73279F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87B4970A-959D-99E6-1C6E-9FF5FD6C1F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6415B792-FE4A-6FA7-80B3-9CA864E5BA8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F90612C1-F044-C353-712A-91DAE42C0D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E2B51A17-52AC-500D-F5C8-AC37BD6CD1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20DAB456-264D-47A2-25E3-BBA69DE171D9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36AD8B2E-DF7B-07C5-820D-86477C46BBF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98989BE6-B980-ADE7-4804-55CEE43A011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C4AAAA3A-04B1-973E-415F-9D26323D068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96A75085-37C7-F40D-D5E4-45B960606CE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B435C8E0-E993-0F24-FDEB-FE6E8B2B3B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D82EB283-8A7B-565F-812B-557F8A0502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B447B652-A192-AC33-B851-F42D4CCDD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4AAF91BC-80E8-8459-4D58-61A136F8B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ED1E2671-F9F1-54E7-634B-84E075FF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51C220E8-C529-E6EF-6F28-4440B9F3F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DA883C7D-3807-39F4-F5A3-72869721A4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0F5C63FD-7EC1-A419-4706-A7808C3C41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10D0D72A-EB12-B03C-CCBE-9216B869B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597A918F-67C6-72B7-2AAE-DC3CDA9D27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7137BFC0-6445-6BE3-E2F3-DDD2C8A2C5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8DC28629-10DA-9080-E920-2D66881422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642632B1-B307-000A-20D6-7AA7E0F01A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D2A8335D-A28E-2751-31F2-70BDC00222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F96FC4A8-71C2-6A21-2C96-8AB41ECDF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A6CCCC7D-CDB1-CEFD-6B6D-ACCA956DE6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43A9CF3-BA0A-0F91-210C-7A42D5F8E5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D338FFA0-7B61-40AF-8C8C-0E3AB317D6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BA803C51-B139-48E9-2ED0-EDDB2F558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CB3B76B6-D711-E9BE-1952-9F0A8C33B9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1E0AA8E9-8DC0-D200-E98C-DAF854675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987402DE-21CE-CEC7-0653-74DFACB5B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97483CA8-9249-76FC-F4DA-2C411B4478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7CCB3A69-D695-9981-60D4-6927E9FEB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FE8A93D6-166A-9DC4-B97C-B7C6DA91E3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DFDEE2A5-841D-2D81-4BE8-EA837B3EB9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BCDF1195-C075-3899-DF44-036A84AC10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B9A444FA-AC4C-EEB2-E33F-45D54F2EF1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89941CBE-E438-02D6-4152-7C35E939D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825FECA8-2E9B-31B4-CB48-E9C444F7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70894EAC-0521-2BBB-009F-B4B1E04871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12622E96-3461-B5B9-D9A2-6E61C855B4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A9B31B9B-BB0A-E7F1-8686-0AEA7C1D26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63789EE2-8670-77F0-0ECA-3B458EC4BA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929EE36-A7C8-51C3-B93B-604F0A9667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1A978A30-937D-272B-9FBC-B9A6D6BB40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54E5C6A6-26CF-0204-D720-0901B53F27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413B61B3-B593-57EC-AF4B-BDC3F184B74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F50510CD-6563-E7AC-0235-9DD7E72D69A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CC9E38-B9BF-8B53-863C-91A8440FE8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25F00286-57EA-1E3C-A102-2288C713FB1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7385609C-4AE5-5638-5CBF-891041AF3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3DB2E310-8737-930D-82B3-9B1673E03B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EFE7FC27-6D66-2019-9784-77BD55C7E43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1A32E283-AE6C-BBF8-2455-12D87FF0ACE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C8EA5177-827D-6775-BB01-22485566CF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EE48BE35-1E0C-4142-5D71-A26FF8ACA0A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3A6D6FED-6187-F23B-2A54-A1A3F2BD15F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0CD3C40E-D1E8-EF57-9B40-B76021E46D9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76A89EA8-2306-4E89-999A-A2404E0C39C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80A23000-2116-D357-C705-8A9BF7060A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8290BAAB-7FBA-500D-F7CC-9B2A400FC6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4F6CE1A-6635-F353-8BA5-3A7A8FE253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334E8B2C-AD4B-CF81-EBD0-46581F220F4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17FEEF8E-FE97-4335-09CF-4D758698B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CC06A7EB-E6C8-CB0E-A8DA-2D7FC783B0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042123BF-C39F-E31D-E3F9-017B84496B0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E8F987C5-9E17-4F55-995A-DDA942F8A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40267F33-D1A0-D9CA-1681-DFD677B76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AC7041A1-D2B4-38E2-A9A6-1A3C63ECE32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DC13FBB1-A05B-FA6D-9E14-EF9E5103E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98C311CE-903A-45A7-6E86-1A583E41C4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FFBB7B2B-9E3A-2A01-ECFE-143BA2C8D83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C57EE269-D9B4-AEA7-4F55-57F7CBF732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74446310-6934-65DD-4EF9-BEAD0567D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CBA29A24-4035-4C3D-03D5-A27EBD1B66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D8655A11-43C2-CBF2-4C45-FD725E0B5E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7863AF09-F3D5-769B-4A6F-9ECCF354E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F25CFAFA-58AD-7A7F-924E-1B23B6CF73D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5CCDED56-D217-FE7F-762A-6A2AE8CF4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6332D8BE-B5C9-F002-0245-C085AB6ED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7DD67AF9-4560-1ACE-105C-B14AA267C7B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93AFB0C6-0F19-3863-3439-214D52C44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1736B3F5-5F86-0270-F504-1A4C9C41F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1B4596BE-75BA-0FB4-AB3E-F40B5F26246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2A610C87-1967-C9FA-9651-D192F994D5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61238AF6-D22E-C3AD-7C9D-BE683AD80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12C098CE-B746-0E6A-365D-01A64D84C0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66119677-6D3A-98D5-D09E-E17F1DF73D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9DC97239-772C-79B1-7CC1-7AD07FB8A9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88A48ED8-44DA-FD22-7D6A-0D83BD2A88D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6911A1C6-107B-4B1F-A29D-3A83BAE7D6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1ECFD1DC-3A99-AA83-ED5C-4ED8A00B02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677483CC-F182-8BF9-7A0A-CC835E5196B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89216C11-996D-350F-7008-8929B102C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37451FF4-4536-F25F-70A0-393E9B665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FA692480-CD04-A710-8C18-F7E6955EDAD5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47514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86400AD6-869E-E509-45C7-821F789472F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2B205375-A93D-8D41-FD5A-6162D443540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6554E418-6C98-B482-5BCF-C588892B718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D2D28A0A-5952-7898-866F-E5979E8EB4C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2E36B978-1188-EE9D-0BBD-B22E80732C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82F1872C-30EC-ED7E-36AF-A855097F66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BBD546F-8546-9252-10A3-EA8EE1222B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BB77EAD5-2B8B-7B17-B0B7-E47F2D34DE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34428114-D64D-E8E3-01B1-B50CF4F852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F86563B2-AECA-A20E-7C39-03FE5B56C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A00FD6AF-B43A-DD7A-4B19-6048D16876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39303328-E862-5392-BFD3-94CE6A05E9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36350ABD-B42B-8250-48E7-D29D09772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0B4CA4C1-D086-B163-2562-E0B5BE8ADE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31D3A386-803C-53C5-B57C-24B37BA900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4B15291-EFAC-E29E-FC81-1DB9596199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72196E86-3B1D-BA1F-2012-4D7BC41833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4A2BAEBE-8540-9237-D93C-11B25F4A5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00051CFE-0DB4-3FA4-9E57-252D9FB09C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6CE1CF8F-7D92-40F2-E946-CD90DBE762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6EB397B-23CA-C384-02B7-F3C00448F2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D11006-E8FC-E066-A482-5F2159D728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668EDA82-A5D6-058D-734F-F107E36B1B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8E7E6082-6D6A-F7EB-ADC4-771171BEBC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8167ACB0-BE5E-5CF4-2A32-0C435AFF2C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E6545331-E67A-A0CD-84B6-05A6BE7D0C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57BCDF35-5DCD-0ED4-90F8-0B6C05DCA0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88537E2E-D774-DD9A-34AD-5C96F722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25C9D687-B10C-9D19-1B93-44DE0E73C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84B8C968-C640-DE12-19DD-E83399D0DE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C13AB120-0A9A-8C8A-5DD9-27B3132E4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B004228A-398F-BCAF-5FD1-46DF4D228A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108F574F-B90E-7117-D6B2-957AA5D75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7B255891-4E04-F9DE-0490-749D2E593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E0BD2E0C-0A99-0C31-C0EA-760DE0ADFC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4715AE9A-394D-4528-57D9-01924E3D7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6E71DA42-D0A6-5392-E984-FC7A9C33D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8D8F2F5-47C3-323D-C1F2-4E6E1957C8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1C5E8241-BDC1-C03D-AC5B-787A0DFE31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0B33A221-1CB9-05B2-AC8C-4DC513B0E3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72970CB5-7F0B-14D2-3FA5-95A582950A7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6990282A-4847-F49C-9829-C857EE7F6BB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1AD18C49-C9C8-898C-0589-0684F0ADCC4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CF2BA484-EA37-33C5-2B7A-39627988BDF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DD3E2959-BEE6-6CEF-4F94-148B74E1195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20E7B43B-E01A-D32A-BBF5-39DE5F13C56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77D96897-8D61-7957-44C8-0900284C2FA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7E0BF7AF-E1CF-82E4-4F79-9E4C5B8234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94DA1ABC-6F4B-6C67-EF67-DB14FFBE099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465FD565-A026-01C4-C491-BC2F173BD4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D5235D58-7C62-84DC-8382-8053D1628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3FF0A936-373F-0B24-B531-0664221AD36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9B65BF45-76CB-ECFC-208A-B08FE0400A2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11BC2AF7-E009-5813-8DAE-B98F47A7E6C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1A62184F-860E-5A3B-C01E-27F62F08208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3ABDC365-542A-D5D6-BA23-CFDC1C6C6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00FF5241-C1AE-AD3F-6E3B-F099F6F17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0497FC67-53C5-BEE2-CB39-83C06904CFC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D79A1F5C-B003-6562-49E3-9EE52DC315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A90847D9-4473-DAB0-177B-F517D2FCA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0E456F47-13B3-5629-0CE6-8573662D265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E228F0AE-B8CE-7695-5727-135F225B3F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44DF237D-C90C-8E20-EA75-E9FFF6A1A4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0428BF1D-049F-2D84-005B-108187DA304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7029C98F-959C-97C2-D2EC-823E17808E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136B5CC9-2422-49B9-9E73-BF50F5F9F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CFA23FBB-0357-89DE-42DC-89920BBBF27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88CD2B1E-BEFA-A12C-9F0D-3E9C7E79FD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36C1F0FB-C07F-1CC3-7F6B-FD5DF080E6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7289A3D0-795B-810C-B478-2B47F63FBC2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44C111E1-81AC-D9B2-572A-F5BC338E2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DCD1E633-753F-C8AD-C7BB-7AD10680BB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FC07D540-0070-680B-CD43-37E3F543F6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300D2CED-1F78-2BEB-C695-1FEAD12FB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E90423BF-FFA9-78D9-F3BF-5F412DA197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220AABDB-B268-B745-D457-7D39349DDB8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81C7AC56-05B0-D95D-9871-6C60166259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C0C7C32F-70C8-4EC3-7738-21D0D6D24F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1FFDC15F-2814-0CC0-151B-94693D33983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D85C3C1D-C62A-75A9-EC44-F829F32E18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C216EB0B-131B-E767-589F-C044BA182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237FD53C-138C-D8DC-DCC2-D27BE1D6AA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57C3642A-8854-E86F-4926-ED9AA631FA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B9E87852-7489-17B7-B585-63FDAE551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C406C653-8B0F-18D4-32D5-4392A6F1DB4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84D8342D-2871-953F-8229-3261CCE13B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3D3F3B96-5A50-4B9C-EB8C-6B5354378A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44FD5CC8-18C0-B7BE-6E21-43439932F30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F9ADA759-25E3-9931-F19C-182C21ED3D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28CAEC81-4D28-BCF9-04F5-E6518CA98F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4D94681-6E73-C7E3-6C2D-D3520BF3E6A4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C55BC9F4-7A58-9E80-84CE-202B5DF1DD0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4E35ACB6-34B0-B8CA-B658-B6EEFF4D7F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46B59DC5-51D5-C421-E7A2-CE11B3A1C5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E78109C1-4A81-3A8C-BA4D-154223CA89A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DC362863-509D-2DE0-D1C8-3EC8297E4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3D19D1E4-D74C-191C-1D59-E3FB205DAD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E9F16A28-1D61-9B85-CC34-1910BE3CC9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EA7E8EEA-AEE9-8059-9446-1C619F21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AB45A6D4-65E8-25A7-AAA5-9BBC5181E1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C043DA3-9EC6-2B5F-73CE-4FCDB5A423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F93433D8-DCB0-1669-9549-E2D3E4F941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9F1F291-D18B-F9E2-B1B9-E2351F441F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02B4F979-8543-FDA4-98F6-60ABCF044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0F19CDA2-05AF-C3BD-D220-065584F96C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8D15D77B-0EA6-B754-F4C3-4A42B4A732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4A235539-E330-67F9-9D10-B0557C2F62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2964B0A7-0E57-D427-F7ED-8C8096A893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1F8C90D4-A81E-82FD-7A1F-1CE1A39D71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748FD838-13C1-E294-0D35-F24B8B9317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30787604-7A7C-E00A-F581-EEBEDBC47A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37B35779-D0A5-D2CD-03BC-B6D25DC891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24BE151A-39AA-45FB-9B7A-DC45B26D78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61696244-63A9-A63E-60F7-CFB921B6D6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3195DC93-F4B4-CD39-A130-3FD93137D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6480F1CA-1EBF-7555-D989-64AE4B2CF9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CC9978B9-869F-7A08-4B77-823DC8D535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5F0523D2-6CF1-B44A-CF2C-1976CA8762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C5A6D030-0187-370F-408B-D9C204E63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41DD27F2-C372-7798-9DC0-6DD6E79213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6A52B301-F881-9129-58D0-0AEFE53A4C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834AB297-A5E1-A09F-15DB-8437B5F4A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7EF4A8ED-A79B-6312-F1BC-B99CC2483D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9468B98D-F3E7-A8F1-4FE6-CDAED31F24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D43B5928-8645-DBCC-348A-88C15755C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72F43EB6-F806-31B0-4EC1-AEA367EE9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0BCBFFA5-5BD8-BD93-6C50-CD49E21200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C02A9CE7-18D8-B21F-57C1-58C0E2B5C5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6990286-1A7C-12FC-C7AF-5AE8C2C651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8B1EF9D0-0532-B012-3A1D-7DB4B2B471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77FB98B0-9D55-C567-6579-BA16C7D057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AAFA624-1FAC-EC98-11CA-5B37D3BF4EB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D9F41307-307E-21E2-79C0-CC3F57AF1D1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4B1A5CFE-34BB-7029-D9CE-4DDBF421F8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E9D76EDC-FC8F-79CB-2E41-32323B08CED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E2B6AB7C-86FE-9A96-7D0F-3D9FBBF985B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49A6740B-7F5E-187C-E88F-7A1E3DF7D5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0D8DD53A-D044-3121-11DF-A38C68F4E7E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0DBF1CEA-C9C7-24BA-3C07-BB1F486DF0E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8B0DC32F-310B-0931-7CF1-A3D8512BF25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FA30C823-7A61-2DA5-725F-5BBE3F5597A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B89472D-1CA5-EB8C-A149-39AA3C32907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C356393A-E6E2-818C-3FEB-4CE20CAB4F0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93C9841F-8BA2-BFA1-4440-417703F0327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D13CEDA5-4949-5ED4-FE54-F095595F862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98A258AD-DE0C-5B08-37BC-2DF1305902F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68A100CB-ACEB-7E37-0488-A726CFE96A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E3E6511A-9672-3266-A520-AC7259FB2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C41A7BA6-89A1-76A3-3692-2437DFC0B90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288B130F-EC78-0D59-8DE6-C7DBC423F2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63F467C2-51D8-56FF-9167-5C57183EC3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ECD94D92-B6EF-47A2-5E2E-BDEF1E9EB32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0417E664-69F7-2DF1-F59C-BBE7E81C0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C0C5EF4E-7716-76CD-7C8D-90BC3B404A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0E0AB163-4233-19A3-A4AF-4EA9297CE5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4A9420F3-32E0-EB4B-8FB9-F3BC1D108F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872C55BC-2346-5B77-C512-780EA38453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AC05E2D8-A34F-1FCD-FA96-58E0D65F25D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BF3539A-95FA-F5F9-A3D4-56E73EE0F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5FCB4E29-5454-3B1A-09D1-596BC9E1E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F5EF3E3D-D44D-A856-9A63-15F2A33F93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19F2598A-FE74-8C51-4CCF-5C98F28E3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BF696548-7499-0017-ACA8-AF3B927FF7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2002C676-802D-4CDD-2A9B-CB4999BE71E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4C4D69A4-3AD8-C15C-2DA3-81B359B4E2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0AEC4B15-0961-C815-A019-BC1368BE5F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4EB28504-F576-2604-1AE9-E235A91812E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DA7E806B-1B93-6804-5876-8038CA508D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B2C7A434-516C-D1D1-79F0-36BD4B2489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5A76B91A-7C7B-9B9B-F2A0-9F053B70BC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3CBEBFF8-58FB-E795-1363-84E3C39F34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D0AB363C-66AF-1DCC-37A0-618BA9AB60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F6E5338D-4041-B42F-7537-A3E80AF2C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5B0A04A7-D2BE-81B1-AE8E-0C2C7361E6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5317AE62-F1E4-85ED-229C-3CFC9075D8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22B3B13E-460B-C3D7-66D1-8CDC616B37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DFD79B24-CF58-1B12-18CD-C7C0DE3AAA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00FE1084-7C8B-F8CC-0801-27DB743ACD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A648D463-8C7A-DFBD-BBAD-CA6C14C657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50A28F1B-EE67-276C-8E5F-1E4F5AB49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B1E29BA4-4264-01B9-D059-5CBDAB4642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0F4187E9-AE8E-619F-F2BF-D0E88BEC90C2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B23E7F6E-E752-1C76-CA40-07574F0070C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737F4945-83FB-186F-63BE-C43261E9844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3F3530CB-5DF4-5939-3655-31F4FF8B7BC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0C31E7D7-982E-6AA2-FF1D-EEC05E989C6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5E3676F-2D05-DA84-3C0F-BB29EE811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CD8B4DEE-74F0-1FA9-5FD0-689565DB2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80CD9182-9B47-9A7D-E5E7-F9483CFF6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7E62D561-0364-68A3-3313-FDDB2D4EC4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B52CD7C8-09BD-0369-CBD1-71340C8C44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1D2EEA71-8739-609A-200A-C97CF70EC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CA6ABF08-CB16-E769-F7DE-40508D46E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B307F45-8BE4-5990-4310-950299683C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DD2859EF-6092-36A3-54B9-3486620B8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1449E0F8-65FC-4713-E42E-10D9A866F7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FDD6F8C2-D3FE-C576-4EF2-BF00690322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5D51A08D-5C0C-8C8D-D11A-0EAA8DE881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BB6E849-F0CC-BAB1-09E0-40FA9327C5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5DF55198-10C4-C376-BD3A-52C4AE9B1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DF512507-2537-2A78-BD34-B450E1DE46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1D5DC73C-226A-48F5-8C67-34B577A6E6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A64594E7-C00F-3EAF-F51A-98334C63F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9184CF02-0BF9-894B-00BF-D9DD1B048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6DEE92FF-63CC-3176-859B-8AA136F5A8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37634C48-5AF4-25E6-4C03-DBE63D0CE2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30F95DD9-B38A-EA01-34E6-0CFF3DB40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85CBB088-8479-9BD1-FD7C-AFB31090F2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452DA5B7-902E-56ED-3EC8-978F57AB6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C03C01B1-5B4E-DF44-B007-00718FA3E7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9EE9D70C-13D3-C552-EC0B-F37E7F32D9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977A7043-54BD-2711-F202-9F655D2970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A7DB1EE0-9F0B-90C3-EB5C-3F6DBA4FD5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C0608E7A-BE06-76CD-A064-365693E56F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2F562AFC-5F65-48C2-44D0-C7274814D6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4232DF37-6BCD-7F91-E426-208919BF77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7C7F618B-526C-1CE7-DC30-A0FBB5B31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ABE5939A-27A8-14B9-787E-C8A9941D71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DBF79FAF-5919-A11C-66C9-2D2586683D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81F492B0-8BF1-EAAD-6ACD-0A4C931B43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2162FF4E-1318-4841-10C4-56B05D77BE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64622682-43C8-B4B9-AB32-2EABB4F754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9046BFDE-12AF-CCD9-CC16-5E1031DB981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F92786FC-CF3C-1A17-C959-04204F10CA5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8E4B1EC3-B00E-32C7-11C0-F53287E8B22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734F7245-36E3-FBF3-DC12-ED98F127139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12944DF7-F3EB-F14C-15B7-D4829BDDB8E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6CE56845-CE47-94F4-7D9D-694FF462ACB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A58F0DA6-BE57-37D2-2A5D-81237F53E96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1200DE2F-E417-1782-4DD6-E0D0EE0037E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ABB4562C-252B-2FF5-681D-DE6F2A9022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750E5CCC-4B6A-3C3F-1F77-A45510718D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20FC97B-704B-6D38-B205-E59B3802E0F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3279B1D3-64A9-5682-275E-64EFC184E05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929C7955-B224-E855-0E84-AB17ABCA896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C5EF90FF-2D38-258D-C917-43C462D0C62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8D39CA9A-73A1-639C-C22D-D6C316067C8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5100DEC8-1F22-33A3-7BC8-BB3C0B586C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349C214E-D61D-660B-2205-6BB40E74AF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BB85B3BB-A2AC-27B0-0C53-334E67E926B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2EA5669C-C633-2665-F0F0-DFAFF7916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F81D6501-21A8-4648-A036-AF9E60FC97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C82788F3-2386-7985-298B-BA83728AD0B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845F1DF1-02DB-75B0-811B-DA31EAD131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F2738F01-C291-B830-9E35-93C221A36C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6B2A2D55-D7E7-7A4E-A4AC-409B72095A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95C115AD-3429-F90A-D7E7-8A2A4DCF4F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4DF8E550-AA51-664D-56A0-63589194F4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49AA6351-9167-9B66-684A-5A943A5F20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7A34C74D-4F77-8C2A-9BAB-752ECDA5F8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572823F3-740B-23BD-41DE-1AFBD4603E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4B9B7DB5-74B7-2B61-7FB2-C03A7725660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E4F6FD5B-34C5-CD2E-338D-FB1A111EAD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1F3BE80C-61BE-142A-69F4-2C5EAAF690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FB9005CF-6FFA-EE00-F200-87D78C2C63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2B4C529-85A6-185F-E3BD-012B69485C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F8C4E429-AF8C-3E56-F823-29A85C3A4C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EF89EB9B-BA7F-FCEE-71D7-7512CD56D46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36867A39-2BB1-B648-49DE-DA78B776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E09939E8-BCAD-CFAF-6E4A-6A76E99F6F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9635C0E-C38D-0F95-0688-DE6C254B62F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6420F6D2-A10A-A49A-911F-9C5E3FD69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652B645F-3F10-B94E-D608-62C6DC683F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07EEE785-244E-D297-FC1C-BEC7F67BE4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B63DB980-63F5-25AF-8B0F-E0F086282E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E47C13EC-8D26-EB9F-7EB0-056EBB470A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9A283B3D-3DAC-CCEB-69C2-2F89629BFC4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A6C4FCC8-EE6E-A5D9-F398-6ADFCCA9D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C45FD8FD-7621-1EBF-FF18-9BA03B906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1C5D24E6-6291-110D-4C96-E146E19E549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77F00A09-AF51-3B83-AB9F-05012D2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22E53952-B637-8A0F-7D7B-AEDCCEC45D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D15463FF-D104-5A31-BC72-FCFB7C5EFFDE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DF2FF9AB-EDE2-1278-F7F4-1F4848AA19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0AA27CDA-E2A6-F754-C154-91B405F903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B30B3780-84BB-440F-00A4-3CECB576C1A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5A360275-9996-0684-53B1-558940BA784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F234E581-7290-678C-4DE8-3FB32223D9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D1A79286-44CD-4319-A14F-EDFE590024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A9AA9640-07AD-25B1-54EC-B89C32A066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7B88109C-A251-56A9-25BD-8347CE572F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7E8BEF0F-2A37-6B08-7FF2-FE090437E5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DAF5F6D4-5A74-5DE9-BBB7-FED39782EE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BFE5F39D-86D7-D22E-2A26-666316775F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976E11B5-3648-8C87-CE05-15E880EA69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EDB9587D-7279-CF74-DBEC-722552A01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F4C59584-DEBE-5A2D-CF60-1DC8B8176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B397BA22-24F0-4D8F-C4C3-5BF50F6830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ADF37354-1F25-24D7-E592-D557D8CB0D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D571A222-83C8-6CAB-98F7-693BEF1F80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E73AD566-FF16-0E35-10EA-340D03311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F1094182-9051-09C8-6B6D-0F5E2D757F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2A9623CB-639F-06FC-CC6D-CB4678F9A0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4892FEAD-9707-B8D4-02B8-7E38932E3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88595FAD-4F98-E473-B4F6-28DFF0DD2C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8A90FD5-D6F7-F5D4-A7F8-EC06A28C22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8EDE2980-08C5-E62F-F474-8F0C45B08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852A409D-3A9A-2AB6-B144-9B818ECC9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239469D0-BBC4-03AE-8B9E-71ACB6BC0A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83379FFF-D2FB-5FBA-6973-84E816120B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E4E471C1-EC51-8C9D-19D0-000EEDF861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17E0769F-AD2B-9849-10D5-8ED906D905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BC1970A5-BEE6-00B5-B90F-059F4CDEC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1C7396D4-6E25-3CC1-60E6-3D44793243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A47972CB-C916-D0B3-D7E3-7BED4377C8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FB2523FA-9AEB-4A67-F241-178772CCAA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0CDAF852-40B5-138A-3C4F-C5BAB41CC0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7434606F-9234-B356-F998-F0CADCE0E6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CC621BE-9B96-F2AB-9B4F-1E97FE63AE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3B862130-890A-27B2-42A6-13D79726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85AC6512-A293-E90B-0BFA-ADFA23F82B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BD09727D-452A-F5CB-3804-C38F411B7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4E920490-AACA-53A6-EFE2-7E4CA3A8AB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FB9427CD-B2E3-8FA7-DCAA-DFC81885250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7371C471-454E-6FC9-A2DE-7C010E00AC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C20CDAA1-C977-48E6-0D21-511C708D8DE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96FD3FB7-8282-64CF-C4DC-4F0CED29E79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DE1DC288-1EFC-86FE-9A50-918FDA10BDE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5AB11A9D-D34D-A738-F5FB-AEC4FFD808A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883B732-3EC3-54AC-22E4-86DC2AD27DC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64F38FF0-3C96-0689-F54C-5C3F61BC33F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B245FB45-2357-E630-36E7-F55B7505F7A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73B59017-B948-E5C1-2479-DE20D285119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106D0037-C53F-CB4F-4B71-6027F6C54AE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390E3798-5924-1B95-19E4-703802D67AB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667CCA7A-6100-6FB8-0689-9DBF97E9AEA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016AAC82-6C51-8BF8-CF18-EE8C07210A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9F2D8026-D614-A093-535C-BE87E1BB5B5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C5B42D23-C9A4-7AB0-84AE-80B8D4F0AF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51FF2F8C-CEF7-CC81-C4C6-8303805114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2F02E8C9-7172-5FAD-9E6E-8A70F506CC2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1D045C33-96BB-0C93-DD3A-E9337D98B6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4663D1AF-D76B-50BA-D0B8-84DF549620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7FE0045F-602B-6704-D1D2-8912BA22902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A04C704C-ECAE-B38C-493A-394B5996BC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1CF57E95-D564-EA73-C339-4E86F44A29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7FF9E17E-95B2-FC42-4B13-AFB170E605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57B7058B-348F-E8C8-6CC5-C58BDF099A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492D1181-4F08-D6B7-3BCB-AA6E115457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979C344-F39F-D763-68E0-DCEBD6EE248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E4203AF6-F523-4A7C-B51B-35F49B45F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A5530EA3-BF76-FD2C-A500-13B7AD4939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190EFAAF-9F48-D680-F2EC-ADAD36A5773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8E639740-B4AB-32B6-F41D-D6631FA2A0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2B3EC788-35C8-21CE-9CEB-C68C4C3EF3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93D78501-726E-0FFD-4880-5209F63DB4C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DCC2A425-BB3A-FFB1-B89D-B15D6066DA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C46FE669-F7BF-71BB-93E9-9087D4D0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989A243C-E905-E60D-6355-88C3CE2870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C5DC3F47-56A1-EA2C-218E-37CC2ED15B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558485DE-EE91-97AC-937B-5716859823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3303E04E-0A79-3370-46B3-C30D88776DA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54426E4E-5ABC-2E10-0F71-C7EC7633A4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F2B18170-ECF9-BEC8-6671-A89FF68AE7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AF8C93BD-E303-C6DB-BEA4-4E3F5E5391E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A43FECC4-67E8-7D83-763A-73D8FADC04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14E9261-A8A7-9C52-031D-8C73FE6E8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311FCC7D-74A5-B39B-E9CC-CF645B381C5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7E86A182-BC41-F914-ABC2-51D4968A7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EB0E2359-C1CC-AA73-62DE-3037E0E566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F99B9AEC-94AD-ECA3-D1A1-5C332C8895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39A5F2D7-32A7-6843-0B5E-8B6D25F567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FA7EBF8-5824-E618-B5D0-BF980F3F9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A7D8E9C-C945-B5E7-497B-4BA82102C654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77C23EB6-D8F8-594A-A566-88BE7FE5049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CFA5E320-9E55-CB0F-7E18-CA44CEE446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CD204EC7-636F-0676-F8D4-321B241F9E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FBDA64BE-C5BE-30AB-5E9F-B2E7150572E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4FCF84D0-040D-D97A-4840-69A0B411CA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ADD3C121-60AF-45CD-D8D6-35261276FB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39955AF6-0D62-2B1E-ED4B-90A1E3866D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0C343CB-FDC9-C265-2E51-8574B2812D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EA483E7E-0452-BD64-F8C4-22516C950B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C7450A75-1BB6-2BB1-A7FB-7599A66182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8B2536E1-7724-83FA-4EC6-4319E6A8D7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EC6AF322-7700-C9F7-9BF6-EA5351C750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21D145D6-FD1B-3E57-FFCB-5E9BD10728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05409695-4E5B-C4F6-C315-0E9B0A647D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4F3A06D0-061F-EE60-99D6-CFB5380132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9BD485E8-7195-23B4-A891-2EE6467B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A4311EE6-B04D-6817-4765-545DA71D43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7767AB6C-E34E-03FE-B3AC-11D1F8BF1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9BA2DADB-E730-365B-1A92-33E1E93CD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47876EEF-86A9-D410-999A-58A550043D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825952BD-5EE6-A69E-7FA1-7A4C171D4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816EF346-E5E2-9831-1FFE-42E9EC12C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E2D15AD0-BE7B-667E-90FA-551C376E54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06EA4C74-59A3-0233-063A-FC05B1FB3F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61B44B9D-0A11-EEC7-72ED-BE90EF973D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95AFF85-0F72-C463-8C3F-B92B7CF144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87391B6C-A62E-3846-CCC2-EF7217D18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A9898610-F7CA-9F56-3E7E-70FA881808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6BC964FE-EDA8-3AF6-F9D8-06EA5BF1A7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FE471E3B-43E1-F762-77B1-9EF806007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0038C4AF-B7D3-2102-2D9A-ADCACBFDF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A0150211-F644-9741-A0EA-51603FB304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43D142D7-6275-F7EC-7A8A-015D34BF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FAA45463-476B-C0F8-FCA5-3ED85D2FA9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CE05AE72-F169-37FB-4F86-11D43FD679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147A41CF-3C3C-E443-DDDB-C0530410D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31C0D449-1D31-7AAB-7C35-6C32BB9BBA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1509484D-9E92-EBF4-1F39-2E7B27878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EE0983CB-3F67-374F-525D-0A3197343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4D879D4-AEDB-46E9-2945-E27661E214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A3064021-0C15-BF9B-A20F-0790D27798E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D3418A7E-F6E6-E942-EAE1-CB202357D83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0A4B2F85-CE05-4FF1-CD3F-B30020B13E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6AFF1A83-19F8-96A2-A56B-911F9929E9C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C819077-C429-58D1-94C4-D121D5FD009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3E859FF6-F149-25BF-045D-DD107BC6F67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B30BC549-A399-E2EC-C915-B1A73080E77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89FC44CB-E7BF-DE82-18CF-DCFCBA301BD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9ADD624C-52C6-7DA7-C48A-B647607DD44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C2A23D10-0359-BF37-41BE-32AA6EEDF5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A27C397B-3B8B-5FE6-71F1-72427580AB2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D36FB145-4190-B1F3-CD31-5DCC1B60ECB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41AB7511-91EF-A6FB-870F-7C3D82A61D0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F7AF1782-C8DB-9045-3505-312D0E50DEF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3F29B139-3060-742A-97AC-147CF4527CD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4B656057-BB97-56BD-F797-2D4426A07E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9B046CD4-283C-1FF2-D5B8-6D91B9E3C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D194F714-C6D6-510E-3D6C-2FB20BB7949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7E2AEA76-2F9B-9B1B-5DF4-B7A85891D7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D3DEABC8-DC28-4F84-461A-10B27FC90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58655E32-2F64-3590-2BC0-7BA5D55D5C1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6D2741DA-1CD8-83BE-66B2-D0C713720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50085AEF-77A2-9E60-56A4-6857FC37C7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62B2EDAD-D41B-385D-7235-ED2586E35D6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D2B34A5-9E61-338C-3505-ACE9142C71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48E7673B-A458-87F0-8196-8D47DA8805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B73F1BF5-D854-42F3-FF7A-5202EE9345D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B7CC11ED-313B-5967-5D33-99DA8C28F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9DBCC926-2D88-9CBE-017F-5D1525805B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F627F3B7-2A8C-3F24-1620-96C3C6726D9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B8D259B9-D06A-544D-5A7C-0EDE19A40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D7CF4EE5-BE63-D0DE-0B94-3008C6761E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1002C383-B782-DF68-4D11-2CF05F95703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894138D7-D503-E613-4E6E-C141D99D0D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3A506A0E-68A9-7874-8FA8-CD3B9FB6D9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84AF7426-95A6-070A-B02E-57757F8C03D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67B57B6A-5818-5685-9DB0-8CE2CFAF1E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00B2F2E1-166B-136E-5E27-DB334B84B4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8CD0650E-EF5D-782F-6094-EAE23C9D9BE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823CE121-0F6E-FB64-1E98-3F8E027EFD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ADB77536-EBCF-CAD6-2BBD-77F31B8D1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3665AF4E-4FF8-82CF-7CCE-D55F4725729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4632A52D-1FD7-1A66-C379-2DF208AF1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BAED6E26-E787-8A6C-DBE8-7DBBB5A09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042A3DD6-354C-7DB5-6082-899D1861932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D4BCA6AE-734A-58D3-0112-287647CE82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D0D3CD46-748A-430A-AB88-84C47CE99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C56FB4FB-5A0C-AA76-B67E-3F7DBEA36F6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4C98B662-E144-2BCE-89DB-E9E1448A1F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F882A537-B4EF-299E-4E2B-5D0185A21B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A840D05D-9E58-86A2-A51C-3174F963A316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372DD45-34A6-B0D7-B09A-E03BB1C441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4203158E-7393-B11F-BB2F-FFB53CC2193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C98E29FE-B864-EC9C-37D3-547F35FC924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0220C4A9-3B1F-A1B6-F053-ABFFC94F767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6E4073E6-5C69-C191-A037-9953F5450E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84324075-3F64-864C-E53C-8C1D8F44BB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5940D575-AA1E-6CDD-0113-98B5978089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5F86DDA7-6D71-3F7E-39A3-C0F026683A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1A9CC0A0-FF1B-BF73-7C6C-8F08C917C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19AF9394-D5A6-D9A6-7CAC-E729003B5B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CA4234AA-D142-66A4-CA3B-E8FC6E89BC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FDBEC4DB-99D4-6523-6015-76768DDC5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EA574D7E-5BA8-4087-E69E-5E2F43596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68A02ABC-B1BF-BFEB-0039-7A00AB1BD9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4818B65B-EE27-5072-2302-3AD03876A9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7AF03716-B408-647C-454A-65AC5FB4D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F6F52D1-07E6-BC38-44C9-9686DE5D1F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3773F78C-B089-AD6B-EC42-3653432D79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8FF3994C-5F0D-3163-70BA-26070DC86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A4BCB5BF-1D2F-5B6F-223D-176DA21A99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E651476A-AF97-0A78-0328-6E9F36707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6EF88817-0A0D-25CC-CAA8-2FB024325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F218CBEE-1418-9D87-66C7-342C35E6D3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444254EE-9D28-0CC1-2CAD-6B55095DF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43FE1D61-C264-955D-23CA-897E4E03C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48E60B09-D53E-FB1D-CACC-8AF296640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2BD9A98-7C5E-8C07-9B4B-B6EF277DF6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AE49CA66-E7C1-F146-F5D5-9E429F8F36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4E737300-8A2C-7D36-8366-1E642285D6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A0F625C9-E67E-D03C-EA7D-781334A7EB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5744155B-3F0C-B7DC-1C64-A48DF811BB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B4F32A44-CDA7-FBEE-62A1-C753C7A0E1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AE78064-1A48-9BFF-5576-70E137128D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D7969A63-D291-9CF8-0764-DDEBF530F6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51D12C66-276A-E737-B16B-B4A1DC4413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5DDDA101-8BF7-ED34-8F3C-C8B7B4B827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D1277C03-B62F-0566-4278-BEE3006562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7F740688-79C3-FF55-5FA7-1D916633E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EE845BD-6859-9FF0-012C-8D7FF2527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322262C9-796D-82AF-4CB0-D9572DCA9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696AE2A-C5B1-6AEB-B9AD-33725BAD3C3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716DF20A-E73B-E36C-4FD6-CFBB977B7E5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52A377D-AA32-DA84-9870-3559198A28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6C350F46-E201-31F0-D739-2BAA3A53B61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450DAF0-5D99-9963-570E-F6DD03DE56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6211591C-9660-51EC-4F5B-0280789F59D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3659C649-0B78-9229-755A-1317CC1EF35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3605D8CB-8630-6E01-C532-B55FA772D73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30CE2527-37C7-7A69-6BD2-D16F62D4E7B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93EFE615-D7FD-442B-1582-9B2947D163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BAABFA33-DF41-50C7-638F-5E88D56C56E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A1A1C162-08B1-275E-1B57-8E101D93F24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975A7D6F-29FB-2C7B-B917-3A672116C8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08A2273F-2163-20C4-AAE6-77EB5025D68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AC3386DB-9422-0D15-46B5-70C29129869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EE558015-7BCF-FDE3-2740-2F260E790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33DF857A-4D79-1A38-D460-DB884F0D5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54B2F5F1-1354-B620-676F-701D29D4FAB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E5237E51-FC80-F8DE-F4FD-2A149CD427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3C32789B-D126-1060-7E6B-778A1EF7D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97B862C3-CA23-55FA-5B36-F75DD0F294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A602A214-1174-6809-45EF-DEC1A092F4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88C10593-9D51-8CD6-4216-F3C295057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087126E5-9E66-17B3-0471-74BF6BFCA11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2D383151-E6AB-A736-DD2F-72E3D0BC33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877DF9BC-F5E2-E262-F73A-DEF514F985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BFCCEB64-1D81-D02D-F493-0E70495F2FF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42173996-131A-DBDE-5533-34CA6EBF1E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9BEDFB01-648A-ABBA-D435-A97EA5CF95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0F2D4E32-B6D8-870C-595B-DBCA9B02E0E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0611224-BABC-2FF8-F8FB-A2A0662687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ADDBAE7E-7FD0-FBCA-0777-F22C167B3D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D7619716-3880-625E-B23D-1EA19300B08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578151F6-BFD5-722A-E208-B68A8EA051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71DD20C3-F6B8-7EE3-223D-46EE4FF41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957BE01F-1E77-8686-3A0B-97ADFD47216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682ECE51-5C30-BF10-930D-536A124FDF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0AE3E555-8AF8-76C7-78CC-8033B11228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D7EE7414-72C1-25DF-E018-0585DAE5935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E2AE157F-56C9-2462-11F7-A5391EDD9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3FB92ECA-ADF6-00EB-DD10-4B12CA0C1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30BBE0A3-CC4B-2EEF-A359-48AFAF009D2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AE81C7BB-37A9-F24C-BE36-9A16083EE8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261E111B-A87C-D1E1-A4CB-7027800115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5FAB7002-E2DA-1B3E-5D8D-7DEB79A3A0C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4ADF4DA1-6B55-0ED5-9097-F869E0BA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ABC60654-A8DC-E205-F024-D8C51016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55F3E914-22C5-B5B2-BE18-F7EC5242D0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EB2FA563-98B7-98E1-C221-13A0C5A1E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571BFF7D-F4C6-F3C6-5A62-8A2C5173A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5DC78F67-7825-B895-4C65-89CC916738D0}"/>
              </a:ext>
            </a:extLst>
          </p:cNvPr>
          <p:cNvGrpSpPr>
            <a:grpSpLocks noChangeAspect="1"/>
          </p:cNvGrpSpPr>
          <p:nvPr/>
        </p:nvGrpSpPr>
        <p:grpSpPr>
          <a:xfrm>
            <a:off x="-409047" y="498651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576B4AB-87F2-0FBF-B589-7904C8689E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2674AA98-986B-680E-9360-FAE621C35E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AE971DB0-BE19-68D0-2D8E-D60DA1CA5C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D3236CBE-879E-D308-B936-EC6CBA19535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AFBFEEF1-1484-C4A5-706F-22B99E30BF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D18A7167-998C-0FFE-2142-B29B03C1B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C2AA1120-112F-A9AD-455D-0322487F96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D373F89D-470D-2CC7-9B59-8C2AF223C3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CA093F76-A685-16B3-BE29-99B1ACEA29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1B50113E-44A8-7A19-0BBB-4030EE836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7AEF819E-6A01-E211-4128-C000A26F37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7394F100-4B41-7877-9D6A-87460BBF0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7EF33DB-290F-A2AC-E403-F68EED951A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EC4F2D55-8683-67B9-F5B3-A75D6B0A9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2D3DF315-6531-4D83-7A85-6F97B0AE84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BEEB895D-41C1-54AB-7909-55370C6E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79147369-0D3A-E761-327D-8880E45C79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1C673E01-920C-2DAA-4F73-A93D105453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429DF94C-0C63-04A4-916D-14CA84276C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FA2231F9-0D70-1912-6864-E7C62B7E82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E6B4AB15-6D48-F0AD-C132-5972C813CC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00FCDFCB-0FDF-FFC7-4201-ABE561AE4B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56C8F435-C4E8-4204-9945-EF8502E07D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EC300801-8CE4-08FF-5734-4AD1CF5E8F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72C304DA-790D-9B5F-5E77-AFA2D0AF5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7C0EEB00-51DE-E5D4-9F9D-B92BE00BF3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94083409-937D-3F2E-0EC1-82BF4B454E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E7CA66CA-3BC7-B1E7-0702-CF9771D5D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7F722FB4-B598-28A5-A32D-0C329672F7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151004A1-0827-F708-26AB-50B7FB75C9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80A10851-464C-C9BE-2592-671301CCCF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FB3D2C91-7179-E397-0D31-53FE379A18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E4CE3CBC-21CC-43A9-6CEA-76C77DF89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461D487E-607A-07EE-F442-9A7F52D73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5ED22876-5AD0-1FE8-A9D9-8769838380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E3A7FE6D-BBC2-C6F7-BBBD-D60DF855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A5A332F1-9ABA-0415-A1FE-434CD5ECBD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7E4280B3-9A74-0F92-59DA-4B51D3CD81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31F4A80A-8422-B4D4-E07E-0CFFC1BEA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EB5C44E1-434C-8718-1A27-93019EE33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91D707EF-DCDD-06D6-3CC5-A1EF4207747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55A07FB7-BF0F-88D5-8450-14984E46760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BAF040FB-AD43-4174-EBC3-29FC6C95A4F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286689C5-F724-7D94-4840-93D47F393B5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F6C8A7BC-D709-B8E3-8654-BEE37FA4218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DC530122-F6BB-1540-03B6-97295BAE044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EE8E8471-1CB3-472E-E1E3-A0B038999D2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B637C4D5-40BB-AF38-2783-2A1E7FDC20F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5A9E5D04-02F6-7AF8-734F-14F5912A46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3AB2A322-5569-5D57-25F8-6831624DB3E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35C17CE6-1540-D431-E449-0F2618A3BC7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DBB9BAA0-D873-2B31-91EE-95EE18C9888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A468CBA0-8FCD-1DB0-3E26-CFBDBE8033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EF28855B-3FAA-07E4-13BC-A5BC97B77AC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F91AEB28-417E-3ADE-D329-D47C608624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21BFB6AF-A29B-5A58-2364-A1DE5851B2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F6C57809-9386-6F90-91A9-304DF47A1E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6C219145-0499-E3E0-AC20-54DF131185D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A5B07D68-5E3B-A100-AC54-90E420A7CE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8BDF819D-0276-4A41-0C16-6B535458A3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A048DAF0-E8EC-5774-E675-B9E8316575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38391CFE-9402-C04F-99BD-01E15C541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E8880357-FAE3-4B72-1944-BB16015394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5F14E8DD-CC7F-C37B-EA0D-924A84EC07C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643A6543-2E96-CF8D-B75A-662D77F4ED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E4A2AD46-D594-7B42-3C24-D21959326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A4D24E3B-3DE6-8C64-CFB8-E1F20CD32E6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E2643530-4DE1-E07D-1306-7D05F2298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E3B00674-3FD3-8894-D23D-13BEE7C1B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F8FDAF2-9C35-4CC7-2466-5719E40AA4D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0582D38E-46C3-1482-4753-3E3898B9D0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7027E26-CB93-D893-80C4-E47AECA7DA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60E029-C00B-2BDA-C16E-68A43849A2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8332DA2A-EE79-0045-4349-8B03177E8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8C44F482-4441-531D-CA1F-9270A16505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F82DE64D-83C7-C33D-A7D4-411F32F69D7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53764B44-7771-D7BE-9CAA-6C240E7571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EC5494E5-2952-4763-3283-DD84458725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14836533-BE16-29E7-71E3-55EA1547ADC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F73B1CC0-FD53-E727-28B7-C1E5F7B456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6E9FB37B-25B0-1675-4B33-2BA7074D8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55800D12-1A67-F32C-3D16-5459DD754E2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D85802D9-6C17-9F26-075A-60BDA62EC1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607D4AC4-4B68-0F63-0315-CD68D9D717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17A3AB3-DFFF-9C51-C250-0B82B620C90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A3756349-93F3-98A7-47E4-ED96E167C1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AF8BADC6-42B7-EF10-C36F-EFA5793ABA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2183B32B-16EE-65E7-E198-EBA9A6E174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544D9EF4-D6D5-CB6A-F5DE-6F3F54555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2692E194-2D2F-A5B4-0C6D-C5CAD06E7E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D34375F0-3334-CACE-5F7A-8C74A67E23B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CCE3050-183B-69C4-829A-E7E75AAAB19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2F58CF1A-7379-1A0D-A66C-403CC11F611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A7110769-5FA4-8F04-54B8-6AA84B38FA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5DDADA73-99F5-4BE0-1101-28603E6523D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26E7F6C4-51C6-35A0-4CC5-3FBCA322E9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D56B927C-64DB-2899-79EB-0C5BCAA4FA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75D68B48-7E77-94E9-7324-CE786EFBF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9896014E-3C1C-AAA8-4AED-2F5F3CDCBD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736537EB-1E4B-FECD-B827-5A6AD0BB9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0DD1F122-46DD-30F4-95F2-5585017C7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3681E192-9E03-3C45-E49C-06E8B31C4A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AD7E0E4-35EB-DC0F-0FF1-A3AE6F4BAF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550A3B2C-68A8-0B15-1332-D2A0091D7D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135FDB9C-FABA-C291-2A44-30EEAFAA51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21333418-9A38-622B-0015-655BF22584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C2DA215E-A6B3-E9CF-9448-CAE03583F6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AD6FF555-776F-70DC-C5AC-0988CB965B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0820AF3C-5D10-95AC-DDEC-1143F7825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3435C2EA-B592-67C1-6048-052BDD0A42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124FAB-2C26-B785-9F21-207C2F90F1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81A91919-B379-EF10-E412-28A69399A6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79137813-0B4A-F79B-4BE9-F4122EAEE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25E46BFF-8679-0C0D-78EC-CC6D738D27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8EDCE5B9-139E-8B0A-503A-16F1725A13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0FA3239F-481E-77C0-5544-064A78284B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1C16B98E-AE94-D747-6C36-D5327E817D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9DCAEC34-5D20-7719-DBDB-ACFE0FEAE1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DEB4E02-DE07-4DA7-54D4-B029284FC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67B99817-872D-AC32-713B-58FFE2770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C21BCFD5-C311-B157-6FA9-69DE3D0AC8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BCBA5BE8-7E9A-819D-CBFF-E64846B7AA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275578C1-3231-3952-C63D-844074612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F11C1FAB-B2D2-440A-DFDD-0CAB700598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3D942CAA-8A84-358C-D48E-B44C8CD3C8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763BD5AF-A56F-1D34-58EE-6A75FF4FB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DFBBF408-5F01-22A0-539A-3E379ED825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20B0673-4867-A70D-5EC0-5D406E334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74E93034-6448-124F-E8C6-E8F43A5C6E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34BDE672-AEC7-B333-7FFA-E804BC820C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F15C1414-17E0-793C-00CF-61B76685A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4167EC0E-3E76-4774-FD46-5798B2DD7A1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BD1EF2D4-4178-96E4-49AF-FB18B6DF16E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E6FEFDDB-084A-0552-F817-4DB8F2801B4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5615F1C7-C871-BDC9-0FEB-1762FE1E0DA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C8D57D69-5492-B6CB-920F-AF10E895003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D0D88E1D-692B-70EE-1C92-2E90DAC588E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FA0BB78C-BFB1-CF43-3313-0A0AE6CC4A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80899806-844F-39AF-001C-B5C01DA03BA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E17E55E0-013E-0EFE-9739-3F55E1978AD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772121AE-29C0-59DF-FC94-04E4D856214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34031BB7-D890-D311-BF03-658608271C4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866C82E8-58A6-AC1B-5DAC-99A7859EFBC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D9E32E98-B756-D8DF-6B3A-49B99AB692A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3F7D5F8D-6D42-C8F2-13E9-DFFF936AB9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65F2272F-36BC-A129-A722-0F36D96B77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3F2B6EC7-B1A6-789B-6760-981067168D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2E850D9-EE3E-3EB6-0548-7C31846A6D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088EF5CA-B91B-713B-263A-B8F128591C3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3921AC58-9F82-C739-804F-ACF41D58AD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B36DAFC-317B-369D-A314-2070C16D21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0D7567A3-85C4-1A3F-6557-2D1EDF31106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6AF8A1B8-7F15-76F8-823A-52B838E273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FC7C4C4B-DEC5-B7AC-D956-2EE6E28B1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283934A4-EDB5-1D43-B682-FB55860CBD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C6B94A8C-6DA1-D9CC-DE88-E2FF2D481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F1091100-296F-8C7F-7587-0AF1B01871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8F562B9A-D66A-F431-E05B-F6A033F1707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4BC356D5-86A6-7F49-3834-18A75A28AC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3F85A1DE-3220-50C6-7F16-DFBE7D690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3F042F7C-C1DF-FEA0-125B-C39488C51D4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D7E022BB-CCA5-3078-20C5-8D463692D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6F49D67F-E22C-A58C-6FA8-0B2CAE97DD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D93584C9-6E7C-852E-B8C9-2450FF5265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9C091937-C09B-E16C-E9D6-14B3FF0D4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4BC818B1-AF98-C644-1F70-543514CCF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D795E6FA-93C5-A87B-784A-8B3D4417638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223D848A-B8B9-5742-A49D-0AF3E751D4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88674A37-6DC9-45C6-B3B4-58897FD9BB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D12794C7-67A7-D464-D1BA-F98CDD73342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4E218588-AE74-C99D-31C6-02F0A1FFD2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DF12F98F-8073-D15F-5F64-C870D2FEE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7A10B58A-A42D-9EFD-E8BE-1CC49A071C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48DDEA48-4B83-C50F-869E-15E4892A22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4EF64530-9B0A-5E41-BC6C-C9B229F45E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48469177-F80C-FE4F-0A79-58EBFBF8B73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520A006E-F888-BA09-12DA-B90673640D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C4214E09-D796-6989-B3A7-762ECA8645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BE721683-5C80-4F36-96B4-5B3DB712A66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E1B3A83A-6953-B04E-7812-7B12131B86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E1146570-B850-067D-1D9F-D463F0CD77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24513FC5-0E11-BC72-4652-BF6F7BF97179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37949277-834F-99FD-5463-69D3EE89E93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40A86BB9-9A81-12D1-1D73-06B4CDCFA47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74C81700-08B5-A9E9-8DE6-5226610885F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48FA0946-4C52-5A31-EECB-21E2A5A88E9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A00E8D58-0977-8E29-B3C4-036714669A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D177D17B-B189-C74D-2172-7EC599F05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C3ECD993-AF1B-B966-05FE-3C9F06F3F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7D6E7946-3F51-2BA4-ECE1-BBB63885BE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106D8219-F3CE-4794-C195-C91A91031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E09789B5-8C38-3405-0FF2-37F90677E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F60805B4-A30B-EF2E-502F-509CDEF4D4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AE4D9565-8F5A-AF01-DB05-AE43EFDA4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89AE85E4-317A-1619-D300-2C807CD656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FB99218E-BBDD-F27D-06BF-3F64EC7164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9549D794-26AD-2ABB-F127-E936E92F42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503D3BF9-273D-7109-15A8-38AE6159D9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E289C346-8E6B-DA03-6EEE-30D49BF562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4F165AF2-A0BF-3291-731E-89CF55DCF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2AA9D775-AB24-6980-53B5-6138AD93D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1D4C0272-B553-0281-D1D1-11DF2EA66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0FDA8F66-98D7-8977-5929-013EABE59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4998F8F1-14B9-B0FC-8B32-0803B2D57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B68E3AB9-D6E9-4B8D-37F8-77D77E162C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BCC0C0D5-9898-8B87-066A-66A0D7AE92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987330F3-4323-4599-035F-AD26FA12C0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B1DB15DB-D297-0676-816E-5D0E3DCEFA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C92C696A-A936-F463-3645-2D42B9E57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9D31D165-E262-192E-29F1-66D786AE84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3B209BF0-FDF9-EE28-A007-7C6C8A35A2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76385293-8D0F-343A-BC6F-8A84E8C930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8A0A48BD-DA0E-B6E5-DAA7-B43AD1A05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E4467821-CF48-DBD3-5FC0-6328E98976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C08CD004-3F99-5CBF-ABC2-DE78651301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C1DB7534-7EC1-644E-E023-4E44093FD0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96DAD20A-0F44-80EC-FEF9-FD6D0B6EF7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28B9D578-DD48-C510-B79E-403B38F36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E073C359-D29F-CAB1-DB2F-5812D05C6A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17050150-9B23-0324-0188-A899D3CFF4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0AA5FA5B-F16E-5C12-A413-8B69CDA0A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2E2C6F5C-BA4E-C0AA-E7B6-A4FBBC64BE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0C984F50-6FEC-ACCE-E3A0-4AA0287EDEC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FBF8CEAB-624C-17FB-5C0C-8BC4C5750E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79E0766B-8053-AF11-BD0B-9EE92C7E2C9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87A6B610-0A3F-A947-4F9C-5C98FFEAD6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0C0CB174-6C29-8F29-A944-91879F0963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1C909271-153C-E019-423F-36FA099C37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3CBA54A2-4C37-68BB-7C1C-D3FA374A029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595E9EDD-D9C2-9C1F-52FD-19C3717C548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06A1AB73-79E6-49BF-E2A4-F0F670F1ACE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AA476242-09D6-E54F-90F6-DD76D1BB16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3B7F872B-2AC7-2BE1-A1DF-AD9A5770F2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079A3F94-39E5-69F8-7F46-638BB8F30C0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64F6788F-270B-5537-5646-F59DFB23CBD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07C98EFA-5C9F-A4F5-6D0B-6B38B0395D9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86C18A4B-278E-FF02-0A7A-85B46EE6D40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4549907-3985-0C8E-029D-C57E68FBB4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396A900C-FA75-8A17-92C2-BF5901EE90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B87191EF-82F5-7968-5F4B-B0F06E9A1F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35A0CD06-E557-1617-84FD-662BA41BF1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803B46B4-E999-81A7-41B5-B179C98F17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E06CEFC-076B-339A-AA78-3EAACCE8101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ADC70920-51FA-D7BF-5825-76DEB8E038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623CEA72-5BBE-2E3C-965A-3EBD43B5CA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6174DAFA-84CB-7302-284E-70B486B31EE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366F429A-FD88-EB4B-9014-7E7E3ED77D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DCF407EC-7F7B-32FE-02EA-709E17C08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A057705D-F6E9-2C20-BF5A-FC134B8AD53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9351E6A5-BDFA-6B5B-CD23-B1ADA01D30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3FAD664B-274E-A073-7DD9-3157F09AD9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8FDAE757-502E-433F-8DB0-B85F678F67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7A7F6850-B172-3E23-FCC5-A06926B3C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420BEB3B-F144-803F-7A10-4672E75B3F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462DD7E-57B5-94CB-859D-C02C29B932C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2C0BE62F-AAC5-57EE-908F-433324FF98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5B1D16C4-909D-98DC-BCE5-08D577C7F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370AE24E-3303-E444-E9F6-A22B808A58A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15C5F807-6CFB-A049-AA3C-372AD2C11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AB9F414E-D87C-B600-26B0-10678EE9DC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F2142A0-0BAB-EDAF-21CB-3950ED7891D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DB4F7EF2-6418-4974-CD6C-FE889B31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17F4DC5-AE86-F77B-BF85-1A13D9739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5518AFF5-83D7-C4A1-3CB2-9C1F7A6A8D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32A1083D-BB87-E069-A950-D141A07F23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30671267-9B7F-72B9-1AF0-5837064D8C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9F2AF61B-8C08-4B9A-3F8B-09D48EAB22E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59844B91-861E-A157-C94B-941C2ECD2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0E2E2F3E-5050-76AE-7C75-E5141F838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71503AB-8094-3E77-F04A-AC489D2F5FF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B26ED490-0D96-FB56-ECB3-CB38D41579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7E2E377A-1373-5E4F-2084-F227207D9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793A75F9-A92B-85E2-3887-AF439E11F08E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1AE77D96-527F-147A-A3F7-C799AABD83D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DEE8D4B8-8FB1-7889-BAF1-2178B550100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516A3810-6A43-9ADC-6BA0-008B7616D57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999DD7E3-7B9F-9A0B-00AF-2F3F92B8EF0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056C530B-C2BE-5727-CE0E-6F8B034828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A13CA758-34AD-FF13-5773-36EA8EF4A7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6A454D73-E3D5-D592-DDC3-5A5ADF1674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E2B305-46A1-3158-45EA-73F19B48B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82824F5D-86A4-2EC6-FC74-41CB0B1E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8EC85497-F817-0B6A-3BF3-6AD3975638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0C83B55D-0466-2DE6-ADED-7DC42E0E5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4E0CC8A2-86FC-9906-7C1F-DFD706173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62C6D716-3704-7B57-73ED-1EA3C45413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3011E3A8-07BE-AAD3-8957-F60181B56D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9165EEEE-E244-32A7-066B-D0640C8B19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C9FCB25D-9AAC-BB25-8E1E-527F6CF38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795C8AA5-68E3-C049-23DA-98342834E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91CC5860-D812-E4C1-6F50-389CED30B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9B5B5A0B-B352-9872-E042-348AC7D7D9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1CA47929-A668-AB03-A486-2695206943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4B82D807-BA75-3DBE-6498-55515F4EFB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34481418-7048-82B2-60DF-B83C92AED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0CE55C25-F7F6-C970-A634-BD7343ECD5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50859804-717A-CDFE-AB3B-7DD96F728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3296B23-AC70-3645-FA3E-D71D86CEE5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DF55A225-F054-EC6D-885E-3AE9ED8B65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646F7FFD-1182-F8F0-17A8-E93F4781EA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B0A9D05A-4BF3-6A13-643C-C784012AAA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73CDC7BF-EB23-C5CE-E2AD-A93DAAC1CB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7D80A6AF-3655-C40E-7BEB-FF559883A7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3E5F34FF-F996-33ED-3592-8DBEE0787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070CDA03-02E0-8FA7-B61E-FFC445650C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80E5DF09-8EE4-4FED-E1C8-F1F073EF52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67BADE4B-D414-EF37-BCE2-BA621B58D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FA984A4E-66EA-225B-3A15-29DAA8BD4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F090F22A-FD51-3386-3BFF-A2637852A9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FAFC48CD-5FDC-B0BA-F78E-0A8E3FA661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5D869FB0-85FE-DE3A-BAA1-9BF546B7D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D322D86D-42D3-504B-36EA-40D6026E41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939B4ADF-7854-C312-931F-5682D947A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DB75D416-1546-167C-DC3E-47139FAA11C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F20E5B77-2452-4982-6AA1-D88BE7A88A7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AC4918FD-CFF8-1C37-B711-47EA3E2BEE7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ABBD8A28-0F6C-B1BC-9E43-216B4323762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BBE48780-2E18-7110-0767-2CE35E25392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68BF655-4A94-4689-F402-2C0A29F986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A7FE703B-430D-AD3D-4AE6-4442BFDAD1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CBACF1BD-410D-8D65-4484-D2573A8207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818939A4-A27C-6EE2-70E2-0515D8055EE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3CB173EB-36C2-32FE-411B-BDDAEC61C34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10A4AB73-CE3D-7F61-91EF-1685E6AAA57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0EDE1E00-4F83-9465-76BE-01CA0B5FBC6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431947F2-09EC-5543-9CC9-1E810570C59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DDB2C898-BEC3-2ACF-B3E9-96169A16588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417AA837-EE28-666C-5941-E9A64FB1D0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2CFB36F9-D21C-4756-483D-D88CC07F61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2C5BEB11-E6C3-34D3-EF9A-E369BC22A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91124A62-9FFA-E749-4F1F-B38337AB69E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5FB818FE-48DF-CDAF-1FF4-62AF74347E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2EC387BB-F33C-F236-6009-50499BA4C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CBCE1F21-1C60-FFEB-6792-AD9A6C8624F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CFAE1BA4-3383-F83B-6609-DBE33F23C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9133999C-208F-2C5C-CF67-6041CE1CC5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0B6D999A-564F-EB1A-5C64-457633003C7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E2401665-9FA1-0900-558C-D4FFCF770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BB043DC8-3791-D274-9D3A-E59881D569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029FA9F7-9BAB-8411-9233-F42F94B4C26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B8F31C2E-AC25-9877-A603-D6BC9AFE6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EE190A2A-7C49-C77F-4FA1-A13276B331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781555F-7C24-C8FC-AD58-03EB8E43E0A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4FF885C0-E57D-BFB2-4415-EA2A46CB99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0FA55C9F-9607-1128-A3F5-AE6AE1EE09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69B731BE-532D-8BB9-DD07-695AF063822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ED75FCE7-55A9-9D54-B857-DEFE578F30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96F6220F-4792-DB3F-E814-73D880AEF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D79F0F00-72C2-9E73-FE2A-0677E40219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043B48F6-EF34-3327-3A5B-A983C321D1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39A3663A-063B-395D-D242-9AC923B273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1161F274-8048-DA34-537E-631CD81214A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3A6B977-FFCC-62DE-E406-C799910AB1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9DC761CD-3D8C-0D52-00C6-1CD63F4A7A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D1346140-712E-D149-93B2-D1E993ADE1C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8045B1CF-EC77-5CBA-80CB-B05D47653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4C69F362-BC33-BA4D-7C8E-0AA75C76C6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907B0C5E-58B7-C555-86C3-D2B9371DD4B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DA76EE7F-5984-DBC2-DC9F-C115D4AD0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286DBC64-41AB-D604-0C27-2B42E6159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E6D64E9C-B5EA-D7A6-C08E-3AC054E8B93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E836A21C-23BB-D26B-E698-C37A6C1A3B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E32772D4-D42E-200C-DDA4-2B17EAE6B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C3F111FD-F143-6C18-1867-1317CA467627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BDB5B2A9-39D5-8844-B26F-89CC78B8AFC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650CC8A9-B5F3-FED8-4241-4476CB96F8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A4698F80-B4AF-618B-E34C-701CC3B144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80BCEB0B-1F6F-02F8-852B-4603C9E48B0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688CA5-14F9-BD7D-0851-3A517971D0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3D4BB363-CBCF-89B4-CF82-780659366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AC34B327-4877-5685-CE01-4A044A7294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CD680386-1393-8B63-C132-3D69146BB5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602B084F-BD17-0659-B35B-20102E9C69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E3B2F1A5-F4DD-6F22-4416-38A07C4694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4BD6C870-0FA9-2842-7EF3-BE683542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9A986AF5-8A88-B11F-5A8C-A91785E98B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04B09866-B53A-ECBC-7A6F-192D95422C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3E39D380-8597-CDCF-154C-F2F320D28A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CFB203AC-357E-9BE6-3167-3709AFE610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72EFBFBF-FD65-73B9-2CBA-43606D6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7BF9FD7E-CC14-5EFA-91A8-1CDFF34DAF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0FC48A6B-744B-A126-99CC-B8408E5521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FD322A8F-84B3-74F9-081C-BC9F09BE62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B22B0B06-1268-D767-B60C-4B6ACCBCF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622D5C1D-BC26-A86D-E7F1-053497D28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789731AF-16E6-A0E4-3F97-B903C1A564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66827082-8FD6-C063-CB7C-7ADDD764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86532A0-EAEB-A971-9CFA-89434E59AE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CA992C0-04B9-17D2-DFDC-CD2C69F5F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FE4F289F-9ADE-A6D3-5F98-ED4556C57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76450068-D27D-BC02-A2BF-281939EF1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ED895916-FE93-B3ED-8AE4-A8CF107031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2A2A1C13-299A-06CC-0A6C-D79109B9D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0DC46A0E-FF13-526B-014E-C5886E7BB6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D5DC591C-DCDC-1112-AFC9-25EF11A25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117CF85E-D805-F56A-2100-C9AB4BABD8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AB0ACEE0-B8EB-5081-41D5-B0CA2951B6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2BDAC394-6A27-CEA6-0EDC-2335899DAB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2BEB7A38-C1A6-29C2-361E-914D0CF25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4B24D74D-B16D-0E22-9F83-E6325DDADC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4991E59B-DB9B-8D89-0D7D-B1554F40A3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72612380-4C63-D6ED-246A-EED62B5A7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1E3DAD1B-0BC9-7066-573C-0EB779AC2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1D334B93-2BA3-C911-B631-B865AF16BC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6029E739-3BAE-CC19-9F23-7E8D8296411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0E938586-1187-C96E-45EA-B7D24D89BA9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0185E9FA-4E6D-6916-2FFF-A48510E6DB6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F75A77FD-C069-02E9-BE2B-55B6CBA843D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AB64B830-6CF4-857A-36A1-E2F8B0AD6B1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F299DAEC-82A7-5A12-3FAF-2032C92157F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A97794AF-3389-B6E5-F69D-9B99CE30140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3D34C58D-C911-7C9C-5A46-0C0F2B10FA1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262CEEEB-53A8-4671-CD06-69CB953BD80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AAB26D8-4156-FA5E-4884-5B6C46E29C0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E98DE844-6781-D568-D40A-23A1FE0DDEA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852051DA-A976-F9C8-749C-24EBB90E930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1CBE47B3-75B4-8B42-AE92-2AD39AD6DE4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69456F60-2F13-9380-C347-3AEF5403B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C475010A-C439-1BA9-8E4E-DDB8C2F0720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961E9994-B9A4-DBB0-80CE-01BC5DC842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D67BEB6E-7339-6B55-E5C5-894A011DE4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A5B12860-D953-41FB-F14B-E4A94C7BCE9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B003739-1EA2-2F3F-BE9F-42D0ACA4EA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27D736C7-5753-5EFE-A42C-B96CA80099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599E3DB0-5A38-AB46-9864-9D56A60C88E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2DE14324-A9EE-5D4C-ACC6-36F55547C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3131B6DC-78B9-4865-5508-C1B5F5B78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842D4D69-3E1F-2F38-1D5B-F14D4625FE3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457AE0AC-F937-217E-54E9-48DA30C04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CED6033B-7C2A-B57C-C0A3-7023C8817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B5FEC888-34C8-41F3-DE04-598878E7F45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D2B75F9A-F2C6-ED1A-36BF-6B5E40BE0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91E68A5-3268-1526-5768-5A8E9FE83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C613774C-0DBA-1631-9A23-091276CC4D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341A31CA-31FC-75A5-6AC5-065E344896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207C9697-A09D-A75E-9BBF-46BD572B61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22A16FBE-7893-06DA-D0AB-21538973D1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9B3AE1AC-7F78-CF5B-5084-E495AF9B52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3D59E7D2-0FCB-8826-52EA-2F26E1D407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07AA957F-84E0-B3B9-E8BA-75F9ACC3A40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19E92A88-7AEE-8D71-9D7C-D03647FB77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0B43A95E-F464-3FEC-204E-D9D709D4E6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0B95A03-4349-D1C2-32FB-5D7E0096CBE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C77C826-6513-0594-7FDB-8B1E4E26F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4435C6EA-91C0-A894-9EF1-671769275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00C5AF9C-B3CA-1314-28DF-6E25ED32227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F48BC595-21E4-3ABB-6D9B-7A3AA2A28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77D0D2CA-FA87-85C6-CB99-FAFC29C942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5975FAB9-9586-B071-F69B-C0A488D9679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95C47CEE-DFC2-FF72-AF6A-D3D419C636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1EA09E76-E0FD-574C-FBF0-B089F3E45E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E8F4E3B0-DFCD-16CA-35FC-4ABEFBBF248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97301AC3-0940-7347-AD50-3A69C1CAB6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99A8CF77-12A4-ECC6-ED12-1874D4F12E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255F8B6D-0FB6-7A75-7C69-CE8083A52DE0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78CF5FE-4227-6634-DA68-7AB2B4DC351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718CD34A-E3AA-2C7B-6425-A88EA03349F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8EC499E8-AA4F-B002-DDD2-96A20DCF221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408AB882-9027-BADB-FE93-E2246F94A5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A98D33B-C3FF-74A9-A766-F0D1C43C72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1476E2F1-41D4-76A3-F354-FFCA13A8F0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16F871A-DFD4-DEFB-7BAE-DE79EADC0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300B3F85-D64B-AE1E-DDD5-B9347A852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0F35BD58-13AD-21AC-8370-AE467E1436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87DC7590-636A-873E-42EB-106CEFA23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0E2DF16-780F-F1E7-EA1F-8E952D2679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8FAC73D0-1668-2F33-06FB-B400F93F0F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52441C2C-541C-4F87-E116-D52F6D9D19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6087F02E-541D-4181-2BF7-00BA408C3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38B7F61E-9186-DE72-4712-2CA1E3285B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C2020F97-9769-F306-C1BF-F27B347AE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259F468D-4580-4C38-127F-34DE12FC72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15DBE17-5C92-C13F-EAF9-0B7CF4D4E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E360512E-A926-E9AD-0231-A9AFB2DA5D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A35C4E10-0A40-40CE-A6E3-687858416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1851BB71-5E47-CAD6-4197-5C17CA5E04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AD43E8DF-E91D-B372-DCF7-0483AB8D2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FAE43C81-E82B-B775-F900-8704ADE477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DABA80B-D5D5-8189-7F0F-5D2891C8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322C2316-E98F-9DE6-8A54-2F0B8D8731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088F80CA-C6C5-869A-0F16-676A83C0E8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D905B2D3-20E7-1655-1EC8-3BEFA274EF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7F3A592B-B393-5AAF-D4D1-3301380AE1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50E1F314-DCC0-630C-D791-62650A19F4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2346F88F-724D-ACDA-45E1-158FB4CC2E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BCF95572-35DF-8A26-CA43-B4D62BD26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691B3A73-4E8B-17C5-2445-E9520FAF46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5B431EDA-9776-0D8A-9BD1-1FB91713A5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1FEC097E-9DF0-04F6-3216-15AA90357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94A1E0B8-C3E2-3E4B-B20F-BF446CBE0D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9945E500-0D82-FD0D-69E8-9A051317E1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DF5E37BF-EAB9-0909-ECA0-503138D3C2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2B59EDB9-1BF8-8427-472E-B59E6B3FDC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4576D114-E402-C1A4-00CC-1E5E025C0F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17839FD9-D0FB-6039-ECF4-175F44DD8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FBFE5462-2742-8A1B-2C04-61F72C81301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639E009F-76F6-778D-A9A1-B235ACEFA42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E2A1CE8E-2B9D-FC57-78B4-8E1E001CEE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EC872323-B945-5D77-1F62-4AAB0E45584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4977BF84-BA2A-0E7D-B3D3-D7CE026F9E2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C5E977A2-D449-F10E-5115-ECC2D6A25D8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FD2E7542-08DA-1A49-26B5-461C98F57F0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90E2EDCD-AA93-110A-6E61-109B7B6B6F7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C0B9ED19-A799-943F-3A18-0099C5439D7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FFDE4DA9-A776-4EE1-7CA1-F3CF4A9D7BF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FF797A5D-66EE-B1AB-9AB2-92D661A616B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464B2EED-C040-4B91-8D2C-6BCE1887A30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F6256A4F-1498-33E1-4C1D-FB0FFC49C57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5D3BF6F1-E445-0D9B-4930-AC769055CA4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13689161-EF4D-C9C5-8192-F689FF32990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9E067F9C-9A82-B246-16E5-84B3B4BCDB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BD6A58A2-140A-8BB9-C181-62609FE5D5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B3D9C781-228E-5F9F-B045-E7D44FE9F35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89149FC5-0235-E742-917F-67B8A4C21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70D85959-E0D1-B8AF-78E8-964013B46E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E97D178F-6573-9396-B643-05EE639F8E0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55946EBC-6FC7-AD33-A70F-9BBA0716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C342F8EF-D553-5535-F6B6-E1AFAAC6E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9F432099-E366-E226-31BA-0701FD22EB5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2D82638C-8333-C9A7-25C3-1420D872E1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8AD598C8-0A5D-8250-34AB-5AFE453BD7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C482BF44-BAA6-E62D-7650-716AAF78844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060B767F-5578-876C-F9DE-2F48DD4CCC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8A173F9D-FDE5-3B7B-51D8-04576FECB4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6CE43044-DF6A-7D18-A8CF-8809C49C71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19CE8FA3-E9F8-47E7-F259-329D75628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AF64AE43-AEC7-9246-2D05-849AA1FD58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C04D7984-2197-C07C-C292-3850E15FA8F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7E868D41-4DD7-D23D-2011-9D4AAA8121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F7DC425-3CD7-E0FF-2DD8-C7C4F6C994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62B620EA-DFC9-B9E8-D92C-398DDA115A9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7CFEA2BC-4EFC-4AD2-82FA-3E6DEE9A43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DE802605-60AE-E916-DB3D-996A308CBD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D86E4802-701E-5EE0-2145-7A2E0D0AD3D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CA237B5C-38C9-B100-EB30-999EC9A52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1BD53DDF-0B88-DE05-5F39-F1B975DF9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769E8564-0C84-D5FB-B2FB-235518C61D0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E5289A73-BD46-D548-91F3-0722EDB8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AE2E02ED-DEE6-F67B-21CF-CDA09EAD27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971E85F4-BE8F-55E7-17F4-A15058EDA2F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F01736A1-41CC-2D38-6193-A5BD40601E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1EC0ECB5-C7EF-E692-F3C3-B3AF8F73E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E8CC22F9-2DBC-7364-DD53-82502CD85B7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876421A1-A46A-9618-3B02-9B0BC02033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82813AF4-FA71-A819-0DCF-205723657B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2FD1F425-9B11-F66A-A099-0436B3743580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FE993BFC-3414-BEDC-A7F4-2BDFF2FDEC5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C23C1C46-E944-2D1B-7015-632BE2A58B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2DC29E7D-EF12-0056-20A0-B9D2E65D2D3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A2E253DE-EB97-D9FE-A59F-FAC24737A5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083D60C5-622B-EA13-959E-6CBBDBFB8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08FCCCE0-7B1C-073A-CE04-EE75D35F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1E6DD443-8795-C4CE-F6C7-01F082C1B6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CB3C31E6-8393-4B07-055C-817439D0FD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85B7C52F-CF16-5AD6-9D75-3A60F6A4BE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FACDDCB-8FA2-1CAB-6154-0AFD05C74F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B67CFED6-2360-F3B8-31CA-900EEAA09C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7EA3920E-EDD8-B6FC-1A54-42D2A0503B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E56D22B4-3381-D087-43EC-0BDA5C40E2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691BFAD5-C6DF-6F04-D230-E98F4C119D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DFC554C8-1F12-B48F-944A-DFB1645559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96E018DD-3887-F1CD-8DEF-4752EFD0A1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19B27217-2E7D-A975-47C0-7CA1A3BEEA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103DF549-9FE7-B987-7B87-77D02C719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48D0F9BB-E390-4938-CBC0-06A6033BF9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E6DC0E61-F0D8-121C-FE75-AAF70B149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88A21B06-FB86-F629-7E0F-1047C2790D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805DF8D9-619B-A224-A840-E0CE71F792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A500F2ED-AB07-1BDD-6C48-2A1ED8B3ED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9DD44333-E3F4-C50A-04CC-AD0D53AD53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4A1FC2D2-C845-82C1-6F34-FC921BBFE2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9A55548A-C3E1-010F-04C5-C5E8B6FCBC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B3F565F3-639F-A792-6FF7-FF33C9016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6ED1012A-F503-4B45-395D-1BEE1B4538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C5355015-B084-0F96-4196-073E813C3B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DD6994D6-4960-B2FA-B2FD-1439F8CE82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5E5B3F83-9A73-0DBF-95D1-C632ABD0A8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11ECDFB0-5A8D-1AB8-EC19-DBFDC71EDB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91D6AF14-0E43-54F6-32B6-EB37E88C47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21F85183-C964-051E-51B3-956DBFD0E6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A3DB15FE-9E29-FCAE-A3F0-EAA6F26FF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EEFB48BC-4425-31D7-FBAF-1DE948050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7CD40197-61C9-7ABB-38BD-9CD23CBA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18B51659-5894-57A8-3F53-438D6FFED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96F426E1-31EA-DB34-F769-00CFD80398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C314B105-D505-28E7-C2AD-C3F48E2CE3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82712886-7A33-CF05-22D2-23BFB6EA183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9AE0DBFE-5C12-9197-A29A-478C8B96E39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13ACAB10-8769-8893-B514-A8966577B91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5C2B6E84-425D-3631-F1CE-85F643264D4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3A8C941F-76E1-0ED9-6BAC-2904A3CFC08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6F0A6C65-A8E9-2BF6-6064-99D3B366BF0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9B98A746-C024-65EC-3F27-F40E124C18A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40C39D63-193A-D6C3-B642-3F4F00521BB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F9874026-877A-6869-EDE9-94DFE6504B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1977315-6CBE-202A-B87B-7665E4FAAEA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84C8139A-ADD4-108C-E9CF-15FFAF2420E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37E68431-F3CE-7C1E-9CCB-42D7F42DF4F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E0EECD69-FEB4-E896-912F-7AA0E99A39C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44FA9497-FBDD-36F7-3D25-481D4CF3A6C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279FB684-05A1-1475-A8F0-7880E4DA188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8F0C7C10-3A39-B720-1335-91474226A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042B0F80-CDC6-B32A-51DD-F3B75899CB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B6033668-26E0-927B-6994-21D8F44FF27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91912EE4-0010-A68A-5E55-931318F1A1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0CCD2752-F88A-B791-93D6-2A1A7F7FBC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7BE8B61E-B075-B35B-88A8-7F4E44913BC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D15726D4-DEEA-325D-D4E6-B7D6F3E791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8FF723-2FC6-1019-2AE2-094F14FB36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BFDA805-F731-976A-194B-1BE907FD59B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CC070BBA-48B2-E31E-B802-43028963D5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1EDCBC0B-A3D3-AD57-FD07-780C28D633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B43C2ACD-7D72-E3C1-BCBB-FE5E92592E6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586A9851-7DA3-A316-802A-587D96FDF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863F1A81-BA2A-DDE3-3285-4DA2F866FC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DBB0E349-17FF-8C0F-7B90-03721A9DF3C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66499DF8-2127-9E4B-6B33-573A7AF8C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AB1B882D-07D7-0F43-B6B2-D978B0B737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2D3BE656-09CC-30AE-228B-62F4AC9282B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D99380EF-8BA1-F4C5-4865-711C992103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8D033B6B-0975-7CC4-C764-744F385863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7C25C253-FC95-FBB5-2DA2-2AD45EFEBE4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3183D1D1-E9D1-7C0C-A977-9ADD1D591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0DCC9A2B-8A61-668E-41C3-84A4BC738C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829FF2D0-0DDF-453F-8122-5183B3F7443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77B0D1FC-2D03-D7CA-6493-86CD326D6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C2843B5A-8FCA-A139-54F0-B3AAC3421A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BFD68867-ED9A-DCA7-E4F9-17FF9B9067C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F1E025A4-342F-A6A2-082B-C7E496A0D9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F4765F99-9411-F230-593D-C102633CD4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B1BAC155-5E76-879B-0522-DCA07763E69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7FDA0BAD-9F4B-8E3F-CFF9-5943939034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96A75B10-24AA-6ABA-DE1A-D4D0AF4F62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B33104A7-832A-0F63-9089-A402A9EB5D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4EBDB434-9566-E82E-659D-D7854D7C64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2365B272-CC1A-24E8-B884-88297F81D8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AE0AFF5D-D153-4A6E-B1CF-E22EC25240B1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35181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FDFF8A42-28CF-CCC4-EDE8-6386719B5A4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E9B72079-4F1C-243D-2C6C-C7513725CA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89DBC9F0-CA0E-285E-38C1-F7CA369317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D0BF6DA9-0280-981F-2C8A-135D64FD692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E23A34C9-4AD6-1837-821E-D73F7A9A34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8505A11F-3F7B-048E-DCB2-2EA2C66B71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1D4D7B-A52A-59C8-031D-7B800148C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1BF33395-8D0B-25FD-421B-0CB3AD3D37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2A32E24E-7A36-7BE9-EE48-F817E023F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2719DA49-6C35-BC6C-A9AB-BB7C3E5ABA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36DF5993-C5A5-0226-6E61-7EEC3775BD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551684C0-2F84-61CC-781F-136BE8A9DB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82B3EBD8-9E01-E88D-6521-074D9FD5A0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5FBE2005-349F-682F-72BB-7C0BD9980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11E392FE-DB9D-3DC5-D505-2994DB103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9CE30419-9231-25C1-1F98-A2A76A2694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DF08B5F9-3CB5-8DFB-B162-FF9BF516AE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929E4377-D428-AD85-CA6A-6A5CEEF2DB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A26F74E4-9748-A55A-4ECE-D62AF96CCB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06CB2CDD-DAA8-31B3-73D0-1C0DA211C5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8FFD4C98-A5C6-B38A-63D5-41FBD7EF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2DFE80EC-6654-244B-6F33-AE27682A2B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F5945275-86B0-4FFD-3731-942B0003E2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A2BEF7B7-6EE8-8CB9-2F29-9D358DFD2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BAD84430-E299-475B-3182-0899277B6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CA0F651E-024A-1F5A-8B21-A055BE2B60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2E4C614-F1A5-AF1F-BA32-5C4A70C01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0BC49840-220D-8106-F577-B6CC572E61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4E2FED22-A163-A9C6-6A73-9969E27826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614E10A0-4308-3F9C-8E75-58A480632B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E9BBE976-82F0-45DA-9AA9-56F4A36DD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34351B62-D635-87D1-41B8-1A37999E1A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1BA8CE9C-C176-09FF-D322-64D4216D3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4453EED0-68F8-03E6-9736-7EAF5D316C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51714D5B-BEEB-A722-5AE3-736D06CC4A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6CDF4FB5-C4B3-B01E-4DF1-48FBA5AE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76D0BA66-4DDE-51DC-4759-A2ED6B195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611777C-121B-87F5-7066-273FE1581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633EFF55-EE5E-2629-E550-2D4751F38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2814D329-6C6E-E228-9445-E77F209CB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1F839AD0-F9D4-5801-E0AA-1E9F88D3B29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5E943471-577C-D204-F412-90166833E86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972ECF3F-21C2-A59E-FC51-AC46C9B1B3D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0C6DD567-E3B9-1C8D-40F5-E3559917431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28722BBE-F4BA-3531-9B67-6347230CBE1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C5C5C484-FC3C-97D2-F5AC-9D7EA7F7466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E860A826-6AFE-51F1-2DED-B0DA17B2760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8333876A-AFCB-7C01-83B7-3A777CE12C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129A85A5-E966-1374-30AF-9D66B5425F7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89D4CC59-2AEF-A83E-596A-1EA6444D324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62185C81-0DFD-D61F-9971-43949612AC0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00436A61-11A5-A890-31D5-3265A7F28A8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FA1F7784-BB90-0B2E-BF16-01763B0AE2E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E68A14DC-6892-88AD-E440-CFBF1DD6C6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AA2C3DA7-E08A-E3DD-CBA0-260EF29FF0F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354BCC92-74AF-EE12-058F-5302B6504E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9F1D76F6-3CFE-D9DF-F42A-EE03686851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9F3ABEF2-9CD2-E8B8-06F7-6A3B21A3D9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B129F88A-3478-907F-5DFB-98929A0986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F7B494F8-47DA-91F6-4A6B-4964525E86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B9490176-198D-93C6-4F11-C112293C3CF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80E94343-098B-E55B-53CA-FA1043AD4B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6E115681-452E-E69B-A28D-3A2057F884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4B676577-B3A1-DADA-F1E3-651247A3B47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8664F193-6CBB-418C-4C7F-D25925DC30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D19E61C4-AB99-5DB9-63BD-F90A49BCA8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83F81A0E-65C1-ED1F-15F7-EFA28879654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BF88CDEF-57F6-6A14-2638-1AB54BB2C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2E01DFED-9616-99FA-5003-63815EE448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227AA29A-593C-5DF6-F7F9-073A247E332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A0891BDE-7E83-F24C-2D03-48AE3D5B9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41C8D315-671E-EF14-9434-9520C520B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AEDB519E-F8CA-0684-3AF2-E7EBA677C15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16C1D531-8500-1DC1-85E2-BDA1AAA8DF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EE3963C3-489E-9AD8-83E4-E6B8C7A6C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D8DB69B3-9640-6B1E-E9F2-06EADE74BE3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7C81FF91-447E-D5A3-E2D6-3568DADC73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BC1C0E7A-A42F-677B-2E91-31BFFA924A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6BC3F887-F0EE-496A-5524-361F105AE9D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09147BB2-582F-E5D6-1E17-89134E7665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B586F847-27AE-54CB-259A-7DE564983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A6BEE34B-1B7F-3DC6-1FC5-3992AD8BE9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CE23BE7B-21C0-5B8E-0559-4769EED020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3F16B8A9-BAEF-15F1-3E1D-5B31137F85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18BD351A-1856-1AE9-A63D-83E677F7602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C4A5D10-75A2-D35F-9F19-6A6210297B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655754A4-20FC-02C9-EA3E-70147EF0DC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935C833-16A6-328A-3895-697B0998C0B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20D60F86-5ECF-2C44-6497-43D94003AC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2727F8DF-8549-6B24-1222-49A4BB2FDB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F4FCA828-D32A-354E-CED5-DC7FA2BE447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188AD557-90A4-C261-4CBE-8B3192C8AA6E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038C846F-C598-F9E1-B0F9-267BDE59FE5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6A9EE272-0F0B-C94E-9845-9EC1FB474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EA524D9C-5C6F-4864-CD1C-F220514623F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AFEDC7F7-EFDC-6562-288E-91A8D7C20D2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D3386DE5-8360-2083-1181-324690809A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C67B876C-A85C-718A-BEFF-57333B7DE5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4B1ACDE8-9944-5B87-2343-9392DDAF8F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A1D374C-9669-D7F8-6845-02447B3981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6862E5E1-DFBC-B4FC-04DC-C550C9E2F8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10B2B990-2B2B-B623-FD78-7C72EA5F0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D70E9B3D-E9D4-812A-22C7-4343744085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B3C1C719-2542-DF9A-FB85-05D5285271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6F260FE5-83C3-047B-D0F8-4931A418A4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7E9CBA1E-8E35-28A7-1941-D6016877B1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DCDCC986-F2F7-B167-A2F4-56D4357C05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23B9B01F-5268-175B-7EB3-99E2EB2D5C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072B8960-6AEF-8C39-80C1-9B62690BB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8FB9BF46-3216-AD79-8769-4969A90B3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2BC852BD-E11B-EC2F-338B-BE45BD8F5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FF0A3980-8A01-E05E-BF9E-63E39816B2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9D15848D-E439-7B76-DCAF-4240FADFA2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FE7BE7B2-C21F-6507-E365-22E5C58BEB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FA2DC7A-8AAD-82F2-CE8A-9801C43F3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B673C636-8EB7-5042-6894-64916CDE51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A44B0A1-7BA0-911F-BDE9-FD0542ECBF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584B0929-0E0C-1B0F-018B-CBB0306356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5989327D-D881-0146-07F1-1A1E9A288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2689E07D-ECAF-905E-9E1F-D6CF2EAA5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F4300139-2584-4DB0-94CE-5FB263047F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EDC315B8-CC2F-0CCC-1566-82E76F99C7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BF899541-32C8-94C4-6A40-D750C7A56A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20F7D4A5-5C57-FFD2-63FD-23642D90FE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90863BCB-13E8-56F1-76C9-8BBCC79058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9BC0883B-0A8A-D1FD-17EA-B2F9AA6C4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C7576EA0-EFA7-8A60-2A1E-370C2D200C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5B0F1796-6AC6-19C0-9578-FD9FD71CB3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F9DE01D6-A772-769C-2D02-A53CCB1F35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F0520E16-9A33-FC1A-0358-1E40780B22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6641E8B5-7961-024F-B223-0E428C47D6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2067471B-6CCB-77AC-ECF9-B26C21B437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39DF31FE-C1BD-18C8-D465-F2A51AA9082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F0548D13-6C2B-8509-0606-8453FD56235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5B2FF277-AC62-2D31-86FC-F00BC94EF1E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E142906F-DED4-4C25-4387-C6BC99100B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A5C31A6E-E00E-C347-2E35-BE1C802E81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EB067B14-2013-8C3E-69A5-E82E037A155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6BD24DB6-B5F9-ED04-F7CA-CDCFFB5A989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63FCA6BC-964A-344A-5579-240EE90ED18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3904E0DA-F884-3657-601E-2103CCC75F4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6130FE2E-F4B8-F7D6-C70B-03A750D4298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F6F271F3-1779-BD5E-D5E1-5618F3597E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FFE36340-3064-B044-69F9-D632C7F18CE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DBB9D177-52E6-9F08-6824-3875212823D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AE7C47D1-C4B2-999F-FBCE-7890B59A4C9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9600E1A6-9E2D-7AD7-B991-D4F229F68CA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4E3533D9-14D9-9369-1CC7-53D7F8ED9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3F434B2D-E7BA-631E-C29F-E08BD41633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B13D1E00-6E47-32E6-8A3C-956FC96FE1D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53E1FA83-C224-F6F3-3B9F-5DB7FA61C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C46D4458-76D4-19E8-4440-A9BEA8CBA3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B9275E52-BD55-7C6D-467F-29A4A0841E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544037A-15E4-CCDB-A44B-EFADE2E6BF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0A068520-4674-CD66-95BE-FB49E07BDE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4E307B66-5FD3-96B7-7EC0-837AA666AD7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A0A10F49-11DF-04CD-EFC3-ACC611346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47822EC1-3BDE-498F-C828-9BDCF0B16A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3A186DA5-C382-AB74-1239-CE61D711D51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776CA350-390B-F8F3-875E-923EDDD57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1EA5911-7DF0-B35B-594A-F345911DB3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CA5DE21B-12D8-0090-FF51-9F53479F70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F216FB-8190-C2B6-FB39-D823C23128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45AB609C-D58F-D9CF-6A5F-10931A111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60C82F4A-EAF0-44A8-88E9-6AE9EDC2E54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9B2FE8AE-6AA9-9D6D-5107-F022F0846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779AD77-7F17-A697-503D-6DBE703381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4CDDEC91-AF73-5DFB-3EBC-AC8ACE43FC0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316C2609-633F-5AE8-5E9A-75D4EF9C4C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8376CFC0-BD50-5EFA-E533-9B100A2613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272AC67-6928-AEF0-E95C-72FB5B18F12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91A7FB8-FAAE-17CD-45B5-F0BBC97A9E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D6541954-26E6-C5DA-55A8-5C9C8A8B88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3714612A-7922-3DF2-C0BA-DD42EE16B43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72C9570C-A98A-8D6F-6F05-4C613A0D18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E467A91B-4FD1-D77B-389B-242409328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92134826-CC1F-0FF6-FE7D-2F20087BE9D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858FF3D9-215A-92CC-33BB-2892767B10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FC8B1C56-4452-75A7-1B3E-AAB78DA35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12A04361-C836-2C5E-498F-7B6A37B5EB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EE7DC36-B35E-5332-AD24-18173BAE86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CECFD47-D676-643E-AB6D-55B3A3023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B56C037-01FD-7399-3620-9828DA3EFAB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6460A9AD-64AA-EFDF-8399-38CAE194CE2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2167A4E8-2899-1BFA-4B72-EC15D252FF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E3F7253C-BA53-1CC8-D7AD-2F897DF616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C45A0852-E25F-9EA7-8573-1A1E72251B0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43AC3D6F-9FEF-28E9-613D-0472631684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ABF20545-18E5-67AE-6767-012202ED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E31ABD96-7F1C-316E-0CA6-E1BA55CAD0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3E276A4A-8BED-F146-862A-7002B63D9B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70E46787-E491-01AA-F278-FC61468250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EB95537C-59A7-B639-E98D-7CEA16A332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4B2D1027-CF10-2F18-AF14-037B97E9FA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1D875E2B-2B0E-78FF-CCA5-12E03E9CE3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090EA3CE-B574-70FB-8D77-4F27B6867D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136E2398-6AFD-DBFC-4370-0DEB78823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246E73B1-2B2C-FCC6-771D-B4346B5F07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B283C5BC-5D15-A387-8DF3-B0BDAE1BCF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E442EE18-9174-1EDA-3DD0-79430AA7E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CBD4766E-3FDE-2B3F-0E59-C5DB578966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39AE916A-7EC5-43CC-28C4-5E087086A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FC44D11F-B79B-C193-975F-6AC06BF94D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716BC08A-F47F-0C49-3A48-F8F3B9B8C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7CF7DB95-2E7A-E645-9AC8-03CA359BC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14DF464-F6FF-C5DC-0D0F-B8EE124C01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DE781E9F-E378-F15E-64F7-000FD59E88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3F656763-8B75-365D-8E18-A5C5842269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F057B0C4-ACE1-2261-F4A5-DA3CC2E6E3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462B509E-415D-4D2D-65B7-32B94C085F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986D52FA-6AB2-6741-09A7-69221D06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D724196D-6A3B-C8D7-354E-5653F2AD9B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58D8B857-746F-2C66-430E-549480B7D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D5A39020-8C3C-94A6-E464-0AD9D1C83D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72942D91-2EA7-44DD-4A91-FB33801BB0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245556AF-DE58-2918-E90A-E27ED2738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189E426F-96C7-4407-CE46-317DA58530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43AE3C37-E282-1960-E8EB-2568C48C6B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F14ADD45-CED7-ECDC-9756-5AFCA4063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E102F290-8401-17B8-5E0A-059A50404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F63E656F-ADE2-2529-B7AD-81A55FD80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94906BC9-A2BC-CD2E-A0B7-5ACAEE7E51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0E6135E3-3FD8-53F5-7A31-596F42D88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F117949D-5E94-3949-2B24-A034D299F79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E014CB96-64B6-840D-100B-633EFBCF6D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7607ACAF-61B5-7497-1F95-83746A4DB93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15DBD7C9-8A67-D09A-3FEC-1CD53FF996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F05A65B6-D360-0BBF-42A0-808A2CA7186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90586B9A-6BD4-8429-9A52-1B0FE10CAD2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8B93496D-162F-C79F-1DD5-5F3237B199F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242EBBAA-91D4-327A-0A5D-182BFEF9D69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191C524F-C382-38BB-E5CE-33905B2D582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016F0B0F-25E1-483D-787A-0AFD8CAC43A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7FDB0658-43A1-82FA-7675-B0C42F67F5D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DBF59CBF-8FDF-1F88-324C-E4E13C2EFF5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7F76B732-2F64-79DC-239E-EF8C03A7826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10D0FE29-CF33-D069-A477-B457CA375BC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68B75389-B906-E9D3-BF24-AB895B94340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A9A2CB0F-D801-2E7D-8692-FF58D04E0B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03E814FA-4A60-586D-607E-48D2F1F54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FEF9CA15-134C-00D9-397D-57CBFBC6EEA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6C7163DC-86A6-D99C-637A-9B04406A68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A0B790C-0F31-B819-C968-D56A660CCB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966F762B-4F9B-314B-53AD-1DBC8987BB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4CDD0D79-4522-176C-C192-3389A63F08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8BC72E83-01E7-E475-95D1-E30E5E3FDA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3AF563C5-BCA3-0B42-C169-A4A7673E433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366650E2-CEB1-591A-0183-F571CB013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12B3EBEF-1CE2-EDFB-8A51-263D0AC07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1FF46EC5-D05C-09CF-8140-9FC159B3254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D0E6B7C5-60C1-3491-0E7F-8692DB9B7F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93AB592E-1588-6B49-BA7F-5B9660EEAC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6E55BA57-ABA6-64FD-1096-67212C1164D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DA9A88C7-8076-E4C2-CAA7-F54A8DC679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6283366-0899-D05E-B12B-0764740969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0CF9B890-7394-6323-055D-9B557E5AE0B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60B88184-30A6-8F10-104F-94655D9601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F4BCC926-A53E-C34A-F9C5-B694F594D6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887615-812F-D527-429E-F173CA86FF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F45615CD-3BD9-648A-574C-AA10A5F0F6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0B202B59-A98A-F4E0-20EC-8EC3F86A33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9B59589B-9B2B-FE6A-0E53-98E7195C73F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7C69437B-D1D3-C06D-01A5-C2BA0DFC90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42009749-8AB9-B0AC-787B-89A4099474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BC75FE9F-9C34-CED1-B0FF-B6C17FE2ABC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4B7EC548-34F2-5D51-A3C8-0548AABBD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0E55AE87-53B2-4E72-D0C6-503AD1C0D1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ADAB4F0F-0192-9987-9246-1F471687BF6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5723A899-038A-5907-A921-76B4701662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5919FDB8-B871-910A-B382-0E4563D84E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45672466-5B92-289B-E2B0-DCA5DEEDB2D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BB10A409-7EDA-E0A0-8B44-5F0FBAF78B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74C65231-9852-69D4-B8B5-CC7A9349E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3C62FAAD-55F4-C1C6-FB31-5BF599AADA76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AAAA5547-E0A4-0AE5-E83B-49617A9A00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A92086A-6F8F-8E18-D4E7-FAE55EAE3B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55308B0A-6150-816A-1B07-AEF8DAC8778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3F5EBFFB-E17A-C262-AAD7-A8A249EEA2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506A103D-FFC9-A345-99C6-C804CE3D05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DA872C8D-D2D5-2C62-89F3-58EB03FF74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1752636-492E-B446-C9D6-A02930FCC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E05E24B3-7868-3B38-884C-5E5B955215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61530289-74D7-4E24-6D09-E8F32EBEB9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04ABACF2-B0C1-18CF-4367-5698E9C296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775A1AD2-102C-B0D8-8AC8-85B223752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C930F361-D96D-80DE-23EF-68A763F6E0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7C80D48E-E369-3D52-0776-EC9B827FBB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55CD33AA-8E34-34E9-BC01-B4D7EF8A1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50562970-01AE-9040-DDB2-73720E0D7E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96FAC200-0C2C-4622-5A32-FC0CA2957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09989F2-7716-EEC3-642B-E4160A2EDE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9A275D54-FDD7-4F1D-249B-304202055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8B23CFF5-2815-7365-1386-3A3734709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BF752F88-D676-4F89-F5A7-51282431E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621AE0-18A4-4F4F-083C-53CD853A0F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8CADD84A-C5B9-4F84-AB10-B08262C6BE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DDDF88E3-0AF8-A26B-C01B-1809CD1B9F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D8C28F50-4C2B-C52A-0869-131BDC950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745BD8FB-87E7-F270-1191-A5A930EA82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49E022CD-0960-C228-6A55-981E0B8CA9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98CA3965-9F67-B13D-5503-0D4982DAB2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C95CE09F-6FB9-4601-3FDB-92BA23DD48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9E72DA73-A594-8850-6C95-752D2FE4A0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24B71D68-38C0-5326-95BD-FE91A65453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971DF0A0-2248-9C69-ABC2-CFBC456B0F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61E371CB-3997-9C81-51FE-92D57E4D8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7B8062E2-B5F7-F0A0-E818-EDA16870E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EC808850-DEE8-5228-2DCA-32FC5A63A9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BDDCACF4-6F0C-9F12-5522-63988E5BDA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796A9CE8-AF3F-5922-BF75-5AA4948CB0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94A11A92-8A7A-83D8-C7B8-B0079E1978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6C28E675-6C2D-58CA-EB42-9B2B1C9161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AD30AC57-D657-027A-855D-E751E1063E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B32319A9-2904-EA86-402A-9C3CE49540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4AF5C9CF-8233-2350-BF18-3F121F4193B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6EF2A3AF-8401-37BA-B4DD-ED93DC7797F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AF61FDC3-C537-B06F-F0A9-61C2EFEBE06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D98D13B2-3F0B-39A1-5572-90A7E8D5C4D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C496E3-AFBF-5177-E3C7-F86E5C1A170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1B7B3CDD-64F9-0005-6BF6-BA55A1DE3BE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37891DBE-D6FA-DC7C-75C5-F196C0F423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AEBCBA32-9A85-4983-DA5B-48584A61546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A8407376-6662-455E-A6FD-FD522CBAB7B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F02760C0-9953-2965-40E0-F9411F74451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CA9CB579-0055-7E14-9BE9-BCBCB6F8D1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D3C52299-0E77-E6B8-0F7A-9B5649EC263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E3E6F7B0-00AB-E3DA-18E3-6F1003F2964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92A08467-61AA-6FAE-CE00-3946BF6652E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E89E10CA-EF8B-CB94-8F07-2FC1968A932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42904AB5-5B25-0734-B56A-FEA0C7BBE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72B47E40-E60D-22A9-5A55-68C4CBDFA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BF298A69-1F1F-CEAB-9608-8ABDFA5D57D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D27E76E7-EB9F-50F0-2F89-0926EDA9C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E045C9A-EA40-C656-4B49-FA5F270611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9530C551-43C2-EC4D-93A1-051DE3D9EE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90B364C8-F494-20BA-F47A-3C30F3E920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E49A3E34-0FEE-2FA2-091E-43E6BDDDC3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DB6F1B75-B148-1B8A-C77E-6EC1EB12229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F550489C-4EB6-657A-1209-7E56DEB89A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F06F28DA-B709-A4E0-3008-DA2855C04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80D53117-FD3E-6B82-6D7E-FB4CDC7C54A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D4074B9B-4768-CE8B-9A22-0CCB88CCA4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BDA53F4F-632C-BAA9-4357-29C67EA6FB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A27B5EAD-A20A-2B14-1D09-84E289CC1B6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69B2D49C-D6F4-82D1-671D-50414EF395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701EC9A9-7024-FC48-D3E6-3533A8C5F6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8BB2C843-12F0-AA86-32D2-9EE53484109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11385A73-F4E3-818E-0C48-0CDF65C63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8413CB6-F107-F6F6-2791-A81FB984EB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2C53898-FFEC-53FB-C8D8-3CBA18353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4794AE1-C159-C45C-14B2-AA1788F75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9A99F8A1-9422-A4AB-0B13-D4D9B056FC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6A8C426F-3B16-4983-AD6D-99137C6A62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8A3994D-67B9-B2F5-C728-7D101D6B2C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38DE93A7-80C2-91AD-8282-696733E5D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533BF4C3-34E3-E12D-D9F9-8196FDCE214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36C55AED-28D6-00AF-A290-69B932294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CBDCD880-93ED-A347-96B8-32700E623A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3A94B7F7-673F-9D71-17DF-56C27DB444E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8493C329-90B2-2A49-2216-1F72EB34D2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405A44D6-D84B-C580-4C27-70F608A0F6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C3025AB8-6888-58A8-71FF-BEF8F6061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42B5C54C-B2AB-619C-8121-F645F74D2B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E91C1B39-F184-76EC-4301-3200E4714F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2C412070-B439-7EFE-D3AB-DE05CA314FF7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20897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8302458F-4116-A721-66E7-6CDCEF2E2F1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1FD8334D-C7CB-63DA-A36E-1C16000F8FE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61A3673-53BC-B1DE-1E45-EC9D626842E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D445B16F-6BE2-A50F-34A8-0E484230127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2057D02B-E2DE-51DE-4025-4AAF9C76DE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D75EAE2D-4E94-2D50-0404-E7F7ED5A88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BAE19028-28C5-0757-2DCF-F138B5DB9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EA4C2A0A-1310-CAE8-E597-31525D634A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872166D9-C751-D70C-6D84-D3BF0EC88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B74C2D7E-F445-BF8E-B2DD-2F0C6E838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B94831BD-1699-A1A5-6B9A-E20C6FB64B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BA26EF7D-FACD-219D-B171-EE7F7B6D4E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4E38BF8D-A599-79C5-2663-35C249CB3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86EDEE12-EC94-8E67-C447-1700E39C4D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DBF26B6D-56E5-4F5D-63F2-6792CC9E58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BF2DE0C0-BE6E-4A41-E306-18346D631F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2BB9C23C-9049-BAF8-4DAB-410C23BCCE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94A5B221-27A5-4D36-0D8F-51007A3F30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C2E53876-20FD-03CA-6A65-EC947159B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A491E4C1-308E-34C1-1F91-78AFD43429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698110C4-8105-0330-5E04-56D1D34146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AC3E240F-724E-3D89-F7CB-D0DCBC0374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1148D631-EE2A-E1D1-ECC9-E30DEA72D7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704C4A5D-AFBE-1E7A-3514-1E026B9BFC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5C7D6F87-BA50-B9DA-DD19-50D259FCC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F971BC3-A2EF-B0F7-A79D-BFCD4E9867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9B65D57D-E17D-7E01-CC2D-93A7A9597E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A628A585-32A0-4FD5-3347-209DA804B7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C7C0E3B6-BA1A-881D-B24A-82182D6F7D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632C2505-B1A0-6CDF-3367-5219140160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880A2732-2BB3-21C2-83A9-3928163C31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CD6402B-A0EA-27A8-910C-2DAD6F424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284831A0-F431-3799-9095-1ED9EA52E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1D8107E7-2DEE-B45F-C9EA-2D4453918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9C657CC3-2326-DE92-94E9-6DD0F1E42A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8ECEDB5B-E538-F175-B6E3-BF744A5B5E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673B1222-B55C-C063-1014-E8E7BB5E5B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913395D0-1B29-7A74-59A9-65BB72922A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A54C1A45-54FE-0F17-30F9-7447F5680D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88489152-80B5-95DB-6565-10B92B1E42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8777DDC5-EBB3-A276-42A5-AA6B9040F07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8BF831C8-EBA5-4A96-810E-01E1CE7028D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5B450957-0D2E-D828-4ED3-610D63F52B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B4648439-1681-34E6-14C2-A5979AF7A1C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15D3F285-2006-AA32-36AF-281D769BD73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1FA7E4B9-56EE-A561-5F6D-CD25D10B1C3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3FA2A4D-E7B2-5689-3C08-AF11285FC3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92FC352D-D650-DE79-5B86-DC3D9E4921A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A76F0B63-BD4E-B7D4-A4E9-C9B4E87A248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DB2BE1E3-A445-0281-D828-7802D2AC664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DFF46A65-9571-B0AF-01C6-AC2FA543757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6D48E61-CC10-F875-49B7-F17AF3EF979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B8614984-1C4F-CEF6-7DB4-6DB495432B9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C27802C9-4DFD-7268-B2A5-CCE2BEBFD47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315173D6-39D3-B934-E9EE-996734FFCE2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6BCD5A6-52D5-F123-763D-308190B19D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CC5ED54E-E474-AFAE-AC17-C13D3E24A8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65C294B9-2B07-AD78-1BB9-0CFBB15EEA9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3DD6CF6B-9E0F-EC3C-473F-E483469BC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F05A5C2-EF2A-31C0-C31A-272A7D0FD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4E040145-615E-973C-F375-B53CCCDD5C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DB6B70CE-AE45-41E9-783D-8B1982C578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7C547415-938F-4E59-3505-8FD490ACE7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18AD7BAC-9DB2-38E0-70F6-1E88BA81425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46CD1168-A491-F1EC-34E1-4EAD903A1F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C5AC56D4-287E-B366-28A9-306707C2C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D7BE9297-DA88-7908-7DB9-CFB963309D3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90EAE9E8-5FE3-EB17-2A75-C7D6C91EC5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CD71CD47-AB17-277C-F7D3-3C05934E53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6A75BED-FDE7-78E8-9DFA-5ECCE31E5B0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20393613-CCCF-94CF-D4AD-9775C5DD3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8D06020C-075B-F176-FF44-BD9E6F8B4B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C3AFC93E-16AA-6D47-41F9-6B291F9CDB7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E833B9BC-23D0-19C1-DA63-78AB9BB7C9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769F1956-AB50-9418-08C9-5A7750A9F4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5D3F423C-31B3-2DCE-F8B7-C83277F991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B3F8577C-D358-3646-C41F-1D780A74A4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0CB77244-4FA0-2B05-63FE-040EF2F94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EE49906E-EBF9-637A-5D87-EC1186E8ED4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46F8AB17-F367-BCC9-4FB6-04DCC3569C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08F64836-5FD6-547B-0D96-18E0617F99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44E4275C-3B51-D633-ABBE-58E8B2DD276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BF6A92A6-C137-6904-BF37-455AC06100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84B4E1AD-5DCB-0707-842F-A28A25924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1A5998FB-B441-808D-534D-B6AF79F1F1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DE977008-E2DD-2546-96D8-36ED16F37B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E5084FAF-470C-FAD4-E0F8-146AEE40F8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186F47F0-1F29-20A3-73C4-4664C474DEC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F278F93D-456E-DCAA-55A0-A9F902BFB4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893331B2-3373-9E7F-E728-4FADAF7E33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C715BE57-B8B1-C6E0-F5ED-392892302815}"/>
              </a:ext>
            </a:extLst>
          </p:cNvPr>
          <p:cNvGrpSpPr>
            <a:grpSpLocks noChangeAspect="1"/>
          </p:cNvGrpSpPr>
          <p:nvPr/>
        </p:nvGrpSpPr>
        <p:grpSpPr>
          <a:xfrm>
            <a:off x="4085616" y="3217384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B41E437-A20A-8F2E-2062-E20AA003295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A817BD92-9C82-C576-FE7F-01077B86AAC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EF062871-4286-80D4-897C-94D80249C42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1795065D-2C88-A553-2A02-E59E461C9AC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687EF279-D03C-A559-4825-7B101CE728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600F543F-43A6-0CD3-574B-98BB281A8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E9F6536E-6AF3-FB6A-F178-1A2125D225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F9985E5-F169-B96E-EA76-96BBF28216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359BFD68-F6A5-BE8A-CE58-76447CD747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DD83397F-7BA8-1CEC-60AE-1A66F4E5D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B6388C24-3FB7-6DE9-0179-57DE9FAA3C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514672FC-1292-C4DA-F2A5-E5A4A396B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24FB540D-CE58-46EB-0C30-CC5FEFF60F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66A6F623-013B-9AFF-84AA-F48D216795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AD4C3EB9-09EE-0E5B-92AF-8DBBF122E3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58893C37-A10A-E913-DDAF-F9FD3D492C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63AED703-BE35-D585-6863-9485193281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3C052919-640F-B3ED-DA68-7AE0721F7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CABD892A-D18C-78F0-AE38-F89917BF8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5DC7844-4014-FACB-C4C3-6E0DF0DEB4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18819385-68FD-835C-2DF7-57EB3F5065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3FB3988-BC66-B81E-B146-745708C17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1C186193-83E5-F1B5-67ED-EF0E6FC3FD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3FD9C07E-7652-5F14-D8ED-4E9190CDE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9FADF37F-0664-1EE7-D6B6-535A7465B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A7CFE5D1-1806-361F-2BEF-4ED8D9EE3B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AB7C9C86-7D38-4ABE-C780-EA078B8057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38E39F78-7473-FF88-12ED-96248B1D4A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F90B5656-F591-D70A-7A6E-3D980617D4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7162096F-FFE5-1B66-B805-B5B8C781F5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BC0EFE23-BBDE-87B5-EDDF-6C04A0EEA4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06C0D013-A814-56FF-58AB-55020D2832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DE98DA1D-0EA1-0340-DFCE-F8097290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F17551C0-E8A1-3936-6667-916710241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2AD26F8E-6F02-A82A-6A9B-BFF5DB7559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AC12B0F7-925B-FDA9-8DAB-89101B8D5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20B7F0E2-DEC1-0CB3-0CDA-FE85D8941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05692A94-5C42-BBF7-425F-CF9DBEF757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A5064711-55C0-951F-EC34-05BEAE4473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D91031F3-7CA6-A1C5-7EEB-3F8BD533C3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DF8513AD-B8E5-B3C0-370F-330BF7DB6CF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B9CF51AC-B1EC-B19D-C15C-53B300DC9F2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17EE4ACA-179B-6083-ABA9-46C3ECF4F9D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088CB028-A136-A928-B2FF-2CBE1F468E0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38B27DF-E4FB-6975-D187-B3D25E965BB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7EB7F06A-38F5-1B14-D89E-B1CB2BAB49C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620E026-05D7-DFA2-0DB8-F5AF37DB1F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5D482C09-4688-7B8C-59E1-9E6496D8AEC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52DEE6BF-BBBF-5D4E-A44B-B103821BDA3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8395BEA8-651A-4D2E-3DA9-050BCD33749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E7F554E6-D6AA-B904-1AE7-7A8F4B15790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8C521AED-9C1B-D960-5148-ACCE3AD4429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2BB6B4AA-67D2-DEDF-F4FE-34F6EC6CEFD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CFBCB270-E352-8A59-7020-AE3F8AD67FA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9850D5A3-104F-88EF-47AD-93510BCAA19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E97BD78A-A8AB-D064-3A29-C2D2D9F339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3898D1DB-7DB6-DAE1-A76E-5CD4B8578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D213C304-4AC0-92B2-2DD5-24686A43AB0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2F81E2C1-91E2-222D-EB49-88935D0D47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81AC4419-F8B7-E852-6EB4-B0102FF6E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5B588719-7737-858D-8DA5-6490F019A3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259421EE-FE93-83B3-6962-AD2FBE57BD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6ED4C818-5897-AFE2-705F-396611CBEF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F5AB8B92-AAA5-2ADD-BC1A-201223A8322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408E34E9-C6F2-58D4-86C0-E84E7B210D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D4CA744-C1D3-4644-E801-A5C76472B3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FBF72193-3368-D9E3-F50E-37C4D624587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DBA052C5-4941-92F2-F086-51985964D8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F5300AC4-D079-558A-36B4-B93C9562DD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CD290353-1AF4-ADDC-A9A0-58CFDC0DDA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2DCD242E-537E-83A7-C953-8FBA92417A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8E0613A3-BD0D-53B2-2F84-394BAA54F2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47804F48-17E4-4327-798C-B3DB8E09E92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D8F5691B-36D2-245F-224A-03673611F4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F770A8E0-7E46-2B67-E90F-023A8ACC8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0DE3D26A-2D75-A1FD-DD7B-172BE95F350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AD8EDF17-C3DD-F3E9-9485-974B109F40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E2D2460B-DEE1-5F5C-57BA-0BAA5DEFB3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DEB6FDC2-CFF6-8E53-AE83-A6F79EAFF4C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4E686F3F-99C0-BD22-951F-88091E8B82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607F3A4C-74D6-B700-95F7-47C72297D0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9824DAA1-2770-304B-0A16-5D57B654F2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BFDC6F7E-BE11-9B7C-0B20-F7CD3ADDBD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0010C12E-60CC-FE1F-37BA-C5A807714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1B942B20-4DE0-AC4D-FC98-11A02F4843A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22726672-C3D4-3BAA-2858-6E800C518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6B77B14D-0C9D-6ADC-C80D-7BEB7A8F3D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70B577C0-3CD2-FA30-601C-92D35900CF2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FC45E482-DE04-2A02-90BC-47698DDC27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C5F252BA-7134-FACE-FD26-14C6681536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4DEEA829-3B34-60AF-3155-31FC4F9446B4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29081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3E747C40-0654-2A99-1614-0A05541F882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C3F84636-B95B-E8F6-C643-3DA0F6E5990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4B4EA95A-ED57-0733-9C52-A7ECA54A0E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B1CDC730-0A75-19F2-880E-FE3416CAAD7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2D9EBDB2-8450-7FA8-1AC4-9C7A0F5930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89ABC62D-5CDD-C7CE-B7C8-9D9F14A77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A46D1F91-CF4C-BAFD-BF66-2134E30E71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B990AB1B-BE4A-84A3-401C-957BD0235D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92BC10EE-046A-0675-BFEA-4A1A2A1AD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9C4360BF-FD66-AFF5-6130-F224E69570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A22C98FE-28D4-5006-A398-17333992B9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16BAB4A4-EB17-A72E-9130-EA951C962D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C8DF38DD-A9DC-AD39-85E2-3EC9868712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BB277656-D60F-F243-4216-57375ED65B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678D9678-9B30-6334-9E9A-8D4F3335A0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6A7EBA6E-E7E4-FFA0-37EA-39601C81E9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AC75FFC1-CDCC-6231-65BD-2D650F790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75936A12-BF66-8910-793D-1481EA63BA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3A0BA743-E444-9296-8174-C8C185DA45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D6A43E40-F151-E651-EF02-88E0EC809D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A31CBACD-17FF-307C-7A3F-D97FFCCCA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C1F40F45-402F-BE50-ECC7-602B8CA441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5BC7F9B6-67B2-B2E2-61EF-37997181F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AC1B41AF-4626-13A0-26CA-494A61EBD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475198A-B264-98C8-ED5B-5362EEC0D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CCF531D4-E8AF-06CA-2083-07BF4CE37A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E23C99BD-0C68-C023-F23C-65F72C8FDC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8C741D39-BA93-3DC0-64B9-94C6C927D0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E5F00102-051F-71CD-E967-B630A55D6D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6396FA9F-14B7-FC2B-59B2-DB19A3E060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240876C6-EA69-B412-F9D5-63D4C5E066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FC98BA5C-113E-E279-D218-F3CDCF9A68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D2D9E1D1-3290-8CC2-11B3-3E8400867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0356107C-C9C8-74E0-A0A4-823ECBFA1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BC6B5E53-1AEA-9FDA-4FA1-E7686B8E60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DE596A69-B81B-A27B-833D-B686C0A360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AF46A344-DEF7-0363-4E0C-57D59371FB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0DB87869-9DDA-93AE-A094-948F52D6C2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C1EBF33E-E38F-4C90-D506-F791C59C04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87DA4F62-04EB-010C-7863-6CB9B6518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D6A7C7E6-DB77-BE39-2E16-DA55C3A18E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F221D6E2-C328-A0A2-796B-C7B7B204FEE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381F2468-B521-E885-EA18-087E1CB4875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2AE741C4-136D-4743-1660-56240397423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815A9588-ED90-935A-975D-6E1FD03598F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C9332B0C-0D24-2E19-AE23-7146C7E909F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0D2C75B2-0E5A-B073-496F-364BBB9F87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20445B45-6EFA-22B0-6D8F-697F81938A9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F0F1E119-7A8D-46A9-E37C-CD993300AAE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564BA3BF-C3A6-1F89-647F-1A6FF40011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44942F60-24D2-C422-B410-FA6CA0DAFB9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9A41F822-057C-0824-FE7C-7C5321F0764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765ABBF6-6B41-7DA4-5C5A-936CE560DD8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CF5C8EBF-8D45-0BED-4DEF-D220207B9E9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08FC098B-6DC2-2F93-C8F4-E175131B70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DB358BF6-054F-8731-C382-C737F031B6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0E16AAF4-94EC-064F-6301-FE027EA53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C511965E-43E4-01A4-60DD-D9C3C18E9CB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5CF90F84-2917-FB6D-D8F2-173F194AB9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4166962-61B6-DE66-85AB-070B5E5E7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551BDCB5-E7F8-8407-3345-29591D5B3CD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B149E648-C527-2650-2E08-4E44AD80BC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7EBD4E97-9629-6B99-22B9-A5BC228F4A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199F533B-6D1F-911B-F39D-EF353ADF18B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5917533D-192F-7698-F15D-E1E6CB605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D33354B7-2AB5-A896-4BE2-C1D07589E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748A73F8-83AC-6BAC-2424-65FB859AA37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D6E9522C-E18C-3C89-A868-7248DEF8F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B4C87298-A018-A773-AA0D-B2FCE09CA0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3BA3E66A-5D33-53C9-EFF5-92DDFCB4C88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9EA98377-38EA-06FE-2632-C59A4986EF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510F4EB0-42FE-0998-5774-4A5890C623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E966EDC1-76E9-6930-2E8C-9854BA5639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46118080-0F01-5D3F-5A18-35ACC8C38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91D494BD-CAA4-2633-0001-65649468FA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20C43A9C-9CCF-96E8-D4DC-1714DE5D4D9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1188F07C-BED2-9FF3-2687-F768A8D3E3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AA132374-EB32-2CC5-DB7C-1967D00D60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F536AC9E-E2FF-0FE9-1E69-608A7129786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E4B8DBE1-C106-C7D0-26B1-5CBA205DFE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4EE7DF8D-D283-F5EF-4856-68A981AC9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7150CABF-4956-AB6D-5EC7-F44F9FF9F6A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9DC6AD8B-8F30-947B-54EC-35829F7E1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B5560FDD-F5DD-6560-513E-AE8BB9C7AF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82010A8C-644A-D5E7-F84C-586E1319EA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98BDB197-3581-C47F-0AB8-B4747D29C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4D8A8736-9C5F-8018-1B90-772C5BE977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DB8C73FE-B8AF-1E95-9943-29E1F2C5068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C0C68AC7-F2D3-4FAB-C18C-B8E8A8FD31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9C07E40B-0E42-48F0-4D5D-6B20779719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D00B8B6-2F25-253E-D946-A6FF0F0F79D5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35910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76DABB18-D7B0-F61C-6680-CF38C2E6289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37A158C8-9CD2-9AEF-A6C0-953E5C343F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90E967F7-2972-B586-1AB2-37919DA276C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E22639A2-BC28-A0D0-A8E5-1BAED4EFDCA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43C03555-87D0-1D1A-1A60-FAD9A0ABAC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F530786B-0515-B46B-CA19-A5403DE0A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E4A2AAA2-C8D0-B2A9-5534-9819CADBA6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C8074E9B-D0B1-BA37-BCA7-8C7D755A5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B3EB2618-F5B8-F3F5-D778-9D9CE9470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8058F427-DD68-13A7-A7A1-25D624E97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CFABF5BE-EDE3-9AEC-E442-F2D77C14CB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4E88A60B-DF93-DE05-C3BC-18EBEDB84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BC8AD53-359C-DEAA-2325-27DE191BC2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51C7A38-3819-4990-CC95-E64FD240C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647355D4-7D3D-1FF6-EA38-69F8A98E00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35BBF7C3-F531-33DE-8302-E69AB04663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002F019A-A3BD-AAB4-45FF-E164ACCD54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CDD244C4-6AFD-D8B6-A5E2-6B7250211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FE2223F9-4792-4DAB-6075-C3D538AD72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2801E74E-DD40-9593-2D1C-BEC9F628E9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92BA9ADA-E654-4AE6-FDA1-0C96BCDF20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FA9D3433-EE94-1FF7-EDA7-3D0FCB20D8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E8EDF303-1F59-C174-4CE7-3FA9B5CD8B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8EC1840B-FF3A-3724-0881-8A8AE0B563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EC6A4FA5-E13D-FDD0-5B62-3BE146829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D8C21ECF-D3CD-209A-34A4-8DB585840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48269404-8F43-5DBB-087C-F0DD3F17C7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A2A319E7-563D-7FA8-CEAE-EF8CF5092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D13F34F2-09FA-1574-4F2C-99E2A48873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2CC1A93C-12D5-266D-5BA2-E1B99F5B2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2F576E8E-AECF-CEA4-B486-ECD81C9FBF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DDCF3E4E-41D0-F513-D6BA-9D3CEE1BAD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06909C42-F7FF-8127-7306-E27A6E313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F174553C-262F-DB65-2D59-55D4577C8A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62C6C1BB-BE0C-1785-DDF1-7D343E6996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7304912E-9652-A5B3-9343-3C26E5D86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ACD2991C-7F8D-CBCB-9640-FA231509B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3C7676F8-4070-BEBF-F156-B9CFA254E7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1CF61199-ADE5-1DDB-9A20-C2CA32E62C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4CB63F65-C255-D7F0-5197-5361D43830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622E439D-453F-2D12-F61A-3D10157B90F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80CBC159-4D11-4774-5081-514EC88C3A0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5F99517C-5579-FB74-36ED-677F06994A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D48A87C5-B474-254D-7890-4ADCBBCFAB9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C9196B6A-6F29-015E-93D2-ED8919B05F5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C9813CA3-6AEA-1C17-30D4-6BBFB9B6804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A3B303F6-4F4F-BC51-F02A-B10DF2932E3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4FE8E0AF-7B93-2874-2C64-5645694D9C3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876B29D-2B8E-2C1A-B273-FAC56B4987F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276D2A6F-CB79-14CF-520A-32961BF32D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09CA79B2-6CAF-E74E-9DC5-5FE0100309C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353C7872-8157-F479-07D6-1EEA1B41AE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1BF0ED1F-941E-2F55-7E2A-FE2E09A3DC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535A6E9E-9E28-C53E-300F-ABDC9FCEE66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AC3EEA6-9DEE-C8DC-F130-FCD53C33573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20B45B9C-D78B-8EEB-75BC-60DD5BA539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9B2D3EE8-3BD2-A792-A4B1-C4573D1669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211CDD3F-76A1-DCC8-C18F-152C444014C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29227B4A-8FF3-0B50-FCFE-371FEDF724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3C2042DE-1A32-3A85-8574-2E388D1DF5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6B0B62D6-1540-8E61-94C7-D05CD11A070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7CA455-189D-A26E-64CC-64C7A4DE4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25142639-1687-C5DD-62CE-ABF0AAD577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DE44708A-803A-8798-EDE0-974506A53E2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B34113E1-9ECB-8A15-E594-CAA0B5129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6004ECCE-5E3C-8040-2945-FB873EED69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E6FFDDDA-F88B-E350-A8DD-6928DA27322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547C26FD-8FB6-67DB-0195-DBBD8C1DA7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1215CD89-19F9-5959-FF1E-AEE73B065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BDE44599-F573-DB4A-1310-15B0598AA2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7853B957-3B59-5237-7AD0-75F96B12F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07F8C9C0-471E-7C3B-D295-3F37D8D24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CB6030FF-2169-8CFA-7043-C0BD28B170F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83829334-B381-497C-33AD-343648E90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13FCDB19-3FB1-81D6-5C05-0ECEC0A746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620C8F97-AC53-44B5-A3A2-94BD9D4E1C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75F281BE-8E3A-F58C-2C53-3EED1DC9E5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78C0B047-979C-02E1-4DE2-56495EBEC8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1904CB85-F27D-2F74-20ED-83356F6838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0A67A50E-AA0C-52AE-8323-2D1FFBBDA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AA533BB1-34D1-8882-37FE-DA9B3CD529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D990634C-BEA3-7861-A3F6-A6D7BA1CE3F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DFFC3551-EE19-15AE-E325-47F8A02122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627FF8F4-F642-4003-C07B-FE0A37D868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C40EA081-BD15-87C7-6E71-2ED5589D21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6F6D9AF0-0BA8-21CF-2F64-0579DBE19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210F7FDC-897F-505A-B537-FB8E2FF8FA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1DDB8B8F-8ABD-BD38-16E1-E3B29B83FCD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2DBBAFD4-B487-2A83-0C85-23ECA824DF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E1A52AF8-0EFB-F3A1-B185-90F04D91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4E60E25-42AF-086D-190D-5E8A8CF9006A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D93DC115-DF2B-79FE-AE0E-832D773E2EC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6445629B-D4FA-E96A-2365-C5DD88072C1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B6CF1562-2160-F0C4-7E6E-020213D7D31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4300B2C5-53D6-BF47-C50F-375FBF5B271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12E11A03-D51F-3203-06A9-B7B05EB52B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EE9F2A1C-194E-29EE-EFE9-7720AE06D3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202AE0D0-847E-0759-AC05-519BB3DC33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02A44B63-8FC3-7DD2-DAF5-D9F4F6170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3D42D412-4ECD-0534-3A5B-98D6C69AF3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42D5C49D-43A8-119E-B80A-5C0917975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3461BF71-EC88-A97F-3E46-9D1E8CB381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8B7B65A4-7758-4346-0855-846F09A204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E4E29457-A1BB-8AC6-6426-4E7674BDFF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1599715A-69F6-4D5B-9224-B63BBA24F4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8D3B1EDF-8ABC-584B-248F-B5E0CF00B7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C642F050-69FF-1933-4E8F-96BAB2B21E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A5E60EB6-DB31-4238-E511-846B05F731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EB0A06B1-3F44-94FA-53F2-F0E9295D1F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2C9A50E1-41CB-D211-0E27-FCACD30653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72C2A3EA-AF81-A981-82C3-DF4F5C0C67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7A7BD722-8140-8E26-4F53-42A75B67F9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CCEB9318-1FCF-E33C-5A57-0345BF4B8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BE7127A8-B3EF-1D3D-5D87-62132DCA51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CE312202-ADB6-9C19-1A4F-B519FD0C67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47509285-A9A0-743F-9399-9D3C665983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FE36E1C3-A3AD-BC06-7DE7-E68DEC0566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5DB4E407-5280-6B72-620F-BD48B12578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3FC69E23-2FBC-AF30-512A-3DE267C25B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328CBB8-2C56-AB10-3A0B-2F65CF7961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7AA08019-1C64-353C-50B4-74A8CAD21E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4D33EC8D-01E3-1920-8A96-FA1AF34895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51BEAA4D-0870-984D-FE59-703ED3EB23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F7A3B283-E220-F55C-57A4-596BFA5F86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44B9B6F5-854F-DA47-A8CB-F414257C7D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F429994E-7B26-FE9A-0DAA-451B5DBF3E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1E08E40C-B059-A631-4A19-8065F4835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77B3F606-FA3C-AFB5-A4A0-5576D7A7DF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2261AEC4-43BD-3E1E-8B2B-F0D9FDAED3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DFAED542-FCE1-76C1-A305-EC9EDD2B7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F9C0BCE8-493A-AAB5-23EB-2F83ADE0B7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453C9492-AB0D-E037-AAA1-D6585991F86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6F32E229-A7D2-B5F9-20CB-C45D8769A7E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F4F50744-92D4-3018-D4DC-E3093F3ADF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DBC7DFAE-AB27-B25A-3123-508428A931F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1D912C6D-CC11-E2D4-E658-788D4D7ADFD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1592353E-0307-D94E-444A-A9DFF79845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9BD5F93C-3798-A120-A832-B93DE5717A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4AB38FD5-7A7A-65A2-33DF-7A88AD44BD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FB79D586-A402-8413-BE55-B5F8A126887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26144630-6199-C2DC-D1BA-48455445147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BEEBC2C8-37A9-E97F-D467-0BD0F80B9E2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705FDD30-785B-8BC7-47B6-F5E147B969D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060651C4-B731-6A43-3AE5-1BA5C6897EE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2B53A9E5-002A-1247-8BE3-D9591113D09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111A44B4-61DF-0D9A-86E4-481166A5C47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9E01ADC8-3F5B-C4B9-8AE0-6351F5C68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9852572F-4FFE-10AF-4B8F-68CDA59A95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CEDF6F8E-614A-7F85-3927-C9EB70D2FD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4D52792B-9C6F-2697-33D4-8063EB1684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AFDC519C-45D1-2FDA-976F-7C676D7E1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77E20808-8C9D-41BA-BBD8-3556A605645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FE9CED5C-ECF6-2A7B-4F42-793D3AEBD0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2172AFCB-C55D-B380-66DF-9CED7DD576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B0837C1E-AD39-E4EE-63BA-BF213E92E94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DC477687-9444-FC80-8467-69D1FE2E8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40CDC821-CB88-C797-4206-8C399E0454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B4465694-A1DC-99BA-8058-EFCA9695CB3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4269BD7C-1EE0-F378-5D14-D8C906729E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E082284D-CE74-8E4C-21BB-1C3C7638CD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9F0D65A5-B846-3F36-BC3E-7D27CFF52D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098F39B4-CC6C-0ED1-029F-5E8749048F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1969726C-60D6-7E81-6161-FABE3EFDFC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46BD4C02-6267-91D2-E9B1-C3112D9FAA7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6A448150-0DFC-95EE-E387-695B1A620A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DA80A09F-5EA7-55DB-3556-8385403239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3E85E0C9-E3DC-B1A2-9EDB-D1157C562AF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9995AD4A-82E1-5135-2452-432D0B89A2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5C4CAAA9-3988-6C11-AEB2-D62B096969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19574C91-F391-5117-9B8A-DF1D9F2B5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32630BE4-9260-2A2D-5C58-1104C48A79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0CB6522-37B1-3C12-CDFB-A7EB0CEF1C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B8298A9D-8143-8031-5D62-3F9D29C9692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7FB1DEFD-C897-CA84-72A5-C9CA8EB0DB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D3D6A165-5A43-1F7E-5420-F4D36B0B29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9DB04D33-2F99-22B0-B80A-C7B06A322F5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B1D533DC-0943-B9F2-B7F1-69EF53937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6C10F7E5-1603-5ACF-988D-BD3E04F32F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F33B419F-0F61-E2C5-EFD7-10B34BE3918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9D9CB67B-04A8-648C-DA27-11F186706C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182F1553-42CD-138A-AAE7-4E984CA97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01660DD6-54CD-0B04-FEAE-D86FDC2DA9BB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2A0CF8D3-56D9-118F-E9CD-78FC63C2AEF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3E504F7A-BE87-391A-000A-DEFA739BCAA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1DDC6341-5F1F-A5C0-3E9A-2E2CEACF8DE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891D038E-5929-CA48-ACC1-E0CA8C1103C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7922AD75-E0A0-5643-2572-1941984BE8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1DE33DD6-5594-F2A0-E939-A619E0A47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F0BAD15F-E601-B307-353D-35CEF165A4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DFF97BD0-D94A-4B96-5453-365486E963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2479FC79-3827-6B4C-3CB9-18E628BB7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80F32BC1-B610-D730-8402-3B8AAEC7C8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8E58DCBE-9C4A-77F1-44DE-1E831B48C8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CBD7C4B5-A85F-BF27-F5E1-80A12E7082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5B21DA6F-888A-B9EF-F7B0-8959C32A0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F00F634A-A46E-BD10-F227-ACB7EEB3C8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086981BA-34A5-A93B-8A69-CB9D2D1A30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8E46DA4B-C310-B435-4F50-2FA10C554D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5BBD8CC0-6FDB-28AA-F16F-8E3708D67F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98BBC51C-857D-6A37-A4B9-D923B350EF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892E34EF-B758-F0B1-B235-7394E3D485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2A28281D-A944-DE37-0A70-793A259F9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E47FC8D5-5F94-E890-242C-E69264C391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FFCD9263-6DAC-DE3A-919D-6D40B1A21A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DD0D6B89-8855-9A8F-CF41-F08E4F82E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F798F122-013D-F8F8-6CF2-131315C1FC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916D1CE2-FED9-D8AB-8919-FE7ECA489C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DF866886-CD20-0B29-B64F-1CC8EED20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3C78EBD0-7CF3-589B-FF99-F4E504AE59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25326C0E-B066-3DBC-6215-65C07F594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EFDBDF1E-70A9-DC08-6E55-AE9C2E74F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A3BF048C-9F5E-4B25-AFB5-C8C4E54D6F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D6C320A-0891-34E2-BCC7-72A3CA5F1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F46819D0-3EAA-0D6C-2202-CA9DF9A569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760E3823-F33A-5BFE-0D13-E395C923C6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F4214355-082E-348E-0A71-3A2E1FF860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C4774863-A69B-EB80-9BBF-7115B64ED6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F65C49B4-2D45-6775-D789-B6ADFA926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A80A7BEB-4E1B-41BA-50EE-AE6599929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E7042905-3756-74F0-81BE-26D304EB4A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7F1F3B74-F456-F538-5047-6284A6D02F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B9882E0C-CA1B-80AA-1119-78C6DD7FCA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B87F351E-33C7-D944-24B9-7AA989921AF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B0F7E0C2-F8A8-C3D2-77AB-EA115EFE5CC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CE65E492-67A9-DF19-BBC1-05BA6E1172E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33DB5046-50A9-2A53-CD61-DE60F42D3E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3E2E0C28-D2CA-9C90-B783-77E9A7F5009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281CA4DB-C0AC-D0F1-C6C1-924D7F783D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E9100A7F-4788-B270-E80F-51076F01899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D731DC58-84CB-8608-375A-34A7BEFFE53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04670213-3621-A207-E675-9684CF9656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06B057CD-E676-BEE4-AE0A-85D8DA9157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2E6036E3-26E2-E301-867D-D02E8EF1667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5EDFF17A-8420-8F4A-5FBD-B08405EB74C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F5AF2030-DDC8-E1B0-42CF-11D2A2D0B53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69F75359-AC0B-DCFE-4B66-FB26D32639D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8D4118C9-31E4-130B-4815-D68C016115A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64177530-7F63-35E7-0F6B-E106D97109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E2556B0C-F4D9-D6D6-6832-99A33B56B0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1BF3C9D6-7E15-1463-75CF-056CDB266B1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712564BB-B12A-6258-EF59-754F94C6A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CCDD2415-B002-108F-E858-D6FA7C4185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803C6801-EB37-9E0B-E271-BA3FEBD3D7A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AB6A5602-2026-833A-FF98-E2DDC6D8B7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5DD25856-390D-71D7-E0B3-B7DCCC568E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52FC7212-ADFE-C848-761D-27FAB07912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6CBD9C79-A3A6-F457-656A-B1473CCA33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557FCEFD-B148-1E1E-04BE-208FBC7018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298CB9B6-A0FD-BCAD-F7D0-5AD5BE211EA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1B8E4DDE-BAB2-5DAF-C332-AA7ACAB42F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A19CAF43-756B-8077-CDB8-8EE0486DB2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DCC9128C-E259-67BE-8799-FAD2CD43C41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4D0E1213-117E-0275-D486-3C0BCFDE23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3F3506FC-3F7F-E7C7-1DE8-2E4CF872F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D2B99F46-6BF8-17DB-D434-78FB7C409E8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F26D2894-990C-7043-4A89-FF3C83F7B7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6CE9ECEF-8E0E-4AEB-472C-4120AD23F0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D23F9302-CF97-DEBD-D535-6A3A4115B5B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13B802C7-FE7B-C021-9AD3-1E9E93FB9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DAFD6EF4-49E6-8B5C-AFEE-CA699DEBA9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37C42E25-7DA0-595E-8E58-2DEB25422DC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DD89C50A-E829-161B-A6AF-BC05320196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0BD92AA1-1CA3-82DA-0276-1BA715DBD7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C0C18D1F-2764-FD9C-CB9F-18C956C1E50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21C37E4B-3C23-8EC5-5F9D-772C0AE775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101E64A7-9775-4875-C56C-666289290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872EE9C0-581D-4303-987E-F7A28BB1623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1521DD55-3C01-440A-250C-9658F53E5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8C00DC2-6D24-DB9B-4D03-7D329F2DC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DFA869E0-7C26-9758-0AD7-0AB41EA5A29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F9601DB4-2865-6FBB-DF25-9DB0409EF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06329341-2DCC-1537-4094-11ADFC2584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27EBFC1E-9D0C-3B0D-1489-23B73635BCAF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2B077B45-E159-A5A7-3D0B-FF84D6D25BE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2A0EC6E8-E76A-3AF4-D21A-7DD384E8384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EBBB92F7-609C-389E-BEB8-964BD7FD9C0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D1850608-0123-D6CC-E67C-CEC6D1EC4C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F4F8F3DC-73D6-160D-C687-74E709F38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10AA3630-E7E1-493B-9592-2399B24B6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D1E63472-809A-1829-05BE-E9333D8CF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9CFB2CA3-539A-4802-24B4-1292539CC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2AA9241A-CADD-2004-CA0B-0A792592F4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E75C1FA4-04F4-DB04-2FF6-38540C8136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9AB60F8A-CEA5-0A08-EEAC-B78ED3EDDE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B678A9B7-5F17-F770-F27E-33ED11263B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D8B9F7CF-4D14-52B3-1D95-CD6F2B3A00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BBD8F4D1-0CE4-8493-283C-1AD9405DA4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279758F5-5316-7108-5C60-503196D71B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5F748726-5438-F9C5-B1CB-1E698F1C5B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933420F4-A28B-A866-608D-EB95D9791B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A4C10978-4D35-CD37-C6CA-AFE22D872B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B3E484AF-2A2C-A162-55AC-F97A39870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2A6F7135-BFE0-C4C3-7E17-F499A785B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54067029-9685-BB75-FFA0-2B10424FAB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CA042E27-59B3-D335-55BF-E08E9B752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C7E50797-62B2-F705-2AD0-3DA8E39192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301FE7AC-9BB2-8CA4-84F2-FC5903F825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EF52CB08-A321-6B07-4360-F293AD6F4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66783531-8AAF-F2FC-A20E-EE31F39A66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32600418-F9F5-4489-5035-00AF96800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D51497BD-9395-3A54-E5A3-9C7B91617F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97C48B-35B1-D76C-0CE6-B1B625DD2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C0AEA571-C4A3-2E10-D83B-72B0C67EA8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35DD58D7-67F1-D21D-8614-76D2835672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CAD5E81D-9136-5EF8-DB8B-C61A8753E6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6319395D-23A0-8627-F4AB-F8216D6A3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B3F735EB-E473-9915-2700-BD4E47DA76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B87ECEE5-0948-3DBF-634C-0AA261A2EF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7B5CCD78-460E-F34B-7737-59A2CBAAB7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D57FFC94-7374-2211-FC24-24058CC76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16D9316A-1A98-70E6-4288-A569FB0772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1FF1C2E3-E029-1479-AA0E-8277F90676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30791C65-1CE8-8813-BC93-4EF26643D3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4D50D9FF-C7E1-19EA-1EE4-6DCF2DBAFF1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42F2DC99-1229-8D5C-FC0E-65549124751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0248C93B-4679-6A13-90B2-2CC5794BEDA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E65793BC-EB9A-AAC7-392B-70C2BD3293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7937AEA-B314-D5C5-0AED-38A562189D9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23D287F6-9C6A-1EF9-F2B4-73198C7F109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6836C9C8-2FFE-28C3-699C-7B801BAC526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386CBA6F-AB98-12FA-82D1-0A6F4EF3B6D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56C8EE52-59AE-3527-CDE9-9F52B076EB8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F66EF135-0649-A0C5-D1B6-BCB9233316B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13BE6D90-4C8C-5088-D140-B455C010697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6E8CDD85-F1FE-C20B-FB9F-388152EAD02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EBF72A6D-68DD-67A1-6187-3DEFA80A44C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AA3867C5-4E12-D5ED-79E6-8ABB5042B4C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76093259-4F26-4FA0-42F6-C5AC9712E5A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446171CE-04D2-DD22-4792-E6596F20C8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27CF5271-E69C-3040-6B81-C235DF2AA0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790362E0-C268-9AB5-F572-EFD724DFD47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3F66110-5B32-D459-CE26-619461160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6B46BC27-2548-629B-F3CE-0D2C171A1F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A0782A0-1471-CD57-B0F8-2232774161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9A6E04EC-D310-7D6B-D2FE-2825C638EA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84D19A8D-5D63-BB32-E16F-83E794C566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CE6319F6-D161-9632-FA5A-9FE0CFFFB3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2119FEB9-0F8D-61A0-EBC8-023BDD1DD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C4E9B798-6400-C913-0728-E877D0BC8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DDAEE32E-298A-D3A4-08A2-415239DE5EF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3DA6CFB3-0A7E-F41B-D783-A3586CBF6C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7A28311-099E-74C8-7E77-4827D5F4C5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6088707-AA90-653E-332A-161C0FF7506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0783025-43E4-84D7-5EAB-39BD55CE0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834D7CF9-5996-3EDD-F8DE-9AF618871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6265F132-BFE9-A3E0-3362-9F9110ACF20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9C842E6E-609A-9D1E-8940-6A40981B1A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3C40ED9D-64E1-DF36-3236-910C9BAE4D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1BAD25DB-9F9E-3AD5-40DF-67618566C7D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D8A07D08-6164-9FE4-9E8D-39B79B9CEF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3132A0BA-B35E-160F-7C85-08EA38723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5CE7FD7D-1D34-3E48-54DA-28291D341CA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AE07653F-BA36-D22C-1687-155DA40DF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A5700A17-00A4-5B73-992B-E694C5DC5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2B9E7128-F9D0-92FF-27DF-1F9B78A198A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23B5D908-4C98-A5FF-2C8A-5BCEF735F6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8B693302-C71B-8AC7-C705-4A86EED9D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0AADDB97-FE78-CAB1-C9A4-96E5A52282F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CBB764AA-0F29-8AF1-6FF2-C40A3A67A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96CC53C0-DE86-6A75-A60D-64AD96C106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8536AA6A-E413-85C3-2DD5-A1A7CD5910B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A34024F5-92DF-D4D0-8A8C-5BD9320BB0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19E00E3-4D9F-5716-6B94-BC2BB31265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87794BFC-7A75-AF61-FC34-D906D66F5121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4D992079-42C7-1821-D59E-237D494E464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8DD33EB0-497C-BB08-8F77-8E898F46BE2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B6E12758-7E44-7507-D65A-78626A7CDE3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13B4A0BA-FDB4-8054-245B-BC269967174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FCDBB83C-4395-7391-52CF-2D3CCF4C7B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A947A841-1972-E522-2061-F47A041CD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499720FB-3220-025D-08FC-A743A17AA5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C83F6B94-42FD-5027-B513-89D3809471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C78ADB3D-C76A-9D1C-0217-C6A6B26657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122A6EF7-87C8-EB51-82CE-E53DA951C0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41CF83B2-E595-4C90-10F5-767FD3795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6B0140EE-BCD3-3A62-A72F-8745667199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4EC4E968-C89E-508B-D541-AD1611F23E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59AA3CB6-E9B3-4FB9-0E0D-06C6D6B260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7B3ED361-C046-D297-0D06-91C7F1629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FFA53537-50A2-BBC5-5D56-9AB41719EF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4E0BAE3C-0C97-C2DA-58B7-883734FD20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0B4AAEE9-2C8B-166B-7B40-32CE9D6D2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8971FCAF-8387-FCCC-D689-824D7F9314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4CCBBEA1-0974-DF01-6C66-3A81B81839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BE7C9C37-693A-0C6B-98A2-E07A5B3B2B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60FD4986-CB84-028B-1A50-15A7F18B4D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9E5A0D1D-4750-EB7E-EA19-C8569BB5A6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F67DFEBD-49DE-DA7A-FEAF-67BC0BF106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23E009DA-E285-E2A5-A543-2206D58BDE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38E6D76A-ED06-881B-0C6F-AF5622D0CF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E86E0CEA-273B-D3F9-236A-32FD5403F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FD2908FA-0D1B-4A69-1565-0E762777CE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37909DBF-80A9-CB3D-D730-51CF430B7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B0F955F9-B3B6-AE0F-E030-70708FB4FA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21546F-FE13-84FB-D957-761A96EADE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0941A025-C8E4-1DD4-1E72-86EACD4834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CB2F8A0C-712B-EDFE-199C-32EAA25E63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26437803-12C3-DF49-40F9-B80A51951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34B0030E-6321-F56E-3BC0-B92078EA54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B22BBDF5-DDD1-FA34-F239-0E7F4A60BA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569A6AA9-5C0A-0700-755A-DB656E63B2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2541F1B9-4E8B-772A-FFF9-922511AF83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E173B75B-59B8-377F-C8C1-1A6C1CAB2E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3942C089-0E77-4962-0B2F-E8AD58EEAB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5F9BDFEB-0745-984E-20E8-0603871E803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BD639C69-8CE1-4972-4CA2-B6ABB46B395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050E01AF-A4CC-8F47-68D4-FF6F64D2A82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D186ED45-D6AE-1055-3DD1-10DCD2F8466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EA9D265C-85A1-5010-B016-B51439FACE8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D751DB6B-79CB-F7A1-2E83-1B9A4A73EA1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6C04D5D3-521F-0AEA-65C5-553A423321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1CF16A89-02C9-AE88-0213-7E9F1FC5E25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AAB71AE0-2DF6-9350-5233-B764C398E0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2D4937B0-AC1F-E348-DC3A-21934BB9360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5816AF2E-D883-0083-8A2E-60D8CF18A43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713AB289-27C1-1A6A-0E87-270D46992A9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66985CD1-72D0-414F-222F-601ADE2A275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C04BCDD0-FB00-C45E-3F19-6C73B61A0FD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6191A254-B178-5FF3-D3D6-4C2F848817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B6DEC02F-9A4F-D5BB-51BD-3C61C62466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5889B93F-C99D-A19F-EF5F-9B2F172B45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269A83E9-29CF-3750-4FAC-1C28F4BF392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6D399CB1-6FCB-5031-3DAA-6DC6DC8341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808E27A6-C785-2A2F-6F36-9FA4B6B76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35DC0048-5007-B63C-64B4-9ACC9C1F0CE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98338E75-4777-F84E-2D7B-DD50567A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078B5031-3FC8-F851-B202-4E74002AB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6C5DE72D-E2D3-512D-9D0F-1B9C97B7165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D5078EC8-951C-6F0E-A0CF-26A3780239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CBB833F-B000-EDA3-04A2-1F1BCA33E7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6CC3C1C5-243E-4AB7-A111-E9C91C45B8F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C330788A-5945-8B95-A6A2-00AD4931FB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3FF5FB33-06C2-6CBC-D02E-0A4E3B4E4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F5D1AC3D-8788-0AB7-5586-8B224DA3934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9A706EEE-B3D6-4FA6-E110-83940C83CB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115C0CD-8B10-8C90-843B-15CDDBC0FC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12C7F6D3-2F63-8E68-B577-6ED587059E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F354A5C2-E79C-735C-B72C-E64DCFF878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619944EB-269E-73D0-3BAA-73CBB0E601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744A601D-B7DD-D17B-A16B-93B80F7BB51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A1B3B7EC-3C96-CEBE-70F4-291CA9EB4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B243CA39-4E4E-2C92-FAC2-69F41368D9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FC8550F7-10AD-9CF5-D669-DB1C7A02EA8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6B01E613-945C-1B27-9535-C019565343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CAE0CDC9-941B-C303-F0E7-B43F696A7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7556E68A-7354-EBB2-4E2D-273157FBF0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38A05520-F92C-D790-50DB-DDE583BB12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706F6BCA-CF90-C691-458C-55EC30E99F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9B148DAB-B31D-E470-DA08-DB1940591A6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E2AC8FFD-A6E6-BD6D-EE30-AFC127D858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76C07514-DDB6-581C-2D35-D17BBCBB5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5EC90ADE-7729-F1DE-078E-AD95676C51F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667A669E-6A29-F214-3B68-500EE18F9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7DCBF302-C2A5-F39F-265A-B5A838D51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731D664F-271E-90C0-7772-3937DB9AB238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62E984C8-5321-3341-9501-530E6AAD59E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FEE22FDF-57AD-A59A-1F09-7C532EA4D89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E3241BD4-1197-09F4-DAC9-3D0ED76950B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8975460A-1B37-65C2-E603-21A134C48C0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BFC1D2CD-CDD1-2BBE-5D78-6A47B4A5AE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DD915B55-7CB6-99A3-60BB-667B13F55A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6764590B-273E-9CEB-59BE-003EFDE4B7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53DCD61-3030-9156-CA52-C55A904C1C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4481685-4028-E814-F38E-264E426DAE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C99296F8-88F2-C333-551C-6E42680F81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7824B36C-456C-7A60-CC6E-CE57AA7A06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9860A2BC-A1B3-8049-738F-C624617C9E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35A9580D-5564-4C62-DCBB-B2F2A96A06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A4798777-2E63-5F29-3EC0-2D263CBD59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786E7C6D-DC06-CD94-D92E-080344F20C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7EE7F911-BF7E-ABCE-D110-27B4DE6C07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BA46FA7B-7354-566F-F9A9-6B5212C049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E2E9A6D7-5A25-9203-E5D5-373DBD73F9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5DF60104-5A6B-071A-746B-90DD2E7FAE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A77767DC-53B3-0EF1-7560-654B938E37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D7D77D06-ED7E-9152-19CA-58838E2B91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EC1861D3-EC29-3708-AB92-F98788EC0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8B737EFD-2EC2-117F-1B90-F03621939E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0146D97E-79D6-EC79-CF66-991763FD655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21EB43CD-FE1B-6EE0-6C90-76910033C8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2A11F2CA-86B9-5832-6FA7-F53C05DC10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1960CED3-E401-D65F-A78A-8C53307921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EFE8A54A-37D1-DE8E-80F9-6459598E4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E5E0EA5A-E1E7-1F69-8EBE-D468CFF30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9E0E352A-4D16-9866-30B3-A99D1D95AE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01019AB1-ED65-0F15-8101-ABA6CB439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742918E7-FB67-9D58-E0C1-D63854F18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B6FBF9AB-177D-D62F-1AD3-41E5152C2A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42C8A682-6794-F11A-0808-5F60AC797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250E06E4-856A-785F-F4E7-2F57BAEECC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0F1AD3C8-7CAC-1106-808C-98ED3E966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6742284D-1C9F-FEED-1DC5-2D3071B045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0AC3459F-4A9E-6FFE-AF28-0A81572CB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6F48BD99-3D9D-FE8B-3677-1F78712B45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EAA4ADD1-85C4-49D4-8771-05B77CD929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4EF28AC2-2F9E-5835-BFE6-AF46F7C4B66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EEDB0EBD-C5AE-0211-BA53-5AAE58C1828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250578ED-8843-360F-7A1E-ED9B610572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674C0608-5004-325F-5015-765B243FF5B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C2760A60-11DF-FD42-17C9-E2D4D8AABE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5FC82F38-6520-2BA0-013F-099BE6871DA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EEC5EEF3-6B4A-BC9E-5E62-D7313D54DF4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B1C1351B-CE53-7259-5EFB-B3FCC3B6D88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E00894A7-778F-E1C6-0408-5C884FD7991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64EA61B1-1C67-5DF4-9DDD-F250FBFDBCD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2C8E8985-EB26-6C44-77CD-AAFBAE9EAF8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014ADCCF-2E6B-F7E8-DB47-53F9B5272C6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C9A185D5-15DA-4E20-B308-4F961828F67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E552EBE5-E51F-5766-B4BB-92B46A6DE98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F754D4C3-F245-1CC3-46C4-7C2CBB9C8C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DD8214DD-5C63-5DAC-9C25-9A4F432F4D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4868081E-78C9-5382-1DD3-6F07B12B1B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F488CA93-10A2-1A5A-1A72-AFF89D9A7A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BD52C30-20B9-B2FA-4E6A-9F24DB5220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A0762EFF-3258-1471-E27C-FA290B84F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F4764367-58EC-F067-2433-209E2CF78C5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789FE167-0332-7A23-1E53-060F8A3543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556367E9-09FB-E66A-5178-BE5FFA4691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6DA07D9D-2278-A83D-0055-8862C770E8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9E6DE825-0100-BDC9-B444-F82B5BDC47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8AEBA4B1-2A98-940E-EEA7-44FBB501F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747FFA93-03CB-EB87-1B66-A8FD8619B9C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96CECB56-BAC6-B43F-9CC4-2A93D5A83D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C1A6D1B4-98AC-08A5-E0B6-05465DDFE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DB32E06C-64F4-0C6F-E1D5-3B694DCED23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E9B922BD-F3FA-6170-5374-0A078A984B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215FD648-3AB8-3769-6AD7-AB935F7977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6BE499F4-C106-AC06-E43D-B757C49EFF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52333182-4064-837B-4903-262532B4D5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12BE7E19-C633-4378-11EB-BC67DD29E4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2716A360-05B4-D0B2-AC88-B07535A771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73CBCF60-2E05-7D1E-7F02-E48EBB09A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85ABCDD6-73F3-8665-BB4C-7BE0CFC5C5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352EA2D0-913A-20E1-020D-BCBCB76ED79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E64B4040-8DB7-1F45-9ADA-EA06C3761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A7D463DD-9A09-98DB-ABD7-1701B7B687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5C9A63B1-3BBB-5F3D-0B2A-E67D9B99EE8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87AD6541-AF0D-0920-3F75-211B894EC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3BF533AE-B603-282E-C521-5422D96EB9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E36C11E0-2C1E-0C54-0E0E-B9C29F8B04E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19A16B91-45ED-220A-5140-503584395D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505DDCC3-E713-BF6E-F312-359E1DA8F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B20ABCD7-D6E3-FBCB-C56C-E6025A1A63C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4941C4EA-1A89-E1C5-3D07-3BF6B4B68D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5127CD3D-5E48-3C12-EC84-E0AA8A667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9F02B2A7-B333-B94F-4801-F35F86FC402C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6035799-1BAC-C498-F6A9-52DD374622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7E82D30B-4363-1908-1916-DD6E7044A85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7442AA7E-7F65-3DAF-D149-9FB18DA9542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475FD9BC-F4D8-F55F-C11B-9278EEEF52D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F92692FA-21F0-F6FC-2135-9C5EAAE00E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F5A2814D-FF77-96BB-42E6-E1FB0CA3E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11F880FE-F10F-8515-335F-E2E1A20F4A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04339618-C3EA-CC18-1BAA-DCDA7F438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5EC59D13-22CA-E9C6-D175-EBEFD8D18D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01A07987-1500-FF0E-C54C-B3202E8FE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2E493539-EA2E-251A-ACDB-D34A37FB18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7CBDB00B-643F-306D-7853-A89D8FE982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146BE4EA-EC22-6A8A-FCC3-0580B8C23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BB9211BE-0E94-4C8C-6B29-037CC46FA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369171B4-8E05-9006-FBBF-807208D23D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6207BCA4-F06E-7807-421D-49D9CA7F30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0E429C7C-73AB-2DE2-8E57-CBD773952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AD744FF4-8F8B-6B31-864B-3CC9483E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ECB3591A-B5BE-644F-119E-EBD6AC027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C050F495-6F7D-AF13-3426-847A6FBB5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704C23A3-C540-B9C1-16EE-788E801AC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5C62A212-D84E-FC1C-2A3B-BC17453823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80962D37-B3A3-4242-69CA-048B9E3531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4F7C96F7-B9EA-5751-85EE-A655A67280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994C244F-3A1F-0F9C-D799-AC1657D11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95A7BA2D-2307-6992-D462-52559C0732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38114761-7A07-FF14-CEFE-BE2E3EB07C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08824A5-4F4E-025D-A663-69D1806208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1C3320E8-B753-784D-F335-63E1BD5686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FDB4EE54-F44C-3A1B-1696-FA0685FE0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EFCCC3D8-CDBA-AA7D-4580-13F23EF07C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A0AD40EE-5635-F247-2597-C103103883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74CA3B8A-5B7A-D742-CFCD-78DFF6F64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159D554B-8EEA-5821-258A-561BBA1DC8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9015C610-4513-4119-E359-9AE14318B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C0F03FDD-AA56-A924-5359-27454A0E01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6E56C1C-5884-9FE2-B778-7E5D809608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E60A0063-2B4C-26EC-1286-D604DD237E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3635F942-2BD9-4A28-718B-F49A8B0537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3CA1E34A-1265-D51A-1F7E-D13574C03A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0A5C49A-837A-95CC-F141-F04E8E22480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D4C3155-A42B-CF43-CE14-2F9BF582DC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BFEA0994-3B99-063D-5E24-FF1EA55DA70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AD397E0B-97ED-B98A-4396-2FB0A6260FE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4FB12A1D-62F5-4812-5CA5-B540B7D6DC9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DC3E10C1-63FD-48D2-2C37-7B56C14A2DA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EA528D65-B491-A13A-6CE6-F2BF054616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EE10A1FB-D9BB-9747-E22F-3311D2A80F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0F4BC315-01F7-CD00-9542-D70BA22B7B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BCD069E0-D25A-42C5-B076-E0CF70D596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0BEB430-50E8-90B2-35A1-3956DEBC4D2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2076BF19-3D50-5198-BE7B-0E31D0D1D1D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65224212-7ED9-8BDA-8D7C-C24892574C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5767596D-5A61-28E2-8D75-E9058B5C18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2B70FF00-E594-6673-1E7D-51377BD59B0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353181B3-6BFD-C2D6-C479-16458B6170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1ACECB9D-CDA1-F9FF-CA20-4925AFD690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7EF31426-139F-E94F-28F4-06624460707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EB87379A-CB0A-68E1-D332-5A00168E2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3B8D6CA4-2E18-CA57-0BA7-589AAAA25B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61C07AFC-D9DA-CE71-77F0-C02E2F8570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40347E7E-DE40-DA4D-962B-70CFB2243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A7316B7D-1156-E136-2E3E-0B988F39FF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C7847024-574D-7CC9-63AF-DFDA9DEB106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DAD087E0-32FB-25DF-E369-6266C6C04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06634424-3F51-C82F-D5E8-1DBBC7F4A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43AC667B-5C17-B9F9-3DBD-B26B26C9A40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D66C225F-DB59-9FB3-DE18-88E428E45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10709B8F-4928-30F6-F14A-3541F94F2C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126D8623-FB18-0166-54F6-43915136D96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E975908A-2D77-34BA-1BCB-C42313A400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33FDAA4D-3776-2E75-27EA-12876DA42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1F72BF90-6421-B5D2-7AEA-CB71F14C9F7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4BF61248-0CA1-BE7C-F13B-0DCFC065F3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72F97EA6-FA8A-2512-A8C3-61805027BD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3F3F5218-DB2B-7AEE-CAAD-21593F16DF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358DDC4A-7CAC-C115-6148-BB5E47D03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F018440B-0794-A1B7-2AFC-F4713609B6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7D579868-36CB-7257-A126-826E4A8FF16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2F8EDA56-3932-F500-B744-06D5C7362B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71B09A03-2F4E-B206-6E0A-E5DDC1BFC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8856376F-77A0-7705-402A-6C630BE6EBB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BDB2B595-6E34-33D8-D7C4-1DB9CEBD5B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30128879-8343-5C8A-975D-715A97935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114839EE-5323-6CF5-6254-DB9F66734D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611830CC-06AD-CA49-583D-5818EEDE2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99448BE2-EDE2-D5BF-7EE7-D0865317A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E11D885D-8DA3-4E59-ED25-86A8BFE7B62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8FC2E33D-F3AC-BFF8-9D67-5F6C54919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9FE9A157-F7CC-A399-7184-4F2763E8CA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472D15B3-2E8C-041B-5E14-C7E61A1E8D77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FC9F1DC9-B13F-0617-191A-C470536E3D4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999FDE3E-5816-83DE-C794-B1A6CFCD791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CF61211E-6D5E-98E2-F458-4A431DC199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EBFAB477-3E51-5D00-2D5D-A83CB552712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CB725C7A-1CFE-3B51-03B4-FE84237EB7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0E1F4A54-1D4C-F3DE-F32C-608D941ACF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C98F4BD3-B849-518D-615A-01D674946E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24F044D7-8246-B3AF-00B0-9C8D5B1146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D3049CF7-1A1D-29CB-4DD6-1FDCCADB6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5C59F1-8DBF-6038-6B1E-33FA3393AB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DEE21C62-A9F1-145F-8B19-36A84B0D2B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2C9159FF-2838-DF56-2E5D-7A33BB9D1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0AF63116-A6E6-41E5-3E57-98DD0F243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D0762353-1FEF-FE14-134C-DD74561371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68891E3E-7BA4-1BFC-A358-CF9157401C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9B5E1409-9991-4BCB-E331-EB9BEF854B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B8C86245-0CFA-5D9A-E628-68F328E8A8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EAFFAEA4-D566-EB4B-BC29-00984C9784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CBE9019B-296B-B54D-23B8-B77E1874C8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14121B02-4A11-BD4E-8597-81B8C5DAFD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6786B34D-29A3-A7B3-49E1-72E4D9BDF1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3761C0C-1816-717F-282F-A971FB8994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67BE6154-D04B-D608-A018-E3068B909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80EF3F08-2A29-FB0A-538D-0D82D0FC82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202D9FC0-CC0C-73C8-33A2-C117A7ABA1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29A431F3-B1A1-D5EF-994A-3C2058A273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52627DDE-AF66-0CF0-3C91-77B46216C1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07DD3CE5-E7EF-24F1-DEC9-B43ECED4D7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5FF53F8-DBBA-0C1D-A8CC-23084A86ED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BA8E38D1-B9D2-F446-1213-8AC21AE53E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AE8139F2-44D0-7AA0-6444-80172182BD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E2355737-A438-F388-4118-869609A85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EC193574-DCC0-0646-B762-E378242C98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8A14645-705F-8545-17C6-9D988385A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849FD34B-CEE3-6995-B86B-BC5FE43A19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5D82E1F4-F547-9E74-827B-4EF40BFD5E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F6E487D6-D699-A21A-17F6-C838BFA847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E079D4DB-5665-5B56-E4F9-F7F7FC9AC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1F8B6EC1-8F56-92E0-BA5F-3FFF43096C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586C8863-ABD1-0680-A773-3F5F7D8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E4F2FD92-878E-2017-0314-072B3336317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0B37034A-3926-5F04-3B2B-BAD320A4FAC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B96A777A-456C-C31B-7F64-3DC9369569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6A07913A-51F8-96B2-E0A8-CA3F95DD4CB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C72C612-842A-2A33-0970-B876C5F24C9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4433B45-79F3-FF71-CE3A-C64BE4B64C4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5121A717-E8A7-1341-DB36-BBC55F3486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0487E168-6572-D29E-7C79-057B8F37CF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8BBFC797-7532-2C0C-7F89-9F85386FAB4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F6DD7222-CD32-CB95-B8FC-B1F5A3661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B26AE9C6-B853-1FCD-1220-90607EC40F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374753BA-75C3-22FB-7117-9A95D205DD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37AB42A5-582A-B246-E610-3641BFD48F9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0FC80179-AC8B-DAD4-1FE5-1CC36AF69B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C482CB4E-6BB7-0E8B-AB57-B9D339AF196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37B8FB49-0748-8893-9F35-2D6D939C2C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882A6AF-D2A8-A8E4-AAEB-790D5887C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B394C382-7DA4-C9CA-EBA8-08B5989CF0C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B7663725-C776-142B-3128-D75F35C3DE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E7BB1BF5-A9E8-F896-FD7B-BCE0AA1094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0A937827-88F1-BDB8-C7CD-C3C395D244E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05C1EE5D-C7D1-19E8-EC78-9120F08570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E3353478-1A70-DE69-BDE4-79E78CB815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656A9C7C-0460-B3CF-5821-C496F8FFFFE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B21A8E9B-8A2E-C32F-876A-BA11BEFCC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343ACAFD-1BAB-9EA3-E8D2-5C6600AD59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6519DF02-2563-439A-E093-0E48DDE8CA5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A5136B68-B110-F016-A830-67BE010DF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8A606EB0-BA5A-5804-76AE-4EE234CCA3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EF7D99B7-B5DD-8AE1-E78D-3CB2DF730D2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54057650-4879-E5B5-2C1B-2F193B71FE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D8EC2D85-1F37-E0AA-0046-CE2DCEB5D5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693130D1-9793-621A-D6B8-58D7D2C6BFD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E3D35BE0-8EEF-E31D-5B66-66C5846C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309D8BB-D842-99B1-73A5-1E989EF5DF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D22E7A4D-2D22-196F-5D9C-1A7A4D7D4B2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3326C899-5921-69B6-8622-F544344EE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3A699BAC-11B2-3016-632C-F7F076163A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7A4CC930-9163-5E1F-F962-80884F325EB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1B12FD43-6F2B-D567-B82C-80BBA68202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4B24ACA0-7769-BFA2-FF0C-68EAD28201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7FF498F4-E3B8-D7AF-A4EF-70B7F78BDDE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F45E826D-2120-D3BB-C7D9-C31E6338AD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2FA95FB-8B52-9594-6733-B00755C02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F6AA4149-025B-2759-A9DE-C50D040713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EE016E34-2213-ED44-519B-96D9EB91C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97B9DF9D-9CB5-9D67-06F8-4FD194EEB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8BBDAA44-2B33-9817-5291-076D8844EAA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60E26321-1437-0D9B-88E8-766A6CA10B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2B1D286A-5A2B-DAAB-63A4-36D441AD2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C082CA64-3937-444E-9318-37D37DDE9CD0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111A3055-436A-408A-0705-B3B095DB8B9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DF58DEC6-63DC-73BE-F9AD-D16686A1D5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0592A024-88E8-F4E0-9948-BED0D563232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DA47088D-630C-14DF-86C1-530870CC85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B1FE67D9-0692-D49C-6B03-725B0A304D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072CD341-7F1D-9896-4797-9DA81F05F7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278B11F-C867-CB7F-B046-5C8294FEA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AAA1211C-D014-726C-D732-A15650BA8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9CDB7354-3A9F-A5AE-31B9-FF1FFC1786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B1E86A2-77C5-9995-2008-015E9F16C3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FDBC1F9F-28A0-5566-D592-869A54B67D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39B72CF2-FFC5-024E-123E-4D644A7AD3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802AC1E1-39E4-DFEA-0F0E-39898BDFE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051CE307-2D34-87BF-66AC-0F59494E4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1A276D61-D8DF-4C76-4934-7DF8784CE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780A9E68-AF5D-843C-2D8E-73207686E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825C9718-520A-6611-F378-7939465CE2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737BC2B3-CADF-CAFD-10DA-5CB12844E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B755388-4C41-2130-0F0F-0C81347FFF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9C747947-877B-0C27-83C9-77D5A9B76F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0F54770F-F22D-1D47-FDA4-DEEA9C1640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A2451387-D008-A56F-ECC5-687A889033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45CEF961-939B-BB94-3556-12353C81B0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A8CE1420-2636-31F7-84ED-1F444A7439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26C160EB-DDC9-1B14-52BB-5AF8AD97DE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B1A2D342-B4F2-FA67-F574-F1DFE30F1B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29C48BC9-30CA-F0C0-4591-3045AC4D7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8E9A07A5-618C-1A93-F38D-909446899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278B40F3-E539-80FE-93F8-8C35A2A4FC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A76624CF-9005-E985-14D7-6555AD0CD9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C7C0CF17-ABDD-92BB-D87B-449B9E170B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3F8595FC-FA1B-E8F7-9419-7D45F0BD72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AA172A6C-B2BB-FA90-79BF-5128568223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C7A7D44B-1DF0-759A-EE5D-B908F4FB8E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1D915A37-90EE-BABE-4D8D-EE1635CBE1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4B6EF018-4735-37E8-BC62-D9FA0EB24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8F45B637-C1B2-DB21-FD0A-82F591D90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79248328-17B7-FCF5-75D8-86644C8E14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9B162A12-A9AE-FAF7-982A-76765E1498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6F70E90B-1589-4F05-A4FC-334B2AC31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54AFD9BA-1018-D0BA-47CC-057A303962C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DC925191-47FB-A095-5339-30FA35CC852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E949B332-14BC-988B-B796-1122D5CD5C2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D992A11D-E1A2-BCE5-7879-540409CF23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08C9FD5D-DCE9-D170-1380-5A8DAF9472F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B796F3E6-CA38-4E91-6FF7-481940FF481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7EAFD605-08EB-6552-A8C7-B350871A69E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DD89A081-CC3A-CAAF-05E3-A1778D41DE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E39106D5-B569-E652-8D87-58305D1BA7C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7C6C482E-B918-5128-FD21-708E0F227D7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1834C788-1443-5C93-7197-E0374C180A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E35B72A-8B14-BEF0-E297-44B5E1F921A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4646B94-D42D-5F3A-CB94-0A4E93E4AAC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E68CC31B-ED5F-600F-8E50-6F0ECFC7758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BA45F064-F38C-35A1-BF82-9E165EA0EF9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606776AD-7E24-FB15-086A-4CF352F1A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5049068F-2117-8A65-2FED-0F237948BC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60DC1CF2-3EE7-51BA-697A-F7D01305EC1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23895EFE-D5E1-9057-9FFC-9CBB4A32B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C435EEA5-1A1B-0C89-8CA4-7EC910CDE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8795A173-EF4B-13F3-4872-8206E69A72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E081B11-34D4-CCD2-C8C6-16EE929A78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B9A9E08C-BB9E-8E5D-7961-554408A1AD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E66AF884-B889-9529-5101-8FB3BDFB1CC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589F13C0-4CC8-FEDC-DC49-69B79BA33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CE9BF784-F61C-5CDB-BD8B-301813FDB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7AAAB442-0957-A994-9D58-595497EA1F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88F22405-78A9-CA76-5D39-B882D03A05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DCE49BE8-8D0B-9532-CC47-CC42DA598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7F01F76E-8DBC-568F-14A7-1C29F0F838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6BF4BE23-022E-43C4-6955-69DC47BD08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7112985E-1338-C2CF-D77F-8150D9B29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6AA15FFA-29C5-A1C8-5370-60C407E3EDF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2D760B0C-783D-FA03-81BB-78DD617EF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74ED3AB5-C960-6902-A8E7-0C8EBD7B13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E72D9897-19F1-881A-FCB0-8929A786ED7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9AEF939B-F570-8191-FF2C-85BC858E67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EA5C3E2F-A983-D7CE-A6D6-404631EEC8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DE2E7DDD-078E-CA59-CA2A-936028E284D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D932B360-1BA8-6379-4E75-4CA06A70A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272D720C-A309-1605-62C3-6503C536CF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3F14DD36-8AED-6206-78C0-1D77AD016F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A7445815-E74F-08C3-8EF0-9E48B897CE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BAA2F13D-8ADE-F4FD-EAD8-6FFDA015FC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62A9654A-9DEC-4B13-8C7C-9094D077229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CB049F0C-96EF-F04A-9CBD-BFFD0659AE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DD9241B1-D0AD-A8B0-B6DE-E71CC7C2AA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E189A9A0-541E-28DE-9802-44DF32AA63F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AB8B3515-3C2D-3ECD-062F-7765A2DC3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E31F9975-6C3D-D107-2F6E-8315E60E01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F2A35E13-D63F-F22F-FC66-1D47395E9BEC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5DB37981-0436-BE04-8965-8F532E9B1C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8DBE1A46-E610-E5A6-C817-D9004490987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6CCBB51D-813B-975B-42E2-4649A97A726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3AE3D95D-0A56-498A-02CF-77A3C7F4040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E2E95A8B-5629-C89C-8AD2-032A184E81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C84C15E5-335E-5DD4-2105-DB94C78C4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90A08F20-82A9-6D28-24E3-CF3F7CD0AE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83B7715-0347-D1A6-C08E-CEC009C31F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217F207E-EB75-1D58-872A-236629C0E8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3BE524B2-2395-8133-945B-C6ACCECD1F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0BB94E65-DF2C-240A-6354-3B1679752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59A8BFE4-9685-2BDE-C8DD-2CCC524AB0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FB6D7AF9-9D57-F362-BA8F-AC8F857285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6EC58109-1D4B-7FE1-7870-D507C3FAF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BADF869-AC6B-1127-BDB2-7DB417232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4B0742FD-E54F-687F-E4DB-7F7637DBC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97928A37-E5B1-B4F0-0542-BB5BB7A63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1F16FE54-AAD5-AF2B-D5EB-29A5B58FD7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A34C1C9C-8166-A5F8-10C5-2ED0F6EC9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B6B7F1E2-EA8C-BE57-4730-CE8BCDD59C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E3819C8D-C13C-7B30-C997-88201BFA57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137CD15C-49AF-4486-BDAF-603989C7B2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6860D715-5D86-FC42-3152-A0EC22C927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B9650932-F357-7E11-C160-8DC7CA0A94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1153D4EA-8512-8E79-F67D-700875234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E4C5F6EC-DE8E-F604-DF88-3BEC03F564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064A3DAD-07C2-7CC1-B087-0139EFFA00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5C72CD53-54FA-FAA1-83A6-FC64EEA889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9FA31C98-C74B-1965-D919-2CF5003C4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1E4A4C03-FF90-9BCF-8BE6-72C9E87F56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7D9DEFDB-DBAD-DD0D-FBAA-ED41B4DD65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D7B95A84-331F-42CA-652B-88FD0B62F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C9D7D589-489D-CE3F-C915-4B144A1DAC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4C56B43D-0C11-FA88-C6EF-391ED9F42E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2EF7D3B3-0B7C-D9F3-0142-186BC40612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546841F2-491F-D205-F9D5-A4C4FAD22B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8C28A927-1291-529F-FA59-68A1FFA76D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2A3BF4C3-3F34-B21D-2E1C-899C93B29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A42ADBBA-F74B-ADE5-C000-F1EC3B7877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4E1C57AC-88D9-283C-848C-ADA0FAF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CE14B911-5539-E66A-24B4-34AD02A313C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3E34E59C-333E-9C23-9D19-675E551E65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CA8FC3C3-D5AF-957A-FEAB-179A0D964F0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2289B2D8-E146-4081-3454-3024A75938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4483B79F-C00C-11C9-CF61-1275F3363B2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B4521E7D-0B97-3EDF-AFB0-9ACAB3CC9F9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BEF6C6C3-430D-CD2F-D1C7-7F8E979F3AD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89B177D8-1B3C-1B88-7BD8-DC89F3AEE98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728AAFC-91DF-97D4-9EBD-8BFD09AAFC7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09A15BDA-51E9-A4C4-62E1-043FBC83F9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7F1E5FD2-6330-CBFF-964E-692B4CC7170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09B12B04-1487-B05D-646A-1A58E9252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3138C5C1-032C-1D1F-4255-A7AC55DDB9C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8FE1914E-8FA9-F0AC-BC92-C5EC1FEEFD4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3C51F887-4807-0549-BC5A-6515014C2E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BB27811E-5BF5-2A17-31D8-B22A7365A1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49EFD0FF-E639-E3EE-E83D-584FBCF47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CC68FD38-992A-86E9-B030-CA0F861D0E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60CA37EC-5C2B-6322-8071-058D7C06F1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B884644B-4AEE-DE61-794E-FCFD881EF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6F5912F3-9BCB-9646-3CFA-64DF5A65C91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1B9B6FA4-4606-091B-3780-125E1E6B34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1A80F7CB-CCD2-F9C5-3345-485FD44A5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C32A74F6-C613-4DF0-1445-774D7B6BAC3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06FD72FF-741F-72B0-300D-906BABDAA1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9C0ABB21-AC22-A9DC-5033-C44FE99A7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D17AF2D0-2E64-1504-F78F-1E09F0D2473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A5AA2A5B-1F9F-4FC6-7099-D7DEFC15F4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D7B530B7-0E34-698F-A389-7C2712E48D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B5E2A80A-4892-F70D-AD1A-D4690D451CE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17A68616-CD4F-E83B-5CE4-0F08C38C54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31C12EBB-529D-BBDC-9461-4DA6EFA993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2E15757C-7BE5-E1A5-598B-3BE951AD428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AE88987D-83FE-0998-0FB7-AF888A3B01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C688D169-3E15-6703-0A89-8F0082521A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95577F26-5DC3-5E7B-B841-856541C356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4E049D55-E20F-02AA-DCC4-32E8DA090E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8B5FE71-D56B-039B-36D3-143D6613EB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17F15418-BC9A-D622-9D60-52BDD92532F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9FCB9873-593E-3CE0-7305-D3945571E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D46F24E0-A42D-2E98-A759-4522FA6EB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05C2BDBF-7FC5-FDEB-868C-865BF5C172D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E9544421-CA12-4E29-1DAA-D076A0BD1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0AAD6671-990D-0CCF-20DA-1294CBF7A6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C9912E7F-A867-0C3E-4B0E-DF7E46978AF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B2C0697D-139E-4398-2FC9-23E680EE06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1C0A1352-7933-59BF-CCD3-DFC9347111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BF388A44-3641-F26E-830B-433122AD990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026FFE63-1683-2F36-D54C-DF13352BE9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19691F9D-1510-DC1C-C19D-786F292A7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734D73FB-CB9A-D671-E6D7-D5FDCD9B3566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752DBA53-62FE-0C30-6D9B-B680C35C07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A70175CD-3C59-090A-88F2-8AAE471B7E6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68411600-C0A4-0A75-970A-9BC9BF95DD7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32B8CB3B-D4D9-2386-0416-69C149609BC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0A8CD95F-C1EE-9C4F-AD74-927BA21241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312534EF-7ABF-7768-DDB1-A5103FBD15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812AD981-94D0-4235-7D9B-F72CB39F6E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2BDA7C22-8008-0AF9-DD04-B630312E5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2879FBDB-7D0C-C4C0-C071-F43B2C4460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AF670B4D-B3D8-0252-E6E1-051DFA7FE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82D25CB4-8763-A39D-E0C4-DF1766C3A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0E1BDD01-9118-718B-CA0A-10E096D85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BBA46A0A-8EF8-3346-D26B-9AFF446384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C487BC2A-346C-D709-542D-04FA055765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50D5F91A-8177-C5E1-A178-1AF9557A26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57CBFBE4-B278-985D-A090-E25A460DA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A66E1DC8-CF73-5D71-0DCD-6BA07219E1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CDCFF1DF-073B-9ADA-3353-0A72A07F2D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15500EFC-D212-2D80-F3A6-6EE7E0CD07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18C6C35F-0283-6AA7-D440-08762E707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33602A-28DF-99B7-40BD-D48C5FF17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8031D13B-5700-E1DC-183D-0D2AE5AD72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239E1E4B-FB07-2666-1C1A-BC135D6B19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468184D6-9967-AE7A-9B4D-001389B066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7D3F4E8C-2F31-812C-F145-3F7CB71879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D863F081-63EC-9FDA-6BB1-1362A42AE3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93585CAC-58CE-1BA1-F487-0E41998BC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3615B38F-A48E-C2A0-5F61-1562316A8F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6EF68AD3-5342-1ADC-253D-A2876DBE95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00EAD1CD-35D2-07A0-F1BC-CF06B17F86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24F45628-6CBC-0238-3FB6-F7E623F800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29DD212C-D871-AAC6-3763-AA881667FC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0446F26D-5D53-2D2E-76ED-D79173B189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09A9BB0B-B483-1195-951B-7B54F1067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00FD189D-B41E-A289-210D-26090D64C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2B31FAFD-BA12-CE3F-424A-13E2F42B3A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9E2329C4-9E65-DFFE-5E33-E8A7EE730D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930175C7-8D18-9757-BB3B-B8C4D51B4D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A1B14A48-F172-6736-C87E-D2085EBC16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5F3C167E-CE4E-D99C-75F7-7E0F5447F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38222986-ED8B-4B3C-868E-C10FEE316B9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2CE8DD75-4AB1-9366-E47F-4B8A86237F8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3BB6498D-E1CD-4A0F-4C23-53108406284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B60784D1-796E-561C-00BF-D2729D61D04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C9450E13-02D9-4AB2-A55F-317BE4234E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10AB9A45-C96D-B6FC-04FB-465F5EEF6A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BEA5132-E2AB-E7A8-66F5-C2CD770E25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E81F80E5-2EBC-BBDB-C1A9-BBB2B6A05F3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38ACA501-B446-05AC-F3FD-C89BF29CFBC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118900E6-4576-DB99-750B-ECDBCC91BE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899844D9-FFA5-4C70-B109-A0851DBF681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87119598-A86D-4BC6-7996-51F882473BA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7C861A30-0C62-E12B-964C-BCA5549680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6B58264D-81FA-ADEC-97B2-196E00E2982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0E479BEF-636C-A719-7A8D-254A56E8CF7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12555643-6F41-6A59-23B7-28A448F0F1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991AE9A4-78C7-25D5-0449-500F75D8C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4851F756-E561-C14A-10F4-BDFED7ACC9F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67F71073-E1FE-B867-F71C-ED117C2231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8E2E9B8-72E3-DCBB-D712-592F984B8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1848661D-CE83-F47F-1B53-EE8609A0AC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803EA123-5E09-A342-DC0F-30A19E02D2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2FA6AAC0-4B46-2A2E-9A19-07A8D38349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E1DEB886-ADFA-CA4E-8794-6D7B058275C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CA79C327-E3AB-5251-5142-DEFAD3C077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706DAE61-BAFF-2782-83B4-A790AFA3C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A494BA3-0B5C-5F48-B62C-7B02A70322E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B1B6E4A6-F96C-7E59-4C2F-72AE6DDF72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F9D9B37-19CF-3605-D60C-E554B745B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A60292CA-8CD6-96FF-19FC-02753B55572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58876BB5-586E-C1F5-3313-C4625A9555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731000BE-1898-71E3-D214-4B7704566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6E0A1123-AFBD-F79F-35E5-097619D344B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441AADC3-9184-643E-9CE5-696A84988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ADE0D9C8-3086-FB62-9515-099145BBF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01AAA689-DEB6-53B4-7FC0-A1F9FCB391B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2BDE1057-05C2-1708-DB8E-11BADAEE0A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7C4D46D2-0CEA-F19B-EBA8-62A10D78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CF41452A-D0A5-2A2E-CEDD-36EF6E35647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8B672BA0-C523-1C9E-9E73-5EBE809BEE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9C788FD6-A7E7-7054-3990-895588BE57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729C222E-348E-BC2B-C9F1-5A8E61F3BA9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B03A7ECB-09F9-0AAA-9929-4972F52339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E280A39C-9951-7F84-B386-25EC4402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4A849FB8-5C69-6602-0487-7E763115443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57F8E148-006B-82E8-EE5F-ABB80424F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6F842F02-654A-A1AE-175B-0DC54E9DD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07CE67D0-A9B0-4836-0256-65916B17A32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6CCAC5A0-91E7-F577-08DA-0A67048BCE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1343B1E6-E914-AF28-F45B-92BA258C2D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4311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D0B45-D209-7AF5-3792-3C536A74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EA38D72-B7F5-AA85-418F-078FAB0FAA95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DB8C079-A77D-2F78-E75A-FC496C72C0D7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AFC6A4FA-508D-4156-6798-D7D22FC0DA5E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0A5DFF3-8BE5-2F4B-B0FF-717F32D6C5D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327927F8-E641-4EA4-B693-19D219192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F1C9D91-DA4A-2A65-F260-2C8EBE812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3102D142-4F45-A03E-2E4C-563C9162F6F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06CB4B0-7258-3F76-3E03-1445D9FCF0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B411B5C2-E4BE-7C36-AB02-58FA4183E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1FDF8074-9804-648B-29D9-06F5ECC5A24D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5E4722CB-8EC1-463A-15C0-60E1F05C7103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E6E36D57-CA8A-3C9F-4E6C-2900165E2040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A08F0D53-01A1-9332-49B4-D27126CB82D7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29F5A373-0557-3ADF-8D58-3CAF661D5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9099721-CD62-8601-8A29-7AD2979116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DDCF754F-BEDD-A2E4-1FCF-01A6958F71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4E433337-EF88-46E2-CE6C-C39409D402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D9C0D379-B2EF-9C17-BB5F-5B012462FA1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3A57FA6C-700C-A25C-A2DF-BF905AFFA94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CF70368-584A-FE57-4F66-7FBB19949D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DFDD2D53-B741-C8FD-ADCF-EA7BDCC6889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3E0089D1-E847-8F05-6CD3-49ECD75A3F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54C7400B-B2F2-DBE8-E9A8-9FF9552A2F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4A316130-4A79-CE33-A11B-B26841956D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7B7E5F0A-5860-B260-BCC0-5F75C04D8EB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C1C4AE6A-F075-73B1-83F0-FBFF86D44F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62012CBF-27AC-6B41-337D-19EB5797266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80B02B76-D1A2-28C5-DDDE-8D7152A6983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7F84625A-819B-3BD3-B598-3A42FF35CA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3F1ECBC3-55FC-B830-3FDF-990C979F022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211F5557-686C-6BB1-2DA6-519BCC8A955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18200E1B-5E2A-437E-7457-73E8B28864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B66E87B-975C-6479-6813-E109CB094D1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C76FFD81-5EDC-542A-D569-60C710AF3C8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38AFEFF1-1588-AE9F-5D29-4588C0E7C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5EF014C8-EDD5-5D54-C7B1-ED526F8D614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F7FFCF9C-B9F7-3E6F-28A1-A0CFB1D7BAE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8C2C8F88-9CAE-7493-DC75-070B22A1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8A3DFC80-B24F-626B-E31C-C6A1C263DB3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155E11D0-ECDA-ED0F-5678-3A628B053C4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9CDF6EAB-6744-94B8-6F44-301A22666B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839901B6-7A5C-178A-95B7-D2C2CED6FB8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1E0A59FA-2BE4-B42B-C553-4F7DF04837D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9B25EF29-7A18-DFD5-53A7-20723FE40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24786D0F-88DC-8CCD-D5B3-22F736D4607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DFB09F7F-0624-EEA2-8CB7-35C93474EA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E22A7BF7-EFBA-AB0F-4C0D-87C98D50D0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ED017C5C-0203-D266-3246-E2E3CE934D1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32DB4965-8E01-1BA3-B9EC-56E821E2FAF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9FD27FD0-849F-B801-2BB4-EB1FC3B09701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8E3E8D9-9021-0DCA-2D7B-E5A9910D19EA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D839F911-EF4F-4BB6-F497-6BCD52F92AFD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C1E0A64-0BA7-36B8-BAA4-A1A0A6DA1318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9ED22CCD-DBE0-AC05-A86E-36EF249324E2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3B1B7C51-9DD4-A9BF-9D76-1BC678C61D7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252597EF-FC6E-92B7-5864-43541BAF1C61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F0DB2E55-BD5C-18B6-1E68-4CA2B569F49C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7D593DD6-7632-EDC6-3E37-1BD1F9B65B1A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CADD6BB6-D52A-CAB3-9F8F-35E9906B619C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C8BB35BC-209C-11BF-F703-3E771B43DFE4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79D241C-AC71-22CD-1E94-A0051CF6EAEA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8C922B49-9CB4-FAB6-A1E8-0919BF87E388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F5F62101-4B4B-EB53-906A-F937C4C925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8A435A59-414D-3479-3ADE-DEBBCCC28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5F111672-D952-4EC2-67A0-FB2415BA61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0F4B99C-DB20-2390-DA30-6062C14C403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8D6829E9-C4B6-CCD2-A607-80896E8FE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5AE2389A-96E1-F5A3-3DAA-91B349698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EEB6EE25-AB89-0C9D-1D24-A0BB54D93E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9B07C26C-8579-0E63-330E-6713438A4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AB6E1BAC-5A33-F2EF-D0BB-6155EE4CE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7B813B13-CE49-8F45-E212-471AC32512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3A6E0133-F2AB-F4C1-A13E-AA196FBCE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50E424A-C459-F8BB-D9CA-B271CC3A6A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C75EDDE1-4EE5-1717-4E47-9A355FE8B1B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AF405FE-FBCC-E850-28E1-4BC1AA996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B7E5CF47-EF09-A7C2-98DB-9AD131065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6399D6EA-1469-EBF7-F778-3BA5E3E992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55DCFDD3-A63E-2537-F737-3B27DB231C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E645FF2A-16DA-79D2-7EBA-7D8112A87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2C06E0FB-5D19-CCD8-4D93-D7F71F0788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A3AED3C9-AA1D-BFD6-3E6D-18380BF41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8AEE981E-9F83-BCDB-D11A-0BF355FEB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06011E-3B23-854E-04F5-CF8C8BC2875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B425D94-1482-26FE-4BCA-C42076345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6EDACA-C533-B3C8-5035-BC2C8347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CBBAB20A-D934-5A7D-155A-0B3CB471E4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32E1A8C1-3BF5-D683-007B-21FD0571F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D81A823C-023A-6AE3-6158-B15D287AD9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005CCFF8-D06F-77F8-FFE1-596754EDB8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AB040B0-AE27-12A8-7B1E-5981C9741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A1843271-85A5-018B-E8F9-04B01108D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466F3288-DB19-231D-57FE-6E9CF2645C40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1EF9CB24-59DC-B501-2C01-AEB7B275D8AA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5EC71BC6-83C4-6C2B-7306-428304112734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13984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0DBE8-3984-AFDF-BE49-96CF5AE50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3C4E80E-8915-E998-4A4A-F4E76F022856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7607272A-97E5-2845-A673-927938EA7273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D5E59F1A-DBE6-D2D6-E4CA-765333051D1C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E6A44303-4224-0323-2C2F-FF35C1730F92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AED15FC-B741-EDDA-0751-74503110F8F9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F831891C-FDB2-64A7-7CCB-43C76D75376A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47C2555A-63FA-A762-8704-ABC79D6EE78A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413AA70B-E78E-938C-9EE3-FCD8B7AAFA01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E89B56D9-1E2A-CDB6-F6A4-3CD5EC4DD7E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18691B07-3D7A-C8E6-B08F-1A7DDBD4ED7A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1C1C0126-D89A-906A-9264-9BECAA2F9F24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88ABB6F3-1950-1FFD-93C3-2271AF96C4D7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724E11CD-72FD-BCC2-9957-8D8F39B61ADF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3165042A-187C-3791-32B2-CDBFF8A446B9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DF8557D1-15BD-1158-7F2C-1F5171BF1BB8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BF0F7943-F283-3930-E191-13D2326C02F2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3F74340C-F51C-BB1E-5322-53B0ED1780FB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781DD7B5-E869-69D2-FBE1-5D8B18536755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F320B486-5687-2FAC-2C2D-3C8AE71A29D2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C24AF0E-BD7F-4E44-BC78-81EEB0EC3CDC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37A1C675-7D27-EE4F-0840-1886EE088E2B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FC2902F1-9169-7BBC-20C8-AB47F04DE7DE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FCAD52A0-E491-F6D8-D823-DD1D9A1AB1A4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0580F6D0-B0BC-5C94-355F-64F76CC917FA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E614611E-183F-C2C9-8956-4F82B0508A9C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F9FDB0E1-803A-84CF-E26D-0ECF02F6B063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15807D24-C8BC-4E5B-0E61-2C9369833DF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CC8D4937-6FAA-A38E-F715-A208A13FAD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FF4789A0-5953-C4F1-0078-C5111EF5CFE3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B57E3669-4677-4CA0-407F-2D219203D55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7D8A7474-60A8-9208-19A1-B94ED468B39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F6316ED2-4030-2949-04AA-4C2880CBB7E4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33ED009B-1053-BD5C-0788-97BC27FBC84E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C7EFDE80-AB45-1D47-8A51-5552F7DAC1D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FA4F2F44-7E89-F71A-330F-C8CE15C755AE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3541DF9C-6026-3828-6745-C6AD4C408D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BB20472F-508F-34CA-79A7-21245786D10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C725B2BB-2449-0ECA-13FA-1F642ED3BE72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30F0E63B-3945-3D4E-FF0D-7D530DB29B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A7F87FD9-DE28-685C-0859-59DD0502A42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75309DA0-A667-0341-9518-F86F5773ED0D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D5B8E29-4E29-B68F-A368-2063FE211658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F321197-74B1-2178-7A65-D2744C86C298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577F1DB9-F1A4-4211-9CFA-1725D0E6F2D5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D30BBB8B-AD33-1945-F819-8546511ACC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C65CB2-1193-E49A-29C7-00BD43DAB6B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8FD58A98-94ED-C3A2-437F-5D5CCAFAC64C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D3782A0D-520C-AA8C-D0C3-7883880306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BC66A1A2-DD95-03A1-3111-32CB29A17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8E83783A-2FBA-00CB-0C6E-67B6666BEC1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B55ED406-7E05-2F0F-256D-20A8701DB9BC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409F147-5F08-A005-377E-A598410A3CF2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A68DD301-1C13-D038-F9A0-062BA9DFFAD2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37A1B6F1-EB1F-EB56-4A5A-607FF157E3C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3B0BD773-A4CE-984A-332A-A4B79AD9018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058DD50D-9F4C-8F32-C2A9-50713312C392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7AF94883-3121-CD53-DD01-69AD960C9E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068CDFDD-E161-B9B8-13CC-7706DDBCDD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A764E773-0E26-EED3-7597-602ABA16E6CB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0A285DCF-92D1-EA7B-F0C2-8BFCFAC2EE8A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1BE3255D-976B-3247-FA7F-59DB5954F932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8E1EC3DC-E577-0572-0D43-77F759B4CF44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348D45DD-C129-909B-FF08-B9D5AAC58419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AEC57A01-4905-D51B-1432-FE6307919765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42F7FA68-FCEF-CE08-AB62-220F4B2B598F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4E88FE68-4DF6-964E-2028-6795B0EFE242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F157D259-3EDD-54C8-2501-1AB855802483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2A285FE3-2BBD-DF92-1F21-D338847420A8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9FA4099-9B16-AFD7-C892-890975AF2321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5663E065-923A-4EBE-9F8C-C9B9A55E5B6F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492EEE77-E35A-B2FE-BBE4-DEAB15A18E65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D2C2ECCB-7055-561C-9821-3BB50670AC8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0F174217-E381-58F0-CB86-32B71139E5C3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B691AFBC-501C-B54E-EA9B-B7B60B78C50C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2DA6FFB8-DE8D-797C-CE07-0C70595EC230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925B65A-78DE-1292-6A2E-6DDADB1D506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7D5ACF64-657A-E0A5-3B44-13E5881839A6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583D9B51-1A8A-41F6-17C5-8C0053045A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77A7398D-8195-EBE8-5629-BF1EEE833B9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CF6B5790-A96E-B0BB-C256-B0F436DACD22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746FF140-E66E-644C-2B9A-5F8436080E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578F636C-480D-78ED-2E3B-6AAE3BFDF2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F8DF168B-811E-42E2-F71E-49F2953E2D4D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7060468B-33B1-558A-FA30-9C472141F8A6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B8E852D0-3D01-7FDD-242D-C2F8C97146B4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8902128-6C17-4035-7423-9EF93A911322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350CB3A4-C328-8A51-F690-9C94200CACB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9940C289-EDE2-3985-3B85-2961647A856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266AA124-144B-E830-07A8-CA6B6F000722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26BF7D18-0B55-2C53-D287-ED1E76AAC829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474D55C4-EF81-D1EF-F373-4F5180A3FF73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F35028CF-0D9C-0F00-2E62-531A5A63171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CE134E21-745D-6035-D459-38BDEBD26D27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03AF655E-C554-6477-3713-0A8ED5411662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EBA0CD4C-9058-C239-6107-1C3AD62D2080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6E88DC27-5304-931A-536D-5125167DD400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03AEADBC-B41C-EC24-DD3F-127BF7776E93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DBFC3FBF-719B-BDEB-D74E-0D1B73BFBE75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92CD65DA-0509-02AF-5BA1-D7EF683BC4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C9EC2490-DF6C-2EA2-B8AB-302B02F4B0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82A80F3-25FB-91E2-908E-AAAE50A46E24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01633A6B-93B4-7715-A05F-FDAC4A5701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B3C9066-52E2-2B08-1E44-4BC29F9A937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DC1F93A-096A-9399-DF83-585220B51F81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43E5D67-72D8-585C-C19D-A2DF6BB46AA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005502A4-88B8-CF13-36D3-389126F8856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619232A-8112-6719-96C6-07DD52E2C5FE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E1EFED11-ECEF-95A9-3C0C-A3AA29B6DC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B3D4512A-2D73-53C2-ACA9-C5FA366053F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B79F9CE2-4AB2-62DB-D006-92C875FC1631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DA0570F5-ACC4-DDEA-C6BD-897107A2A07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D896279-939F-256D-A0A8-C1B97EBF9B1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9947E24-4E21-1F52-741C-463C3724657F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D05EFACD-F20D-1EF6-A96A-BA161DE1DE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E565E15F-3C62-3E77-596B-260223F99D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4E941CFB-E51E-24C9-B58F-8EB4F2339CB5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A7E262B2-7CD7-79E9-D461-6965379E0DB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5C7A0187-451A-9A49-A507-879D72B2562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289DE07-1B3F-D745-807E-E4A6F6F1F59F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30CD0357-CDE4-625A-5F7A-0C96008307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8814A464-1BDB-FDC5-AE47-854DFE6CBAC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9A5824B6-8ED2-E327-26BB-9B616FC7505D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23E56875-3FF8-8FD4-F195-07138E5957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0DD2D711-262F-F939-9BF5-21A043389D1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8105C32-344A-E0A7-430D-8AAF738A54FC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CB5B751B-E25D-FC9C-0312-A5490E14B8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658F1E27-1BEA-31BD-18DD-809AF21D65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57B0247F-D389-0383-BD55-47B337BA3C01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29CF103D-53CC-24C5-4C9D-1FBCD59715A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C954D89F-F21D-969E-7890-2D4EB5C3A23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F0A9072D-A17E-53F4-0DC8-6994A0CC33DB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6D308D9B-A3BD-2E49-4A1D-56648475DA9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E9704406-AF69-105D-0F3A-53B8F550A5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A82F1F3-0B03-F555-08BA-0A4C613D5181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A333A65C-F639-2961-0DF2-06ADC12906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E2836C51-0629-1166-2E05-7E5AB928FB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EB4F1CF4-C99E-BE9D-E9EE-8DA3E7149278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B5965FF7-742F-84BC-B07B-02078D9AEB5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1D964014-CE34-E8F4-B69F-D47DC2E78D4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BE6B4650-5D43-1147-4A55-CC47A75871B2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C9F5DD2-2826-4F23-16C4-1A2FFFFF82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D1734DD0-2290-4E51-8938-106150BE53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1CA2DD5F-9AFE-C3DC-C399-333D55BD6912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9DA707D5-CC3F-60F6-2012-97F4A6B506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6378627E-A78F-EC02-5E43-09E470A135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11D3C10-B0DF-8D9C-5CB1-67279A0E5E5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B453F1BF-7036-526A-D1D6-475169E507B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190C6D79-BD4B-464B-085A-928F09997BD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865FD72-E564-3EE2-6283-9C0D83BBB9E6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B8AF8138-F928-9B64-31AC-640A668ADDF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6126BA-A177-35E1-BF7B-8B2BD7A4B2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E14C6EC7-2687-E0B2-6EDB-17757B031B7A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3F9C36A6-E7C3-DDD5-B16C-37DAC68CB97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6E8A94EC-0201-C3D6-C691-C0A1FD9D35A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51762573-6CF8-2359-7FE4-BF711C986C6A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638478B-01EC-A3AD-CFBF-546BEA17784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E6A51470-BFCD-CCAD-30CB-9D4A6F4A0C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7A2E400-1D05-54E3-0D86-12A8D6B22423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46A4E742-C592-347D-AC31-A571E80B12F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AF10125A-C5EF-72FE-42D7-A78568FEC0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E4113A55-008A-1B86-C73B-43151636D69C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BF8D60B9-B966-5CD7-3003-9F1A915736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BADC3536-BB31-F069-3AA3-A65015A4C52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E2F87F48-5492-223A-9994-2C7A9D3D684B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801FCA3-1D92-F2F2-256D-186C8F4015D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F6BEB5DA-23C0-B02D-81F3-923E2D0CE4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9249BE22-01DB-3E78-289A-45448D44DA9E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6363603F-7A0E-DF44-D8CC-904F03E72B9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DB54B522-2617-5A51-FFDC-E6D5D7F92A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148917DF-29DE-AE4C-4A52-79ED848662A5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CFA450CF-DEBD-9B3A-9619-C37E036063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D6A831F1-010F-447C-3176-8C38DE6502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2C5F1A0B-D41D-FF62-0B1D-A97DA2DD8B9E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0A899F5-84E1-A362-700B-C218AA480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A87BCBB0-194E-56EB-726F-557D10458C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6730333F-DCD6-153B-906A-ACDC1C29B8B4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A3A2AA34-1AB2-A0D9-EAA2-C05D0D81874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446DCE3C-1903-5110-9AED-7E59A05C0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93E7A8F6-3F08-D0AC-69C8-1D289F701BB9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BFDF6F1A-4CF0-A40E-0773-6EE8DCBBB4D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8DDF39F4-40DA-1079-4225-DFE5A88511B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FDF66020-FA78-D996-2907-67D35D39B1C2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D1423F01-613C-E31A-E44E-36959317535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9E5746CB-3AF8-01A1-D29F-E1513C2F8B1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975F8647-AB73-BB7D-3E82-7C08EEF43B06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CA885207-7E39-D786-84E4-BDD6A17393A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F9237A7C-E862-64CE-C1A2-11D095FE5D9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5548E700-E1AE-0EA6-E5CE-1A8FDB40CE0E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2AABCFCC-F5FE-5DD6-D702-9A4EBEA09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DC4BF447-8797-7194-1D90-759F2B20B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D1B59091-EA4C-DE4B-ECD7-6FA26A22713B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49CC9E2C-9C3B-BCBA-EF68-18B4E623EB7E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1903C2FA-358A-9223-1A59-E1476F377465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34CA1EE-221E-87B2-D859-F091D75D6F4F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D29C5B-A790-5708-073B-EBE05A863D02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9CC31728-55C8-1903-B92E-7EA4845FEA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E01DCD4F-8D5B-F92E-5467-B65F2A8F96A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D0E4751-115F-37C9-5AD4-ECF92146730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52D1FE83-239E-CFB9-4451-B70514573D3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AFB8B1D1-D7E9-C920-78BC-08148AA88C9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AB9B4A82-14D2-FDFA-1355-6D4E2D483E90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AA088F25-523F-E122-D7CC-C39D1DBD8F54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926E90F3-711D-ECE1-1757-B889EB4F105E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A1C6E622-295A-29E1-FBA5-B01BEB537840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AA7685D8-E132-80F0-47FE-D91FD8AC98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C8EEAA5E-6C40-9C2A-ECC7-4B9A741CFCC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BFF5AA2-942E-1B5A-2C0F-FDC30738E8E9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EBEC3EDF-AC55-0105-4678-A27E58B1DD1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D46B831E-868C-E3D0-97C1-329AEBA2210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547EF5D1-7C4A-2F04-2550-25C72D3FD0C1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FA877EC2-6980-B20D-3A26-D75C613C8720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43DF010B-5675-0E8B-C6E6-A9BB48448B5D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A1C9220C-FFDC-6B24-6402-DB8833919611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4FFD9302-7E91-8BD8-2376-9DEF1A1320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B483869A-BD1D-3E8B-B277-883010C9F8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58167F8A-4FD7-C22E-BFC6-7A0829C942B8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33D8B70-4030-E4B6-93A4-EE54B42B2F9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E9060B61-A2D8-E0C0-4433-3D5CBDC6AC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A8155EFE-3FD5-8FD8-878D-C36D03B642B5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4347C5C6-024F-A2B9-A1B5-470F9606A75F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5703FC4B-186E-77C0-4FF5-82F4984E5E98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EF9E93FB-744C-462C-A94C-7E38945A8B77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42B2327C-A5A7-BA59-2DCF-A8CA6DCA90F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83FDDEC1-70FB-27DA-BCC4-2F65661A760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1F2F2FBE-67E5-554D-4214-06A2E2DE5511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A6BD0B5D-98AD-32AE-BA1A-EDAFFBEE55D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2C3AC4AB-9352-28C5-59E3-A9E613B8F90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FDA3F79E-60D6-BC50-A7D0-7E6A384D242D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71E31048-D278-CA30-ACC2-AFF642F8571C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15DDCF63-37D7-6D3B-6BB6-02661811D94F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8C3150F9-4CBF-2075-E2D7-2663EF21F66A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74F326C9-2C83-C8BA-DE27-DD642AAB34D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A0B9FFAC-B3F4-5F27-72BA-53FBE1F9766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71CB2440-4C41-DD97-47B9-F5CFA54B4C81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6A0928C2-B329-B4AE-602F-0D165DD0801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D9301787-A50E-DE0A-9A86-648946A2A09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826F7A0A-8FA5-0558-1650-3DAFC37C0B82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2691AB9F-6FD3-1B43-40A2-39F6B24E280D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424FB42D-08E6-E897-666C-2FEA3577C93D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CFD8DF02-F631-0EE8-4273-82DE1CD73793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03E67C87-9101-F924-BEC9-B1C3B2DEBC87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55A89F42-78B9-AB78-1FE5-76F32441EF25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EAFD5149-FDEE-59E1-6F35-E4C16B2C1209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608AE205-4A84-FFE9-0405-18AF64459220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490095DD-45DB-8A53-98EE-1DD974198746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55FAC7C0-DACB-650F-D269-106E80C57247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5BE1658E-B824-DCF6-C7B5-DBFB54D8EF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193B139B-E93E-D823-7E50-9D59B54D44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1A27496-EAB0-D89D-11D7-C95CB2D3676E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9CB5E7FF-7016-92BF-5726-0ABE8EA782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E3CFDFB6-3AC6-30E6-62AB-E8E39C297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38A8B7FC-CB69-8024-45F8-D8816EAE4E0C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E849AA01-0C63-21D9-6CFB-0F375827567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E41C5042-32E2-F91C-8A18-EFE6D224756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E124140A-3A7A-ADCE-66E2-7CCEC6D9C93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7DFA88CC-8576-6AEA-B1A0-68D6BCBD466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31CE47B6-8FF7-490D-BAD4-0DF9F273DBA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D92D8B4A-70D5-1C00-0E59-05BA557A0FB6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27BD3E65-D3D7-0F6F-48F8-C69172CC5D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15D8B530-A30D-E55A-8733-7C2235884D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D624E1C1-AFCE-5338-7845-532D1CF94E63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48533FC8-A3A4-C4DE-900F-85016A445F6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1D7E9CAD-C2F8-B75D-00B6-4C397A38B5F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04B68BDC-BFEB-508C-8B7E-A22AE0E134A6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FC08430A-AE97-BEA6-D925-F5C868B7575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72668801-79BC-28EB-5BAF-708D73EB3AB2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6B195FE4-A946-C921-C523-9A89B1BD1C09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56A279DA-DF70-B521-E939-CC6119EA13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9D50A8B8-10D7-C251-567B-BDA2EE8E934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F6C0BDA2-1F5D-C00D-8FFF-DC66812ED52A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F1721C03-3F45-BBE1-9DE7-D29A07C3343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6DB1859A-94FF-E645-528D-E1E6684F2F6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1B44E7E0-908B-51C0-491A-ED435E446806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3289B970-6808-6D30-3D6B-BC6A5953EF7E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91504833-FC8A-0100-8419-0A6DE9129CC0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5E7A0DFA-A8E7-4D70-6CBB-02E01AB05D54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B9C489D4-FA8C-3915-7672-564AC3FACCDD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C9FD0D62-B198-0303-D195-276A3D1DF387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F03B4097-0021-8A07-A19E-69C1B0B9E5D2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1BCC8F8D-5150-7CDF-2CB0-6F3B4A3FED9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C4A3754C-695F-DC1B-43AA-421CC1CDD982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9361DC9A-389E-C871-D122-4A6999EE0896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45518353-218F-8DC5-BCA7-0A7D5EBA94C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CAC26651-2774-68B0-B6A0-D120FBF01CC5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2F82A61E-EE3F-17EB-9B0F-D48EFFEC9EA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9368C91D-4D5F-4DDD-D89B-6762C575C10C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6182A42C-477E-A7A4-62B3-DC8464916ECE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BF43CCF3-B009-DFE0-3A5D-CE3461695449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07136A47-3799-1992-C652-230A7EB6D674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C6BCD47-89F2-AE2A-42F4-69B4DD9781BB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80509AE0-DFF8-A49F-97DA-8B6A068CCA79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3E55F0EC-28D4-7E1F-A94E-2264758B2A83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14F0103-ED8A-8218-1233-350BA7F33A8B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879712D0-DEB4-A837-250B-86FF9454339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FFDE99F4-1AD7-2622-F4E5-354D42353B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921EE7D6-8939-157F-AFBD-C2C743065E7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6507DD45-9A43-3426-9FD4-84F2B5D1ED6B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75858C25-068C-0280-F009-22CE278AEFF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C19F7375-B5BF-3F9E-4289-D74DF87512B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9EE5D98-1610-7ADC-73B8-30B96D06B398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0A16347B-3A31-D000-3F09-927DFDB880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48CBE099-BA79-9016-8216-10CC0E76D72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0CC710CE-70C9-D2AD-BB60-317A908DCF88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2DAE5CD5-D180-5A1B-BAA1-52E09168651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871336F8-DE57-2C33-11E5-14E63845C7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0902E3BC-9071-8520-4D75-9C13ABFEB6D1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31F2F06A-A0B4-AA48-FED5-211BE3F932F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649B17E2-EB06-488C-CC7E-2CE1913851F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553CF9BA-5C49-E7AD-6D33-30D328D66749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5E17ECB2-52F8-FC2A-595E-11FA3085F2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B0B08E8A-4D34-DE54-D26F-FCE330CB6CB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37A4C986-5DF6-3EA4-8329-F0B29EBA0A1F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29BD61C1-97CE-F2B2-16CF-D7970F655C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682F2A2E-C44B-A541-F12B-E03CEF3929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FB3A8D2F-80F8-5D03-C988-572924C1F857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43F4A04E-43A8-DB54-889C-EB6B7D3AC2C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BFCF5B1B-3C4D-2343-9401-18A26D33AA9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E1152EBC-F4ED-1038-E7E6-EF469E385A35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C8E9155B-D9D2-0D8B-69A5-1C8FC8E60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C86B1679-94E0-B069-385F-4CCB9B96E83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0A4ABDE-BF2B-FE16-7D0F-2E0B00638A6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4C6A47B2-3528-0A9C-0680-5788066ED44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32ABBACB-229A-291A-E667-4D2EDA460CF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46D8EDB0-8B47-6219-7142-D2276C79B510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0F2C6A39-0860-7489-3666-BFE77C989D7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2AE71A72-7362-2436-3F18-7F3661017F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1E7AAA0-EE8B-FF0A-7528-7B60FC9EE3D1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3B690177-5BBB-0CCF-98A3-04251E0CF0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9AA7CEA3-B6A4-7554-1922-7D3C9AA322D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225FDD62-6B8B-33D1-89D6-432F13B798D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C247CD99-F395-4D17-BC33-F12E3B6BCB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03B5094A-798B-7E1A-427B-F26A8B2078E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1C2C22A4-6005-38FA-D24E-3DA0FC30D53F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5614C7A3-71CE-29CA-BE1F-C52104C6BD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6015CB92-7FE5-CD92-57FA-80F6D090D3F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D87CE5CB-7CB7-C0E3-3698-411C095EAD79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5E6B079-43F7-B37A-80ED-9B7176B1C5D6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DB655658-5DE5-604D-328D-29C555039DC0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AB8BF5CC-C372-C7B0-9E7B-8B820B6A5FB7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4729C92B-6F50-E76E-B0FE-B1F994B9E4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5E399F55-EC6E-BA75-A837-2351836ACC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9214C039-4F4B-93AC-0CD1-897A3022C8DC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951FCCFC-C8C8-2654-D078-16E1F9EE03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41852E21-5355-5FFB-69DB-58D92F2C191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77FB3473-01ED-71ED-0413-8D4CCA223CE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15247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27D2EC-1A42-036C-A9A9-A4656F108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56CEC9C-9C17-14ED-3F66-F4957BD1C0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FE15768D-E9DD-5F39-370C-BF39B93D8F5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Elektrophile Addition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99887A78-F36E-E6D2-17BF-104A066506E1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B806A835-5502-06E4-B8B7-B6D1B8D15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08.11.24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552F377-C409-AFF4-6A01-8EF7A01A9F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791767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24EF9E-CAE2-2E22-C16F-B4F954419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1C9DD02-DC00-9ECF-6431-53DD6BA7D1D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69F6FA3-8F83-6C28-8AF4-ED64E4BB9FBA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3FBF1B-4438-4D7F-0D1C-2B8CA9C1E50A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A8A67FF2-05B0-0BCB-617F-A82B6D325ABE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3C2AEFC9-CB18-40D9-928B-EAF7BA72786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6B48336-D412-4463-5B91-EC4BA50C43DE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69265F7-1A6F-8148-79EA-6020FAC6A347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DC48D64-DA50-528B-A589-C45DECA9510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71F7EF7-425E-E886-F0EB-9B37930C096E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75D0EF9-D2FA-558F-C60B-84FA083B4AEF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CF556E9C-55D3-0161-F1B7-4822E773DD95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D303912-E345-AB14-0E0A-6E74D005C028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5160508-36C2-337A-4A67-56BC34D3910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77CD629D-7196-6BBE-6597-298279D8968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F393E300-F20C-C4EA-1845-94C57A786FE3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79D0C5-06D1-00F0-6679-797B4827EBD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903454958"/>
      </p:ext>
    </p:extLst>
  </p:cSld>
  <p:clrMapOvr>
    <a:masterClrMapping/>
  </p:clrMapOvr>
  <p:transition spd="med">
    <p:pull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F419E-4EDC-6125-33AA-A2233B445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0DB4E46B-8367-34BE-AE9B-57B6EF4CDF5C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973162D-3E27-8EAA-2C63-CAF06464CC8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31B6823-EE4F-6C13-E35C-F7F8B0AA68B3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9407B96-4C8C-4246-ADEF-CBB0C7CC27BC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D642DA7-482D-9020-D4B9-1CF1C42BD701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5689377-A1C8-7ED4-A18C-AB979A49B827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40643BB-E46D-C297-7666-949F0679867C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69793E3-8435-67DB-BE8C-6AD7A8806805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B0D79E-3BF3-4D29-110E-5274DC811DDC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AAB25AF1-58F9-9AFD-1FAF-8E9FCAB5A03A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B4B4E87-D193-E07E-6DF2-87B507611B08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CB42C67-4CB8-E4CC-510E-B720B51A23EF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672747D-2264-6306-B87D-2AC7545D3FBF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A2F4D80-501D-A9AD-7225-298EA7B2630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6021841-621B-1DD3-B3BD-3D841F6638EA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6731E319-97BE-E133-5FBB-D7D93768F55A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6E8E54FD-9002-B3DA-AD47-30B8B4A1A239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C0402D1-2DB8-3794-C9AE-10E7B77A8DC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618808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5EABD-373C-FE74-CF86-4C8AECD3C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514A0FB-4435-7366-72A4-E3B7176594F4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F4FB1CD-4F05-E596-D4B5-8FC0232BD05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F93AE83-5343-7664-7173-FC0181FAE6F7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617D359-D8FE-177C-5C13-5B704BABFD83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6DB2D91-CCFC-DADA-E050-CC3AE7442510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BA21DE5-2553-3FEA-A401-C406466850F3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1AECCF0-0E5C-F811-4EA2-2C50E1BF633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B328ADA-B17D-D94C-7C1C-5D916BAA0E0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6C5BB7-4E9A-C09D-A3CF-AEC07202EE69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FD892245-764D-A022-AF04-9EAA7E9A2962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D1DD8AE-14C5-1672-8D18-573EB09B89C0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0F1BE2A3-1AE6-9886-B0C2-A94132B96E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852ADA6A-4918-870C-3477-1C3D90A9181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F1FCB50-DE5A-BB4C-963B-C7F48AA835B6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2138570-5F24-D572-6615-2A9526A687E1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984B9E9-CF4F-31E7-4E11-94D6976F688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88DDBDEC-698D-51A0-E2AF-1A3311538B86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A825E323-E7D7-BA61-F06F-2CFACAA85C16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CF9C8AC6-8B47-BA82-5BA6-EF92F18C2A4C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DB364B2C-2C4E-8614-F0EE-25D3387AD6E1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9C185311-39FC-41F9-E673-743BB76A6939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DDAB99-7B02-3B68-D685-0C44490B12CA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89985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FEB04-7A33-928C-B290-86B85122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6BFBC2F-17E3-0321-A59D-14A073BB974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071C04-99B5-C893-9E44-FC73A9A10822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64E37735-C94A-C734-F7AA-3072BC90C07E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DF6429F-AFEE-3765-AE99-89E7A179EAE7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CD0E5A8-2312-E7CD-F213-5162F0025FD5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3D3F063-72D1-23D1-BF06-75EE339F94F8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7B00095-B279-E379-39A3-EF98A7142844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2C66328-6F2F-68CA-0776-6D4A08A848F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016F83B-1ABA-6849-2EAF-4C0EFB9B5D83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C917575-0F81-2180-EADA-578D4529AC3F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58BFAD4-9D47-A285-E90F-831514685D1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CD8302D-0F28-0E75-2EF6-6BB0A314889A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56C06C3-CD0C-CD25-DDC0-13A201FBFEC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3A37292A-4EE3-EE11-1976-780A27EC6F2C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EBE0A3-5D62-0767-FBD8-CDD84A75A9BF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130D6ED-B58D-F7DB-86B9-6535E782CDC1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B1BAB749-BB30-7FA5-A2C9-C93DC62CFF32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BF959B1-BB35-A36A-8A63-0981827D1483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ECEAE097-B05A-7BC4-F80D-949EA03B4C2D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1BC0CCFA-4A1D-69F0-8353-0332F7B20043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7B2F8D2F-DF50-7EF8-005B-3FA09BDEC73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805377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60E4E-9E40-C4DC-0CA2-A2FE7A45E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62EAFA3-6121-5EF4-D95A-31C8B1809C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D88BBE-8E7D-65DB-F195-6DFB4A8CAF3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AE151E0-DD4E-63E5-B2DF-9BB4F5BE8780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628666D-8FD5-3CB0-E493-2FF74D193175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9557CAB-A7A4-142A-B27B-B3963C24964E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6C5D3E3-A83B-1696-549B-8F28D4BF8533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4735C01-BA25-F6BB-7D26-404155B9DB6D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400A82D-47B9-0656-2E69-EC22CC3F6756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B552801-3F6A-930D-A451-55EDFC3C6B44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7F68FADB-46F1-7041-D48A-E0CCF9B19319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16AF0D5B-251F-F446-2E52-0281208C818E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88BE615-B75E-B1D7-F33A-278D4F7D59C1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DCCFEF3-4A83-9D5B-567D-C760F79FC5DA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F5B45BD-3B67-E179-0AF6-A32A20AB17B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B24CFE8-7B81-3505-A7C6-39B4D620CA09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85BDE0E7-E630-3B3F-D836-6BDB5F82BAB0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014EA9C-7AB9-2CCB-FF79-E194D0082624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3ED613A-909A-8F42-4F0F-B734C27B44B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1260582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73A2A8-1E72-AB9E-D684-AF44A7CEC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DEDC7234-A06C-C52E-2BAC-F8CCF428A0C6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7D29753-EE49-F676-BEEB-47A68F77D151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EFAF9BD-C384-5D39-E990-676AEF662E09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15BFE11-BB63-62ED-83A1-2CE001668C8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B3569-C8A9-D6D2-A737-8AAB25ABEDD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54FE194-488A-F9BB-BD3D-E3C43A41560F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5DE7AF4-5F91-CAA5-872E-2478C47F9934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84ED66-6DD6-DE8A-C654-579360AC18F4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97356C-2C58-8695-B093-DE66DB2B68B8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6FA1168-90E0-4EE4-F203-6369FAC956A4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5611138-3253-4E93-1DE4-226CF29A6DD9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618E655-1E39-A387-723A-3678D618159C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B471407D-41D7-92E8-38A4-29CF23B3090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1DC9009-A94C-0DC0-69B2-A62313ACCD21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896203E6-E204-4E6D-897B-ECCF792841FE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BFCC5E00-FDF1-9F41-0DFA-D75F3CE02129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14A34B3-4915-E81D-C320-C87351A7D487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00FE2AD4-2EC9-CD22-88DA-B1CB76E4CA61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1862549-09C3-DBD5-1A8E-9EC8AF90575C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D34AD854-7945-82B3-BFC4-553043D37FB8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7D615C7F-0EE3-A832-F4F5-B817C0E842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5977063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Stellung des Projektes im </a:t>
            </a:r>
            <a:r>
              <a:rPr lang="de-DE" b="1" dirty="0"/>
              <a:t>Kompetenzzentrum MINT </a:t>
            </a:r>
            <a:r>
              <a:rPr lang="de-DE" dirty="0"/>
              <a:t>im Teilprojekt </a:t>
            </a:r>
            <a:r>
              <a:rPr lang="de-DE" b="1" dirty="0" err="1"/>
              <a:t>DigiProMIN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Dialog zwischen Wissenschaft und Praxis für die digitale Transformation von Schule und Lehrkräftebildung</a:t>
            </a:r>
          </a:p>
          <a:p>
            <a:pPr lvl="1">
              <a:spcBef>
                <a:spcPts val="500"/>
              </a:spcBef>
            </a:pPr>
            <a:r>
              <a:rPr lang="de-DE" dirty="0">
                <a:hlinkClick r:id="rId3"/>
              </a:rPr>
              <a:t>https://lernen.digital</a:t>
            </a:r>
            <a:r>
              <a:rPr lang="de-DE" dirty="0"/>
              <a:t> </a:t>
            </a:r>
          </a:p>
          <a:p>
            <a:pPr lvl="2">
              <a:spcBef>
                <a:spcPts val="500"/>
              </a:spcBef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4</a:t>
            </a:fld>
            <a:endParaRPr lang="de-DE" dirty="0"/>
          </a:p>
        </p:txBody>
      </p:sp>
      <p:pic>
        <p:nvPicPr>
          <p:cNvPr id="6" name="Grafik 5" descr="Ein Bild, das Text, Screenshot, Schrift, Design enthält.&#10;&#10;Automatisch generierte Beschreibung">
            <a:extLst>
              <a:ext uri="{FF2B5EF4-FFF2-40B4-BE49-F238E27FC236}">
                <a16:creationId xmlns:a16="http://schemas.microsoft.com/office/drawing/2014/main" id="{CE3677C1-E60F-1C57-D016-60CBEAC6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478" y="1068488"/>
            <a:ext cx="3921522" cy="3814377"/>
          </a:xfrm>
          <a:prstGeom prst="rect">
            <a:avLst/>
          </a:prstGeo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Kompetenzverbund </a:t>
            </a:r>
            <a:r>
              <a:rPr lang="de-DE" dirty="0" err="1"/>
              <a:t>lernen:digital</a:t>
            </a:r>
            <a:endParaRPr lang="de-DE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310554" y="4775143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https://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lernen.digital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kompetenzverbund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225121580"/>
      </p:ext>
    </p:extLst>
  </p:cSld>
  <p:clrMapOvr>
    <a:masterClrMapping/>
  </p:clrMapOvr>
  <p:transition spd="med">
    <p:pull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D60825-9E04-F42D-5A2A-D3199D67F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BBC85DC-8F58-431E-EA74-D6147D49861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0178040-81B9-D347-F03A-5F5BD649BBEB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DE98649-E905-3BA0-1DAA-D8B561CC81D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377CF6A3-C4AD-253C-2914-13FAB4FBE09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7184A2-938D-A9AB-20FC-745CC8120CFF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4BD2078-6312-50EF-5D3F-7E9E3BEF4BA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7ABFE71-EB73-564E-AF36-8AA4FD2BC925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FD9A850-A1DE-128A-3380-9B388A13B8B2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3A33F48-24B7-59B8-C62D-26A19C133B8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3F0EC644-5C5E-3419-EF76-B5E2B30DC507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9F36767-DF4D-4B3A-D073-00A542CBA4A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651864E-9D61-3DBF-186A-C24CC4D48AF9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2EFB67F-7904-6351-67FE-C2D4FD1A21CC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8C85140-8F0D-5C33-D167-12A624352F0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D2FD996-004E-9E16-F9E2-311E20F00A3B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EF4BCCE3-8543-D23B-4689-39DCD24B5DE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8A63E76-A5FF-AE4A-82F1-BA6E7D208E86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8CC4A30-0807-60F1-9BB9-66F1B5D950CB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A1ED4EB-C398-494D-9326-4B46EABF57F0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206DCD92-C864-CB6C-9FD0-CB92624CEF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2607ABE0-5F89-1BB6-7557-783E09E98392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6F0CFCFF-6FC3-CBC4-0C80-365FC024FD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5788302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F0F4F2-08CF-45C8-F2E6-E9E9F61FDC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C2D8807C-8594-2F1F-5620-79F5B4404D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FF4F9F9-F286-5783-02C7-44702498E534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BD05969-D05E-53CC-5DBD-D95630B293E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6DC39F1C-BAA2-DF0E-DC42-741D3BDB4A94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6B3BC8-659B-865F-1CC5-27B8477BD2A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B715217-F3D0-C18E-179D-400047D5B20F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3F3E90E-22A5-C960-BC7D-AD094D68E5ED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599D4C6-4753-BC2A-FB9F-8321906B3E27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31DE4F-9E95-0088-2BD2-B2F66341DC5D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594DF6B-7022-9CE8-698F-EAFAD1DCD8A2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3A275E6-E52B-C8FB-DB80-9122AC7C60B5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A7178F-D6B4-3D90-7819-06E3D4D0ADE0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C9E6C08-49F6-3A32-2444-C8DCC1D85A78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A80CEB79-F20B-7E95-E34A-F377D3D7FF01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48F602BC-16C1-FA19-CAFF-32471F455763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1AEFA0CF-38CE-DD46-A666-338BC8CB8990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C16E63-DC1A-6994-53F3-2194F10D9EC3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3FE5242-F517-8CC3-0733-C968DB8DF648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3B468C2-826F-2DAA-0231-D64665BAB48F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13414677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7AF6-35E7-A88D-C1E6-66EE69419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CECF5FE-B6C5-BEAE-4210-B2D458CAA123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E0EC7D1-609B-CDB2-F57E-A9717A93FCD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6D41DC0-5B56-593C-7915-1C58B24AFE77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D6E7E4AF-BADA-EBB5-C199-0B270D6F0776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9868DC-F065-23C4-38A4-07455E8E69A1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52C90A5-141E-3351-E72C-2856127BFECA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F2FCE99-9B5F-26F6-745A-2F9FA90265B7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1A2035D-91D6-CCB2-E71C-862D59B8AD3B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AD2B67E-D721-9BA0-5A4B-06D7E1A97B5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C43238E-D066-5BD9-EE83-1084207492A2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8E85C0E-E3FE-85CB-B428-3DE95BD12809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2ECC00E-C2D2-A684-8C3B-CED6B9B67E33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1FFA7DC-2790-6F3B-DEF3-59527F0A1F7C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D88E65B8-7192-82E2-D7CE-48CE5CB2972D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B9B2006C-2360-A93C-CFB6-501CF552FE9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7E03AB40-AA40-11C4-42F0-AD08F321D484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DE766AC-2500-DB5C-992B-F1C8AFD9B322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928DE0C-003D-A3BD-BE56-1BC85BBC4E0E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9133C7-65AF-0D1F-1DAD-CB55363AB303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6868581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F48CB8-BAEF-57E8-06C9-88D7CD51FA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122F4A47-0522-1A85-F092-25873360C944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C0E84B15-C4C5-3FB2-7D66-FA1BC1B7EDCB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2D9D6B-61B5-6ADE-635A-FC29C3DB3C7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9696413-02B4-F727-74E4-9BEB2D3FDB3C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0CB9417-806C-1EF7-3386-97C6A1D4002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11BF9BC-D036-16BD-E45A-B9BA27870E8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8ECACD3-CE70-2674-B999-E17A99DE0F18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D660F16-E186-2901-4FA1-73FB3DBAA476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0C3FC411-AF9F-B35D-9BF8-79E0F6EB60C8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0FF92EB-C4F5-C984-566B-0B593B49A1E1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6506D1-6BA6-0875-EC5A-08E6DAE254ED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C76004A-B133-3D9E-0E38-F7730C4AF7C0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C0C8EBA-D02E-98AB-1981-E59ECADA4FB2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AEE1ECA6-F691-5BD9-E0D2-64A148712F35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B37D5CC-9FEE-5118-06AD-C661572D8B43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35F59C48-E6F9-792C-B8F8-904EDCE00085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EF39E81-F601-207D-D6AB-D3C4A78FE0E6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C018242C-A4E6-A1FD-06FA-E4D4EA0F6D44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ED4D74-295E-EA8F-B601-99673E1FCA4E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D323094-F839-2D8D-BC5F-C2AFB6826D5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1037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91F904-F35A-FCD2-5CB7-9FDA04CD4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FDED2BF3-E359-0B1B-6219-054B685354DC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2AE97DF-9072-B09F-E482-0906949BD6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4B3E255-987A-D7BC-7C3C-A19D69865DA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AAA8557-50A2-BB86-6F60-01FE1563D42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82DEB9-525D-CA19-B73B-A68357CC442D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02D4F45-9290-27BF-084A-2453E885E0E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9E1004D2-87DF-0A55-C545-8ABC66A7578C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799356A-0B2A-3043-4A86-C7B9A5D2EAB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B2F754-2919-A4B1-E2C5-1D5920838857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2BDCCC6-567E-BD99-4530-FE82F4C4DC10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DC78DB76-40B0-66C1-3876-6C4108116D7C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8F9C3FD-2131-5161-00CF-3C14AADEB3C7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3F1D51B-EED8-F6B3-EDEA-C20C40E9BA41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6039B24-EA6B-1D6F-2063-18131B9B12E7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44FB836-F291-1881-E443-3FC3E1053DAD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1F90CF7-B697-2F6D-B743-C0435E223514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A0380E5B-9F51-F7A5-50CD-F913C5751C75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5BF8FC54-E3CA-2A7C-FAAE-FF214590C5E9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3A0EDB3-2BE2-B22B-F9A1-CF6CFCEE5352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BE07E2-3EC8-2242-E8D3-FD85F9673C3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393378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44AFA-5A2C-06B8-658F-AD83743CE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68766-F3AA-AABD-EF6B-4D313305190B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D08D8F9-02B7-D382-E2B1-8817D5D36283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AF4F419-A371-083C-D019-D99D2555111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1C38623B-72A2-657F-B3ED-7B5903E83B0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8BC59C-9595-54F7-3A9D-C4F95EEC9644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F37C18-5079-1A5E-3F4A-CC9F9B6BD9E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29801C3-9809-CF38-0F28-35C083ACA472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1AE8894-BF48-6D6B-1D00-97DFEFDAB12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CFA8EEB-08EA-261F-AACD-F24C7B2B073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659A8AD-282C-1A14-D44F-C492480E09E6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C95E2A55-055C-955C-9DD7-F4CD584BF7DB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E087869-5128-C825-E3D7-1E98E5DE0FCB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79B7067-AA27-9325-88DA-D1C1412B0D3A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C2D73D72-31E9-4F80-7A7F-73BE086CEEB4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FC1654A-3D44-E0B5-8295-566AFAAFD663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A0451C63-FA69-F3EC-EEAA-03FBE5787876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C89102B6-3E6F-F7EC-C371-C3A01EA759BD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057D675C-BAC7-72E5-691D-47DF745D5E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1F344B5-D7AD-5AD1-BD4B-615E897C52B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5301300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C9CF6-6F04-47DC-C3C5-DF4FE134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183B458-A861-CD39-46AE-FEB617B2F1F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03A0662D-66C7-27B2-0448-0AA5D8889BBC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A0CA7FC-0A14-5AF3-F89E-1E0650A90B2F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404572-8504-D07C-7CC4-9D9EE91C5646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BC27EE2-D292-621A-0057-246A41CBE05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E2BFC0F-8477-3A41-995E-C0223F66E8C0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63BEC52-A66A-58CA-C06E-5754FD1319B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08A10A-22D9-3FE6-261C-9D7899DC0A66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E079A45F-B191-76F8-D235-72246B57C242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DA92C06-645F-F975-436C-BE3F8D01CABA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059E90-0BB8-09BF-E75F-CE95E922DBEF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0000C9C-7E8C-EB84-0C3A-49617D5B78C3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A8A8550-FD0F-3F52-CE73-6E9DFDCCE1CB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671A15FF-368C-EDCC-ED35-DEC453D0AE32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5177A1-EED7-21A7-05A2-7DD53CE7C808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C8D52E2-199C-DB5A-5CE1-51CD44D54B6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FBA1BC5-3A25-6BBE-C449-2ECE813E0D2C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8794753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E482A6-F34E-C09C-44EC-BE1D9F57B7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BA033676-C210-B44F-0780-94776B238321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3E6CF9AA-AE05-5F78-4839-242B29E6E42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DEFC1587-2591-0E15-27EE-81B9818E36D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B28C01-6765-954F-DA17-E54C67FD2C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689CC1A-1D9B-231D-4820-6798BEA45446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6226E0B9-D3E0-A19F-EE34-06DDE218C90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9B2E4FEE-4CC6-F07A-9AB6-65EE25FC2E77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7FCC298-C707-BF8D-CA7E-7D75DB06DD3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2202356-0430-804B-3DF6-13B7BE60D548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D44EDFF-2E6D-6ADA-0CBD-EEE8490CB0D9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BE36B0-B423-81B2-B9F8-055B3ACC60F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15D0E2E-B1A5-1A5D-6A87-71C35FF2C1A9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134CA4A-09AB-59B5-269F-301DF4FEF85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90A61B6-ABA8-5C2D-5BC8-4C8CCBD4368C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B676AB11-D150-1C80-967D-B047C34FE34E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BCF0E60-4F46-0131-5E34-F5CC625326A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D921707-B584-8E24-F076-C0179A88424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21009BF6-EECF-A34A-7D2E-259104A6E509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2688144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ED8D0-AB4F-BAD2-B6B9-794944ED1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DA244DF-B7B6-8F36-A580-04680A4512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A6964AD-C2EC-FB8C-8D4D-C583DB449E96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BB609D-72D5-7EC6-D786-5F782E5D0ACE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BEFF58-DE90-FCB1-84A2-6300ECA1C90C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F0FE96A-6BC3-85FA-E850-C6D8D9833C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7D017A7-C1D8-E94D-D738-DD356E3F3DEF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96D9406-396F-8A9E-4182-8378CCA1A5A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85CFAE7-8B26-2130-489A-D29C120E07A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FE171E3-509D-EFFD-033F-9E15C2DDD76A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33D260D-DC2A-4239-0D0B-A68FDC809ED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18FFBAC-FE09-0D1E-EA5D-9E3D685E730A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FD05234E-5479-B682-67F5-F385831B735C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E347C43F-CE03-C742-43A1-96ED075DBC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FC4B856E-46EA-65AE-49E6-98F72D88D19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AFBCDE25-49EA-75F9-E43B-0DA7A595EF38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8265DE30-4D1F-B51B-6C2A-3449AE4CDD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910299D5-C5B4-C041-A08B-6094D8DE3E5F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36052243-0BED-C54E-D297-E07D7923AA7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273907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D514741B-24C2-DA79-9863-FF7A6F956F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A08A924B-2921-A3B9-B9AF-A7620F02DC57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BBFEAEB1-8BE1-B9EB-1285-F54AC226DC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B8A332E-D06F-A293-5870-ABC82328D807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CE0D9BC7-F52F-98FF-40CA-128FD7A40200}"/>
              </a:ext>
            </a:extLst>
          </p:cNvPr>
          <p:cNvGraphicFramePr/>
          <p:nvPr/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84B7A345-0BB7-258D-58E0-3329017B4B08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2EB7AD2-2D55-61CF-A1C9-8DA2DC64B47F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87B32FD-E92E-0503-1DDA-55D1B85EA5B8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98101CB-4F3C-6375-4B16-BFBA42DC2661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08072FE-BE79-8A85-A866-40E9C3429BA8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635C646-C451-79E7-6C83-11E4BD70F656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8D6F70B7-7C67-C474-528B-0F745FEB023A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2B807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306F656-B07B-96D4-FB35-C95709FB1F5B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D9636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3243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Aufbau aus einem Orientierungsmodul und vier Vertiefungsmodulen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Ein Vertiefungsmodul (digital gestützte Modelle) wird heute in verkürzter Form vorgestellt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DigiProMIN</a:t>
            </a:r>
            <a:r>
              <a:rPr lang="de-DE" dirty="0"/>
              <a:t> Chemie Cluster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484290" y="4742024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Dominik 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Diermann</a:t>
            </a:r>
            <a:endParaRPr lang="de-DE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Grafik 11" descr="Ein Bild, das Text, Screenshot, Schrift, Diagramm enthält.&#10;&#10;Automatisch generierte Beschreibung">
            <a:extLst>
              <a:ext uri="{FF2B5EF4-FFF2-40B4-BE49-F238E27FC236}">
                <a16:creationId xmlns:a16="http://schemas.microsoft.com/office/drawing/2014/main" id="{86F72916-B1FA-BB91-66C3-4DF58B885F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0023" y="1152000"/>
            <a:ext cx="3911027" cy="3634102"/>
          </a:xfrm>
          <a:prstGeom prst="rect">
            <a:avLst/>
          </a:prstGeom>
        </p:spPr>
      </p:pic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A8FA045C-00B8-0D5E-CD6F-9277EC80A29F}"/>
              </a:ext>
            </a:extLst>
          </p:cNvPr>
          <p:cNvGrpSpPr/>
          <p:nvPr/>
        </p:nvGrpSpPr>
        <p:grpSpPr>
          <a:xfrm>
            <a:off x="5160023" y="1122212"/>
            <a:ext cx="3905957" cy="3656264"/>
            <a:chOff x="5238043" y="1118878"/>
            <a:chExt cx="3905957" cy="3656264"/>
          </a:xfrm>
        </p:grpSpPr>
        <p:sp>
          <p:nvSpPr>
            <p:cNvPr id="2" name="Rechteck 1">
              <a:extLst>
                <a:ext uri="{FF2B5EF4-FFF2-40B4-BE49-F238E27FC236}">
                  <a16:creationId xmlns:a16="http://schemas.microsoft.com/office/drawing/2014/main" id="{6F4DD253-AB5E-A4E5-FDFA-D48E3E264FE0}"/>
                </a:ext>
              </a:extLst>
            </p:cNvPr>
            <p:cNvSpPr/>
            <p:nvPr/>
          </p:nvSpPr>
          <p:spPr>
            <a:xfrm>
              <a:off x="5238043" y="1170704"/>
              <a:ext cx="1079031" cy="3590025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BDBA7E44-4F81-CF9B-0F98-F3B63872EFD2}"/>
                </a:ext>
              </a:extLst>
            </p:cNvPr>
            <p:cNvSpPr/>
            <p:nvPr/>
          </p:nvSpPr>
          <p:spPr>
            <a:xfrm>
              <a:off x="6317074" y="1118878"/>
              <a:ext cx="2826926" cy="2394789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7F72886-CDDE-AC08-459D-48A509048598}"/>
                </a:ext>
              </a:extLst>
            </p:cNvPr>
            <p:cNvSpPr/>
            <p:nvPr/>
          </p:nvSpPr>
          <p:spPr>
            <a:xfrm>
              <a:off x="6989419" y="3513668"/>
              <a:ext cx="2042772" cy="1261474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EFD1C3D6-00BA-A40B-D91E-C0D6037E7ADB}"/>
                </a:ext>
              </a:extLst>
            </p:cNvPr>
            <p:cNvSpPr/>
            <p:nvPr/>
          </p:nvSpPr>
          <p:spPr>
            <a:xfrm>
              <a:off x="6317074" y="4233333"/>
              <a:ext cx="672345" cy="508690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73758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3C24E-6DB9-F025-CF02-A8F33B7C8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F9E74E2-2B50-D78C-5039-DCFCA86BC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B6CBF6-97EC-8C10-2C99-46AB19623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F5BBF96-7531-9F64-8B6D-310B5DF58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98014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1E072-3083-8C48-9CDA-C87C6CA463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5342DE43-3126-4AB1-4988-82ACA3F66FFF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EB1853-51DB-6E08-B87C-05B061DCD6D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9E99B2A8-C0D8-01F1-C034-379B8E1076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C6DFDDB7-15B3-8BD4-3066-8774C192BC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70704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37D8D-0603-5C6E-4630-BBD1FEB00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E98E05B-BCD4-1C95-AD4C-3EC38DB7B24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1800" dirty="0"/>
              <a:t>Korrelation zwischen abnehmenden Lernerfolgen im </a:t>
            </a:r>
            <a:r>
              <a:rPr lang="de-DE" sz="1800" dirty="0" err="1"/>
              <a:t>NaWi</a:t>
            </a:r>
            <a:r>
              <a:rPr lang="de-DE" sz="1800" dirty="0"/>
              <a:t>-Unterricht und Instruktionsstrategien von Lehrkräften (</a:t>
            </a:r>
            <a:r>
              <a:rPr lang="de-DE" sz="1800" dirty="0" err="1"/>
              <a:t>Ejike</a:t>
            </a:r>
            <a:r>
              <a:rPr lang="de-DE" sz="1800" dirty="0"/>
              <a:t> &amp; Felicia, 2021)</a:t>
            </a:r>
          </a:p>
          <a:p>
            <a:pPr lvl="1"/>
            <a:r>
              <a:rPr lang="de-DE" sz="1600" dirty="0"/>
              <a:t>Animationen ermöglichen 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</a:p>
          <a:p>
            <a:r>
              <a:rPr lang="de-DE" sz="1800" dirty="0" err="1"/>
              <a:t>Inkonklusiv</a:t>
            </a:r>
            <a:r>
              <a:rPr lang="de-DE" sz="1800" dirty="0"/>
              <a:t> bezüglich Lerneffekt (</a:t>
            </a:r>
            <a:r>
              <a:rPr lang="de-DE" sz="1800" dirty="0" err="1"/>
              <a:t>Unsworth</a:t>
            </a:r>
            <a:r>
              <a:rPr lang="de-DE" sz="1800" dirty="0"/>
              <a:t>, 2020)</a:t>
            </a:r>
          </a:p>
          <a:p>
            <a:pPr lvl="1"/>
            <a:r>
              <a:rPr lang="de-DE" sz="1600" dirty="0"/>
              <a:t>Assessment: Erklärung mittels Animation schlechtere Ergebnisse als papierbasierte oder digitale Bilder</a:t>
            </a:r>
          </a:p>
          <a:p>
            <a:pPr lvl="1"/>
            <a:r>
              <a:rPr lang="de-DE" sz="1600" dirty="0"/>
              <a:t>Lernende präferieren Anschauen von Animationen im Vergleich zur selbstständigen Erstellung</a:t>
            </a:r>
          </a:p>
          <a:p>
            <a:r>
              <a:rPr lang="de-DE" sz="1800" dirty="0"/>
              <a:t>Dynamik der Animationen ermöglicht (Chang, 2002):</a:t>
            </a:r>
          </a:p>
          <a:p>
            <a:pPr lvl="1"/>
            <a:r>
              <a:rPr lang="de-DE" sz="1600" dirty="0"/>
              <a:t>bessere Auswertung von Daten und Prozessen</a:t>
            </a:r>
          </a:p>
          <a:p>
            <a:pPr lvl="1"/>
            <a:r>
              <a:rPr lang="de-DE" sz="1600" dirty="0"/>
              <a:t>effizientere Kommunikation</a:t>
            </a:r>
          </a:p>
          <a:p>
            <a:pPr lvl="1"/>
            <a:r>
              <a:rPr lang="de-DE" sz="1600" dirty="0"/>
              <a:t>gesteigertes Interesse</a:t>
            </a:r>
          </a:p>
          <a:p>
            <a:pPr lvl="1"/>
            <a:endParaRPr lang="de-DE" sz="16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40C7008-4070-82D4-6206-C3F59881381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2A062EE0-6D5C-0E3C-50A9-375AF2B96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9BAB7273-9D0E-139A-C682-272BDCB363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72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B9DCBE-A186-EE76-A85A-689DDFE7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F504DF1-72DD-336E-D367-95A2714876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1B483A1F-8FBE-058F-A5AA-D8178B8FEB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9F8457F-0692-5EA5-D49D-1ECE64DD396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6B4D70-C9EA-D34F-93D3-B7574B21A542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27F479A-B9A2-13FD-054A-BEE8344F32B3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235D5D3-CE2D-18B2-3DBD-17B99AEB0351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2F5FB2-F9EF-1700-E25F-DE18EC072058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50E5006-81A2-13F3-3143-1742F3D2DD91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D0EB760-9926-EB19-383E-35ADFD429EFC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1823BC3-7B7E-F943-51DB-84D273B06265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2263C2-7556-21AB-F95F-A038F123DEFC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DC62AA5-3D30-A496-0D31-443C1D011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139453C-A1C4-106C-2A69-796CAEAD4036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A61CCA8-7D81-8376-E6E7-732B476D93AA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AFB6C98-7E3B-4961-7DE6-86003CBEBCEE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7A0F0E-BF7C-7F01-286A-01EFDF5386FE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F3BCCA7-B512-4774-9F04-ACA12AFCB53B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B13EC9-02E1-EAFC-B668-1D312111BCEE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74EF35B-CB2D-7010-2E83-EBD8FA9017B4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41D5AE3-B198-BE1B-DE15-A74B8194F51F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8EF3ED3-B6F8-9338-160F-2B63B0F27138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BABBC32-26E1-3085-DEE3-7E5470E3BC74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EC617D-9968-8300-5CA6-0885828E6993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2E70359-EC69-C72E-B17E-E1828E0D670B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A3ED5DD-DEFE-70D1-B499-3BB87E7AF19A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EEDCBF7-B3D6-4BEF-85F2-F29F104F388E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E3B858E1-6DC6-C83D-E44A-F68FEC3C3D56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68E73D69-A097-509C-0615-F86E72B2A91D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8AF3BF0-B064-D8DA-96DB-0B4F2F7A473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0FE3FE56-CC24-1F72-EE74-C48C1D5CC099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FC8EBA24-47FC-FC12-D741-172DDFFA6BB7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1A4B5B7-4F47-EE06-CA4C-DBACF7657467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894385D-E3B5-9EB6-C128-F49A6AB5F048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860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215787-D349-C16D-00AD-05A84204DE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E6A4AE5-940D-9BA0-301E-AAC46BA48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5753C65-EAF4-8CB5-FBA0-8491607C21CD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F34B4CF-F98D-2FCB-D827-40316467547A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B4B9E3F-6B66-B9C8-3773-C5431D19B064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7CD4ACF-F74B-9A5D-BB80-07A2BD7C170A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E43A97-B592-9BBC-3553-8710C7444F4C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4C139A5-0E1F-682B-8252-9F92461115D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A266E4-E557-664C-B2E1-7776C4233594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81B5A08-B159-13C5-D7E7-A683DB4A4E0C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74A7E40-BAC0-9DB0-27D6-E7564045874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7CFEE0A-10BF-574E-DA15-5485A5D34EA4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936F60D-FF91-5BE4-E74A-5195A8B0BCCF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11AFE2EC-F37D-68CF-81EA-7E0C07BA6C06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E27F5F5-231A-BE7D-E030-6FEFCC95A063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7A9574-B45C-9A2F-A5E0-4CBFC9E0B9C3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915AF8FD-B935-E328-567E-997D0FEC597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64054330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183984-D492-E766-915A-5931013C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75A17DC2-538F-BEC0-81E4-CA3193BC7C87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34AA8504-1A07-DDDF-64CA-1EA08D32621F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D24AD52-3C48-08CF-19B1-8BA3E3B28E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F155D24-76C3-61F3-B2E9-32BB5D8E564A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051FC1-8C06-2D73-74B9-F15BB82CD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34F0415-9CC4-0C54-49DE-3FA818227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0E0E373-B546-D06F-00BE-25E0E8900233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11345471-CA0C-0FD4-CB6A-EC1A70E2B699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D14BBFD-68F7-2C25-1059-D1CCF6B2EA80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023A418-FA86-B072-21A8-4913142DC1D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C23B1B7F-91C0-79BC-1195-F3F836360F83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18117A-A5C3-3705-D608-5534EF232DF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B8D823-71F1-692B-CC8E-28475CB79D2D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C4DDC5-ACBC-45CB-F854-BA6F88D727E4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85DD1C8-CD64-4961-B153-5C24E511AE41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2DEBBD8-02BF-BE52-2D6C-5A65F765D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73C6482-5CF0-F091-3230-35215FB118BB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2FAF59E9-CC0E-4653-E24B-6B230A40E009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67CC15B-358A-D791-7944-D3F751BEE3DF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83A1EB0-0FA6-0F66-700B-32A3F860E4FC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44F492F5-2CDF-DD3E-CF61-534978C35F5F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E809391-DE50-D33B-241F-9C76DDD3036C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5A43FA7D-6418-4484-E394-A65EAA56BE5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2688292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4C837-7AC9-4691-460E-8DB11B78C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7BF0B6-515B-E67B-348B-4D03C632F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01D76E-3045-716A-F626-2F980A443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B6874-F23F-6002-0B1A-FB6A1269B592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36A975A9-DC92-B281-98C4-6DBB3713D11E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5C9B22-3F35-8822-33EA-9996E3013297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368BAA-6CF2-3E51-2CAA-4F2A10E6DF4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F88988E7-B6E0-1989-D907-E1FA023ACE3F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450077-DABB-479D-B617-B72FDB75A177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CEA46FE-8BA0-3F4C-6BB3-924B4945B188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8C4827-7C41-10DD-A5D6-A4B94CF525BF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779C3D-21C7-5CBC-08F2-4367BE19A688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3E86ABE-C22D-6498-5A21-34610E196202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AA83CDB-769E-DE70-5C79-507E43DFA8C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C1B5D6-9AB4-EBDF-A455-A45D74E7A81A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CA118E6-6660-7FD9-0B3D-C4F64CA3D9F1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0CB866D-AB11-983C-430D-C5C31342C53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515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2E8252-1B5E-A5BF-54CC-44E40D3F1F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F572FF-C87A-C5A1-CEEA-514E50EB9B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CA98BC5-2AC6-0EC2-C291-0DC22951D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9FA6533-01AC-B737-77FA-4A98BA8D1EE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28EBB31-AFA7-E292-F0F5-535C6ACC20A1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5FA73E-B584-0367-3ED3-ADFDBC4E84FD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BFFA5D-A655-83B7-B4AD-3886EF4566C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1FB1434-C39E-E844-A4EC-4B326EA02B71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FD527C-33CC-8C3F-87E9-AD0C0FA1AA6E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9FB511D-51C3-6572-A500-9D44BE5ADE9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72A06E-FBED-F170-5D0B-919619E424E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5F82A68-1298-124A-1DD0-CAF0136C9BA1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F3DCAD1-24B4-6B99-2ABE-06ED4DA18CAF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79928C75-664C-A879-ACBB-AF9980F1C63B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3A93AA71-D2D3-3459-1A69-D5AA8D386D81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32FAE63-224F-8032-302A-39BFAB8ABE08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D7A7B094-8C9B-2671-39B6-44493FECE8BD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C9F8829-F4EB-3FB4-9DF1-2517C7E8ADD2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80032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75FA-A9D8-E50F-5751-E2C9D8F73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CC413C43-7FCC-AE20-39CE-3E66CCAD35B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5FFF882-41D8-F9CF-7907-AAEA9E0077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6F6274A-DB33-B4D4-574F-B55E24A7E2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EA3F93E4-1074-DF3E-A310-0BC8E9D34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1265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76CB7B-7C91-4DBC-0F53-2BE814371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F5C7F-D71A-995E-E9D6-B61FA6AA2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B5074B9-D285-E79F-06BA-4E890DEE3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Mehrwert soll die Animation für den Unterricht haben?</a:t>
            </a:r>
          </a:p>
          <a:p>
            <a:r>
              <a:rPr lang="de-DE" dirty="0"/>
              <a:t>In welcher Unterrichtsphase ist ein Einsatz sinnvoll?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0973736-78E9-4169-EC82-FCAEC540B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1904507"/>
      </p:ext>
    </p:extLst>
  </p:cSld>
  <p:clrMapOvr>
    <a:masterClrMapping/>
  </p:clrMapOvr>
  <p:transition spd="med">
    <p:pull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A55CBB-A3BC-B76F-03F8-A2E0EC077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Vorstellung der Teilnehmenden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E1724-8994-29AD-CD64-AAD117A51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Jetzt sind Sie dran! Bitte teilen Sie mit uns…</a:t>
            </a:r>
          </a:p>
          <a:p>
            <a:pPr lvl="1"/>
            <a:r>
              <a:rPr lang="de-DE" dirty="0"/>
              <a:t>Ihren Namen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Motivation</a:t>
            </a:r>
            <a:r>
              <a:rPr lang="de-DE" dirty="0"/>
              <a:t> an der Fortbildung teilzunehmen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Erwartungen</a:t>
            </a:r>
            <a:r>
              <a:rPr lang="de-DE" dirty="0"/>
              <a:t> an die Fortbildung</a:t>
            </a:r>
          </a:p>
          <a:p>
            <a:r>
              <a:rPr lang="de-DE" dirty="0"/>
              <a:t>Dafür haben Sie jeweils maximal </a:t>
            </a:r>
            <a:r>
              <a:rPr lang="de-DE" b="1" dirty="0"/>
              <a:t>30 Sekunden </a:t>
            </a:r>
            <a:r>
              <a:rPr lang="de-DE" dirty="0"/>
              <a:t>Zeit!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94A62-C439-2C45-673E-6F76F49AF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62135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702418-811C-1E97-3B93-71C12AC1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44C9A9-D791-03EE-5A0F-06C1A20E4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543AEDD-610E-9BCF-51A7-2BB0E24992D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CDC0A9D-3CB1-6C63-D122-AF709D8E988C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3E695118-04C0-0358-FB31-1B4C56AD910D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C97DFF70-3C12-908F-3574-AB1FF09F5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159068"/>
      </p:ext>
    </p:extLst>
  </p:cSld>
  <p:clrMapOvr>
    <a:masterClrMapping/>
  </p:clrMapOvr>
  <p:transition spd="med">
    <p:pull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C0CF50-BE99-0A25-7460-2BC007230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D51AE3-049C-125F-5EF5-936A56DF1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0F995B0E-8323-BBDD-80DD-2A9683ED49EA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B5FB6A-D8F1-0737-C39C-F27107E806D4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2388526C-8D27-79B5-D57A-31D7A548CF5A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F85A9BE2-4C49-4D16-B826-BB8C8DC44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72260"/>
            <a:ext cx="9144000" cy="583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13093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E4C8A9-ECC4-D671-5DA6-E6ADEBA237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1290D4A-440B-BA07-AC69-D3327D6FFD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9A85FA9F-A6D9-1546-2E7A-D89E39511C8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10D3CFC-8592-8CEC-06D9-01C30B01898F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F77F31EF-A1E9-4C26-BCF1-1E3A239474D8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37FDF5B7-1ACF-D708-0619-D1DE8FB575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0273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46CBE3-8D1A-7A81-D478-82FDE1024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F0C666DF-EFED-0B60-DB0B-6E5D8864ED9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89EB31AB-DAC5-5976-126E-86A03E7EF9CC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23011A5D-11D6-BE41-E5BD-C1995041EC4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5BF33B3-38D2-F344-2A5F-37937BCE9F20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SAMR-Modell (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Puentedura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2006), Matrix nach Idee von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Bernholt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Lenzer,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Flerlage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2D7F701-94C0-1B3A-AF09-AE42A7361F47}"/>
              </a:ext>
            </a:extLst>
          </p:cNvPr>
          <p:cNvSpPr/>
          <p:nvPr/>
        </p:nvSpPr>
        <p:spPr>
          <a:xfrm>
            <a:off x="171898" y="4090788"/>
            <a:ext cx="8939858" cy="8255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3EB6AD3-F15E-96E4-CFE4-44FB7D1FEF34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A95052FD-9899-A455-BBE7-4C457DB063A5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1868E28-959D-2EEE-8ECC-75499A597D35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AB7D2724-A00B-34AF-1661-B49AB35540E5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C4791C92-5FB8-89CD-E599-5F32833A572B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343768CA-FC90-2EB1-77B4-F60CE68652EF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454677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7699A0-8C4C-C627-D03A-FFA165F03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545FC1-6CD9-E700-FE15-198CC1E9C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A16B29F-C5EE-FAE8-80C3-BEFE296EE31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F03A68-1CAE-1D1B-B5CB-30F9BB2DC8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0913FD25-8FE7-4A72-C6B0-152FBC8DE3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2C0DCCBA-E0E0-A70F-8A65-1C21E05866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24DD670F-4FE6-A7C8-4B5F-A2031A7006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CAC1AD4A-3592-D52E-B2B1-825DF7D95F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09BB0D07-83B2-5252-53F1-04DA06362B14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Verfügbar unter: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09589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C8BD2-95A7-D170-5E8C-41341A3A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939A3-CEEC-1D59-4D9E-84E0A626D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17701CF-AFCE-AE45-C4D6-0A3800954113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B03F8BB-F89D-3FC2-6309-2BF2F1B7BAF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1C790D12-503D-85A6-BB59-FCE4EBB711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091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2DE75-2ED7-490F-ABD4-76561A78B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F200A-3FFB-CB17-EC4F-71C31A543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D691D11-8C74-10F2-A614-C518960EF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64E735B7-EA00-FEF0-634E-E33C61D37DBF}"/>
              </a:ext>
            </a:extLst>
          </p:cNvPr>
          <p:cNvGraphicFramePr/>
          <p:nvPr/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8303156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59E66C-5280-AEE9-189D-975C623AE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E478B8-6DD0-6CF0-B8BC-1631B65F85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F90F582-1F66-98A7-C366-9F1A6E528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Autofit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Grenzen des Modells werden adressiert.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ist eine ergänzende Lernaufgabe mit konkreter Aufgabenstellung vorhanden.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vorhanden. (Play, Pause, Vor-, Zurückspulen)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Der Zweck der Animation wurde transparent und im Vorfeld dargelegt.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gezielt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5AE34E-C45F-230F-891B-7EC94C55B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7690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4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4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4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4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400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400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3EED4-50AC-3D6D-AD02-44FAB6219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0E7903AA-E450-AA18-C416-344E85FEE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EF1353-8FB7-88A6-7D23-B472F79918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DACD8BB-030E-1E83-CC5F-4F8F4DEC1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D2414F0-A22E-4C33-B4FF-D34D9B189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4B2D6135-661D-EFE7-9518-62A8CBC939F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CE123350-41DD-DA7B-635F-370665076F1C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4B8BD28-5896-3500-08EC-DC49D7376BF1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29E327-2478-C1E3-054A-07F77EF630A2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F140FA5-D334-88AB-683D-C664A24CF758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EB2F5208-5358-7C73-36B8-4F469142E718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8E94230C-517C-3DDC-9B52-7719E02DE0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95650E7-D32E-32E2-D96E-6E7B8F6C7C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BEFA1BC-33E2-2C54-4B8C-B31CAF66F9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CF571D3-7768-8A8D-C2C8-36C7432996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94C3C4AC-B87D-F74F-0EBC-AE7C9593EDD2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Aufgabenstellung: Beschreiben Sie die Struktur dieses Koffein-Moleküls.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DA84EFF-B26A-CA0B-C600-B4F6DCDF21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8234C0D-AD06-FB7C-AE64-8FAE37B6ED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A80C8465-336B-BC23-2027-D15C5D2A23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B4AFEE9-CFE8-EC6B-552E-F9D9933EEB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344564704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B6DF5C-5B66-FA04-9A17-8161F9B2B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AE2972A3-4DA0-4378-93D6-FC807BFC4D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1370" y="3111810"/>
            <a:ext cx="1038943" cy="1588269"/>
          </a:xfrm>
          <a:prstGeom prst="rect">
            <a:avLst/>
          </a:prstGeom>
        </p:spPr>
      </p:pic>
      <p:pic>
        <p:nvPicPr>
          <p:cNvPr id="10" name="Grafik 9" descr="Ein Bild, das Text, Diagramm, Zeichnung, Entwurf enthält.&#10;&#10;Automatisch generierte Beschreibung">
            <a:extLst>
              <a:ext uri="{FF2B5EF4-FFF2-40B4-BE49-F238E27FC236}">
                <a16:creationId xmlns:a16="http://schemas.microsoft.com/office/drawing/2014/main" id="{D248227A-44FF-A1F6-F9ED-A960C74EEC5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2270" y="2869218"/>
            <a:ext cx="2219046" cy="1508014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2F6E2E6-466D-732B-ACB7-505C895D09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524FB6C-43E5-9214-B855-2DC9237F29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7006" y="765557"/>
            <a:ext cx="6011894" cy="3750410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spcBef>
                <a:spcPts val="450"/>
              </a:spcBef>
              <a:buNone/>
            </a:pPr>
            <a:r>
              <a:rPr lang="de-DE" sz="1600" kern="0" dirty="0">
                <a:solidFill>
                  <a:srgbClr val="000000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18. Detailwahrnehmung und Bewegungswahrnehmung wird voneinander abgegrenzt.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P-Typ Ganglienzellen (Abb. a): kleine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feinen Farb- und Helligkeitsunterschieden, sprechen nur langsam an (Detailwahrnehmung)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M-Typ Ganglienzellen (Abb. b): große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groben Farb- und Helligkeitsunterschieden, sprechen schnell an (Bewegungswahrnehmung)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Es ergeben sich zwei getrennte Weiterleitungspfade im Gehirn, die zu unterschiedlichen Gehirnarealen (</a:t>
            </a:r>
            <a:r>
              <a:rPr lang="de-DE" sz="1600" dirty="0" err="1"/>
              <a:t>posterior</a:t>
            </a:r>
            <a:r>
              <a:rPr lang="de-DE" sz="1600" dirty="0"/>
              <a:t> parietaler Cortex und </a:t>
            </a:r>
            <a:r>
              <a:rPr lang="de-DE" sz="1600" dirty="0" err="1"/>
              <a:t>infero</a:t>
            </a:r>
            <a:r>
              <a:rPr lang="de-DE" sz="1600" dirty="0"/>
              <a:t>-temporaler Cortex) verarbeitet werden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Es können nur statische Objekte detailreich wahrgenommen werden </a:t>
            </a:r>
            <a:r>
              <a:rPr lang="de-DE" sz="1600" dirty="0">
                <a:sym typeface="Wingdings" pitchFamily="2" charset="2"/>
              </a:rPr>
              <a:t> keine Texte oder detailreiche Objekte animieren</a:t>
            </a:r>
            <a:endParaRPr lang="de-DE" sz="1600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FEAAB68-3C70-60C7-C9AC-FC5A895639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pPr defTabSz="685800">
              <a:defRPr/>
            </a:pPr>
            <a:r>
              <a:rPr lang="de-DE" sz="750" spc="53" dirty="0">
                <a:solidFill>
                  <a:prstClr val="black"/>
                </a:solidFill>
                <a:latin typeface="Kantumruy Pro Medium"/>
              </a:rPr>
              <a:t> </a:t>
            </a:r>
          </a:p>
        </p:txBody>
      </p:sp>
      <p:pic>
        <p:nvPicPr>
          <p:cNvPr id="8" name="Grafik 7" descr="Ein Bild, das Text, Screenshot, Diagramm, Reihe enthält.&#10;&#10;Automatisch generierte Beschreibung">
            <a:extLst>
              <a:ext uri="{FF2B5EF4-FFF2-40B4-BE49-F238E27FC236}">
                <a16:creationId xmlns:a16="http://schemas.microsoft.com/office/drawing/2014/main" id="{0603ACFD-C9EB-C0E0-7651-0F1E903F08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900" y="879138"/>
            <a:ext cx="2705100" cy="2069590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52C1FC47-D477-F772-0996-B5B841A1BE92}"/>
              </a:ext>
            </a:extLst>
          </p:cNvPr>
          <p:cNvSpPr txBox="1"/>
          <p:nvPr/>
        </p:nvSpPr>
        <p:spPr>
          <a:xfrm>
            <a:off x="5699711" y="474821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6B0630B6-CD7E-2AEE-3E63-72F15616A06E}"/>
              </a:ext>
            </a:extLst>
          </p:cNvPr>
          <p:cNvSpPr txBox="1"/>
          <p:nvPr/>
        </p:nvSpPr>
        <p:spPr>
          <a:xfrm>
            <a:off x="6905942" y="288884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B707BA90-816E-B46B-47EF-6AC8F1FA3C61}"/>
              </a:ext>
            </a:extLst>
          </p:cNvPr>
          <p:cNvSpPr txBox="1"/>
          <p:nvPr/>
        </p:nvSpPr>
        <p:spPr>
          <a:xfrm>
            <a:off x="6929754" y="4301803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J. </a:t>
            </a:r>
            <a:r>
              <a:rPr lang="de-DE" sz="450" dirty="0" err="1"/>
              <a:t>Müsseler</a:t>
            </a:r>
            <a:r>
              <a:rPr lang="de-DE" sz="450" dirty="0"/>
              <a:t> und M. Rieger, 2017</a:t>
            </a:r>
          </a:p>
        </p:txBody>
      </p:sp>
    </p:spTree>
    <p:extLst>
      <p:ext uri="{BB962C8B-B14F-4D97-AF65-F5344CB8AC3E}">
        <p14:creationId xmlns:p14="http://schemas.microsoft.com/office/powerpoint/2010/main" val="23605674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9" grpId="0"/>
      <p:bldP spid="11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</a:t>
            </a:fld>
            <a:endParaRPr lang="de-DE" dirty="0"/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5A79D09A-BA95-C8AA-5E26-2B170C9369D4}"/>
              </a:ext>
            </a:extLst>
          </p:cNvPr>
          <p:cNvSpPr/>
          <p:nvPr/>
        </p:nvSpPr>
        <p:spPr>
          <a:xfrm>
            <a:off x="541624" y="1087829"/>
            <a:ext cx="2596944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8D2AE040-A308-E110-D100-B4514F807C55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7EF5309C-B60A-76C0-FBDD-09BBE7A656F2}"/>
              </a:ext>
            </a:extLst>
          </p:cNvPr>
          <p:cNvSpPr/>
          <p:nvPr/>
        </p:nvSpPr>
        <p:spPr>
          <a:xfrm>
            <a:off x="7016077" y="1087829"/>
            <a:ext cx="1728312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D1C0B1E1-AFFE-AD68-F8CC-1DFE3EBF33ED}"/>
              </a:ext>
            </a:extLst>
          </p:cNvPr>
          <p:cNvSpPr/>
          <p:nvPr/>
        </p:nvSpPr>
        <p:spPr>
          <a:xfrm>
            <a:off x="2081784" y="1133331"/>
            <a:ext cx="1001563" cy="2150162"/>
          </a:xfrm>
          <a:prstGeom prst="roundRect">
            <a:avLst>
              <a:gd name="adj" fmla="val 28219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30EBB4C7-5B86-F484-2DBF-0A5E1EC9E96D}"/>
              </a:ext>
            </a:extLst>
          </p:cNvPr>
          <p:cNvSpPr/>
          <p:nvPr/>
        </p:nvSpPr>
        <p:spPr>
          <a:xfrm>
            <a:off x="3323641" y="1133330"/>
            <a:ext cx="1069566" cy="2150162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9E911DD2-95A5-0FC6-0487-D17B530E59F3}"/>
              </a:ext>
            </a:extLst>
          </p:cNvPr>
          <p:cNvSpPr/>
          <p:nvPr/>
        </p:nvSpPr>
        <p:spPr>
          <a:xfrm>
            <a:off x="4438537" y="1133330"/>
            <a:ext cx="1060420" cy="2150162"/>
          </a:xfrm>
          <a:prstGeom prst="roundRect">
            <a:avLst>
              <a:gd name="adj" fmla="val 28955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2</a:t>
            </a:r>
          </a:p>
        </p:txBody>
      </p:sp>
      <p:sp>
        <p:nvSpPr>
          <p:cNvPr id="65" name="Abgerundetes Rechteck 64">
            <a:extLst>
              <a:ext uri="{FF2B5EF4-FFF2-40B4-BE49-F238E27FC236}">
                <a16:creationId xmlns:a16="http://schemas.microsoft.com/office/drawing/2014/main" id="{C9B97B6E-FB5A-7BFE-2FAC-4006C4AFDA63}"/>
              </a:ext>
            </a:extLst>
          </p:cNvPr>
          <p:cNvSpPr/>
          <p:nvPr/>
        </p:nvSpPr>
        <p:spPr>
          <a:xfrm>
            <a:off x="5758647" y="1133330"/>
            <a:ext cx="1060420" cy="2150162"/>
          </a:xfrm>
          <a:prstGeom prst="roundRect">
            <a:avLst>
              <a:gd name="adj" fmla="val 31488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3</a:t>
            </a:r>
          </a:p>
        </p:txBody>
      </p:sp>
      <p:sp>
        <p:nvSpPr>
          <p:cNvPr id="66" name="Abgerundetes Rechteck 65">
            <a:extLst>
              <a:ext uri="{FF2B5EF4-FFF2-40B4-BE49-F238E27FC236}">
                <a16:creationId xmlns:a16="http://schemas.microsoft.com/office/drawing/2014/main" id="{11D318E3-9872-18DA-7DCE-2036B113BF23}"/>
              </a:ext>
            </a:extLst>
          </p:cNvPr>
          <p:cNvSpPr/>
          <p:nvPr/>
        </p:nvSpPr>
        <p:spPr>
          <a:xfrm>
            <a:off x="5544477" y="1133327"/>
            <a:ext cx="168649" cy="2150162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Input zu OER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236E845D-A9A0-5E7B-4254-9C24A3A356B3}"/>
              </a:ext>
            </a:extLst>
          </p:cNvPr>
          <p:cNvSpPr/>
          <p:nvPr/>
        </p:nvSpPr>
        <p:spPr>
          <a:xfrm>
            <a:off x="7078758" y="1133329"/>
            <a:ext cx="603532" cy="2150162"/>
          </a:xfrm>
          <a:prstGeom prst="roundRect">
            <a:avLst>
              <a:gd name="adj" fmla="val 3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F2B94162-97C7-2692-AE2A-172A66E1167B}"/>
              </a:ext>
            </a:extLst>
          </p:cNvPr>
          <p:cNvSpPr/>
          <p:nvPr/>
        </p:nvSpPr>
        <p:spPr>
          <a:xfrm>
            <a:off x="8235074" y="1133328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097C97F4-780A-B538-7CC3-844C7273685C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38C7B1A7-0217-A779-C0EA-A5CAD7AA6FF5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E2451E59-18AC-DA7C-62D4-8142DA628EEA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Wechsel der Rolle von „</a:t>
            </a:r>
            <a:r>
              <a:rPr lang="de-DE" sz="1000" b="1" dirty="0" err="1">
                <a:solidFill>
                  <a:schemeClr val="tx1"/>
                </a:solidFill>
              </a:rPr>
              <a:t>user</a:t>
            </a:r>
            <a:r>
              <a:rPr lang="de-DE" sz="1000" b="1" dirty="0">
                <a:solidFill>
                  <a:schemeClr val="tx1"/>
                </a:solidFill>
              </a:rPr>
              <a:t>“ zu „</a:t>
            </a:r>
            <a:r>
              <a:rPr lang="de-DE" sz="1000" b="1" dirty="0" err="1">
                <a:solidFill>
                  <a:schemeClr val="tx1"/>
                </a:solidFill>
              </a:rPr>
              <a:t>producer</a:t>
            </a:r>
            <a:r>
              <a:rPr lang="de-DE" sz="1000" b="1" dirty="0">
                <a:solidFill>
                  <a:schemeClr val="tx1"/>
                </a:solidFill>
              </a:rPr>
              <a:t>“: </a:t>
            </a:r>
          </a:p>
          <a:p>
            <a:r>
              <a:rPr lang="de-DE" sz="1000" dirty="0">
                <a:solidFill>
                  <a:schemeClr val="tx1"/>
                </a:solidFill>
              </a:rPr>
              <a:t>Anstatt vorhandene Medien zu nutzen, werden in den Erarbeitungsphasen Animationen von Lehrkräften selbst erstellt.</a:t>
            </a:r>
          </a:p>
        </p:txBody>
      </p:sp>
      <p:cxnSp>
        <p:nvCxnSpPr>
          <p:cNvPr id="73" name="Gewinkelte Verbindung 72">
            <a:extLst>
              <a:ext uri="{FF2B5EF4-FFF2-40B4-BE49-F238E27FC236}">
                <a16:creationId xmlns:a16="http://schemas.microsoft.com/office/drawing/2014/main" id="{EDDAB6BA-E70B-FEF2-DC70-F6778E46DCFC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3775656" y="-59761"/>
            <a:ext cx="1" cy="238618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99940E70-C29A-9B4A-0989-A0C703A515E5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220494" y="495401"/>
            <a:ext cx="1" cy="1275858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winkelte Verbindung 74">
            <a:extLst>
              <a:ext uri="{FF2B5EF4-FFF2-40B4-BE49-F238E27FC236}">
                <a16:creationId xmlns:a16="http://schemas.microsoft.com/office/drawing/2014/main" id="{452AF082-CD6F-294C-2C4D-B95998333A38}"/>
              </a:ext>
            </a:extLst>
          </p:cNvPr>
          <p:cNvCxnSpPr>
            <a:cxnSpLocks/>
            <a:stCxn id="65" idx="0"/>
            <a:endCxn id="62" idx="0"/>
          </p:cNvCxnSpPr>
          <p:nvPr/>
        </p:nvCxnSpPr>
        <p:spPr>
          <a:xfrm rot="16200000" flipH="1" flipV="1">
            <a:off x="4435711" y="-719816"/>
            <a:ext cx="1" cy="370629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C598A05E-AFE3-69AF-117D-DCAB2D6DC0E4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ständiger Rückgriff auf die Inhalte der Input-Phase</a:t>
            </a: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FF9881C-2C39-3D33-E188-5177574D8FDF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dirty="0">
                <a:solidFill>
                  <a:schemeClr val="tx1"/>
                </a:solidFill>
              </a:rPr>
              <a:t>frontal angeleitetes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offenes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70C857E2-445B-EA6D-60B3-CB8164BFEC97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/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0C73E90A-6272-D04A-C684-1471B22CD057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E5AF3F9F-ADC4-EDB3-8806-6413647278FE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 err="1"/>
              <a:t>Pre-Befra-gung</a:t>
            </a:r>
            <a:endParaRPr lang="de-DE" sz="1000" b="1" dirty="0"/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720E5500-960C-8AB1-DACC-A723ED04CF64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03965EF8-3B3F-A847-3207-85383A7832F3}"/>
              </a:ext>
            </a:extLst>
          </p:cNvPr>
          <p:cNvSpPr/>
          <p:nvPr/>
        </p:nvSpPr>
        <p:spPr>
          <a:xfrm>
            <a:off x="1758384" y="2515654"/>
            <a:ext cx="1433542" cy="218450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Auswahl der Inhalte: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Grundlagen der Wahrnehmungs-psychologie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Gestaltungskriterien für lernförderliche Animationen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Funktionen von Animationen im Chemieunterricht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Exemplarische Funktionsweise von PowerPoint als Animationstool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4155F2DA-0771-5992-F728-CB7F842F6CBA}"/>
              </a:ext>
            </a:extLst>
          </p:cNvPr>
          <p:cNvSpPr/>
          <p:nvPr/>
        </p:nvSpPr>
        <p:spPr>
          <a:xfrm>
            <a:off x="7719437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Post-Befragung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8497FD57-EF57-0F42-4F74-8DD9F03E5645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2260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6" grpId="0" animBg="1"/>
      <p:bldP spid="4" grpId="0" animBg="1"/>
      <p:bldP spid="9" grpId="0" animBg="1"/>
      <p:bldP spid="69" grpId="0" animBg="1"/>
      <p:bldP spid="1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52D3D3-AA4B-26E0-0DFD-5EDB28D73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7736EA-DBF4-7963-DE19-EA1AE7FB47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0CAF1FA-185D-842F-AAD4-89BEE8F5F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Nach Sinneinheiten (</a:t>
            </a:r>
            <a:r>
              <a:rPr lang="de-DE" sz="1400" dirty="0" err="1">
                <a:highlight>
                  <a:srgbClr val="FFFF00"/>
                </a:highlight>
              </a:rPr>
              <a:t>micro</a:t>
            </a:r>
            <a:r>
              <a:rPr lang="de-DE" sz="1400" dirty="0">
                <a:highlight>
                  <a:srgbClr val="FFFF00"/>
                </a:highlight>
              </a:rPr>
              <a:t> </a:t>
            </a:r>
            <a:r>
              <a:rPr lang="de-DE" sz="1400" dirty="0" err="1">
                <a:highlight>
                  <a:srgbClr val="FFFF00"/>
                </a:highlight>
              </a:rPr>
              <a:t>chunks</a:t>
            </a:r>
            <a:r>
              <a:rPr lang="de-DE" sz="1400" dirty="0">
                <a:highlight>
                  <a:srgbClr val="FFFF00"/>
                </a:highlight>
              </a:rPr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>
                <a:highlight>
                  <a:srgbClr val="FFFF00"/>
                </a:highlight>
              </a:rPr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CE8A1-C6BF-356E-3E7C-A30754C6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71367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4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4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4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4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4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400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3E4CCD-2FD6-CC62-2E12-151F67A2A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FC8029-8CFC-C5CC-C005-AC63A5B16F7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0E56963-D6F2-7675-6761-1CD43BB1B868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7831E4-7CF1-CE7E-3ABC-58B044303F92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743720A-049F-0A52-C68F-E45F3C082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804579"/>
      </p:ext>
    </p:extLst>
  </p:cSld>
  <p:clrMapOvr>
    <a:masterClrMapping/>
  </p:clrMapOvr>
  <p:transition spd="med">
    <p:pull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24DE-9B7B-96E1-3EEA-C87647A54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DC34C9B-AF62-995D-890B-514D19085C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BA57C73-7CE0-6562-97C9-E95EF4ED85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1366FF-EF58-C38D-B09C-8AB5767FBA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2BD5886A-DDC1-B53E-7BF9-29290745EF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2958CBB6-F6AF-DC52-2EEA-2103142F4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3997"/>
      </p:ext>
    </p:extLst>
  </p:cSld>
  <p:clrMapOvr>
    <a:masterClrMapping/>
  </p:clrMapOvr>
  <p:transition spd="med">
    <p:pull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15A34D-B41B-8EFD-63A5-4C1EE838D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DEB24D-1769-15C3-1445-1F70D4972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FC7142D-978C-CE2B-974A-8DAE195487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8B03CA-2660-07B8-B7E9-D7C41D186D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8A37995-79E7-74FF-77F0-E1232F944E1B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71637D1-0D17-72C5-7041-5E5CC3CBE932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7E96085-8088-AD42-42D0-D94DC8C0768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6D987311-EF2B-7776-34E6-73001CE8C349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A9516BC4-6E41-021F-9B53-9EA6026625C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A4F3082-79E8-C6D9-F229-AC3DD64ED496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078A5B6-FA1E-73D6-36F5-0675BF1A8A5B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C22BC-F237-8CF1-2C20-5CBF5CD21C2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70CDF225-34FD-5F9F-21E8-5C1FD1F06737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DF866AE-409D-5EA0-39B8-0CCD92E65E3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7D36C08-81F3-1C1B-E9F5-69A6DE1517EF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055485-DBB4-D506-B99A-64478900A1CF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9CB24A-166E-056C-A439-2BC07EBAC7E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FEFB3123-BDC0-720C-EC1C-0D71BF5B3067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C153C53-B4B2-FF13-D3A5-C48301A69C12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C8FB73-44C1-DD99-8949-65385BE9C4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F675A348-96F5-F24A-899D-F348200B56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690CDB7-0299-087A-971E-9728034116F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F6B2200A-9014-A484-3593-8A11EF3CC089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59B6FE37-EF74-CE1C-246C-8DFAE661DA5F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C4CEAC2-CD68-B96C-BC58-B282BA829F29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6680EC4-C97B-1AC0-6273-2A086D81493C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990536F2-247D-AD03-D5EA-50076963D481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26EC580-EACF-E272-658B-054BD5DDDBD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6EB9D4A-656F-DF13-0F1D-83CF7FAD20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370E33BA-2BCB-784B-75CF-42BDAC1A508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81CE444-1886-EE37-17CC-51F8C9ABA866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3DE976B-4E6B-97EC-ACFA-3D0C0204778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ED60B8-F03C-5054-B05C-DBED4C5CBB3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F2D6396-D4CE-BCD8-7C18-0477DEEE245F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E0971D-533B-2591-3B66-6F5B63CBDF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9223FC85-AC37-D62F-3088-CBA63402BCF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2D75A5AF-F2BA-C293-957C-54E930803F09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E50FF7F-A379-8A44-BF4F-299EC937829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E6E76E56-6496-C353-DB42-5A5E8E3E3F35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AC77CB40-1ABC-F91C-6485-AFA41955540E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C437E58-C403-F707-F2B2-5CB27C7F6EE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7D156B45-E6B7-6265-0B3C-CBDA6927457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1CDC35E-D79E-AF1A-B520-A793AC88FC7A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77A17EDF-9BDA-94D8-4B42-7ACB5E34750A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6C9FEDF-7E5D-3BC5-FF65-6336FF3C2107}"/>
              </a:ext>
            </a:extLst>
          </p:cNvPr>
          <p:cNvSpPr/>
          <p:nvPr/>
        </p:nvSpPr>
        <p:spPr>
          <a:xfrm>
            <a:off x="2046958" y="2232350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7314109-606F-4DBF-2F6B-1DB4D46A1E23}"/>
              </a:ext>
            </a:extLst>
          </p:cNvPr>
          <p:cNvSpPr/>
          <p:nvPr/>
        </p:nvSpPr>
        <p:spPr>
          <a:xfrm>
            <a:off x="2046958" y="2524946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584D3A7-EAB8-92EF-E524-9D8DD680179E}"/>
              </a:ext>
            </a:extLst>
          </p:cNvPr>
          <p:cNvGrpSpPr/>
          <p:nvPr/>
        </p:nvGrpSpPr>
        <p:grpSpPr>
          <a:xfrm>
            <a:off x="1931412" y="2886682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1CE539-84D1-BF61-6EFB-EFC44E944E3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2A1DFCF8-B321-F88A-4D11-FAF66378FF29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0140ED71-7916-A1BA-0E49-0DB74B7E8684}"/>
              </a:ext>
            </a:extLst>
          </p:cNvPr>
          <p:cNvGrpSpPr/>
          <p:nvPr/>
        </p:nvGrpSpPr>
        <p:grpSpPr>
          <a:xfrm>
            <a:off x="1937379" y="3344739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6931736-4DD3-8E07-FB4E-C6A3FD6D16B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968AE0C0-6F59-2D90-D658-D0EB8C493C5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3C397291-6EB3-1B2E-07FE-D10AB5429E8D}"/>
              </a:ext>
            </a:extLst>
          </p:cNvPr>
          <p:cNvGrpSpPr/>
          <p:nvPr/>
        </p:nvGrpSpPr>
        <p:grpSpPr>
          <a:xfrm>
            <a:off x="1937379" y="3832979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E078A47-8992-8AA6-1448-76A87FE1E05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B736C5A6-37EE-6A19-E753-B5DC4F1900BD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103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9943FA-1F6B-705D-3EBC-9C75082994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EEEF27-AC8F-9FFB-5F35-755C89475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187D539-BC55-AA2D-57A2-2CDB9E9456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9409701-39DD-CF23-D92B-EA65E04D8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268D2A3A-347C-62F4-C3B1-31D75C32927A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8061090-88E6-02E2-9D80-29AC7E3710E1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C1C602F-899F-0179-865D-2099B4782FCB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94886E11-B0B6-F988-3626-F3C316BDC001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F67639B-59E2-FC76-8713-31A9E2A0ED1A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440A32-B08D-447A-7C56-203957CB57F3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17F0537-FCB6-A9A7-93A5-CF9E40C658C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E7E96C18-83E1-1645-21BD-1C863AC2A8BA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DA4F6A-6F87-EE4E-8D62-09991013D9B0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5576202-9F23-D82C-B74B-475532CDF9D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966C23B4-5E8B-78D7-009E-C12980434C86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219C4BF-5F86-02AA-ADDD-F68616DC1DF0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6BCD549-2A7F-15E3-9539-BC4E6FB6894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255AB43C-0186-BC3B-3F6B-98496DE93869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F5ABFB89-83B5-92C0-8570-34054D203FA3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E7C6CE6-C93E-EA87-0FE4-DF3C65ECB8D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97ED2A7-1B5A-C894-227F-652DB5C20511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B7DC28BE-42D7-02A2-6F10-F0A2590047BA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88F2C3C6-F159-0C59-3E6C-320B59843007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AF8674B5-8992-EAD5-6714-990C79084D3B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8BA99B2B-AC98-8B8B-A1EA-6044D60F91AE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9FDD2BA-C5A0-E1C9-5A1A-BF2CB922FE5F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2C684389-76F1-B792-B3C6-6B003A439CE9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F358E65C-8C03-F837-C68B-5993A8C2F4FB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4BA1C5F1-5B72-844C-0889-2609B21B9C71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9E8DB1C-6AF1-1A0E-EC3D-7389A46489F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EA0E6396-6012-3205-4A88-5420CDE9F501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A3BCCDA1-9CD8-20DE-72D2-B865412D5CF0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DDE2156-1DDE-3E6C-95C3-813516B72BC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016713-A31A-A641-9CEF-76E1798E0E1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5C7DAD68-C1DC-C564-4025-AE06247EB245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B5E43EB-F452-C1E8-EB1B-DCA65B1ED7F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1E8FDE42-0494-B503-6725-113275F0835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0A7BB268-FC6D-35FD-5244-780FB1E0D40B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6181BB9-8316-10D5-B1A0-67C4D1E52746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4987F47-6D95-16D5-97C9-D9D74966F9E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1F0181D-2D5A-C60E-EF9A-58CAB56D65F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AD3D7DB9-37A0-0C13-4F6F-094CE2E29509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687126C-34A8-8617-0C88-C444CC61572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61BEC889-5911-CEEF-DAA8-651D2A1D5235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A197A2C-86C0-9E74-D156-19899B56F04D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7039284-B390-7D36-B407-859A6491948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7393FF4-260B-CC60-7AE7-845B1FA0FD48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9C01FE9-8656-7B87-261E-F1875C2774BB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9DC181A-06BA-5732-4E00-206D05E59D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6608E62-E5E3-E1C8-8616-E5349F2257A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9FCC57F6-2C8B-EF3E-E623-0B05BA1520FB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FC846DD3-AD72-43AF-FB81-DEB484F62EB0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98F6736-69F4-9D29-80C0-743E932735BD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B756D14-5B0F-1229-A0AE-12E932B8B94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FD819CC4-D6E2-A80B-76FC-9E7E62C6A9B7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872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7453A2-90D7-4106-8E7E-F6291CEDA3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1CE747C0-A650-DEFF-F115-E05BABCDB56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5CAB193-8228-1DD0-A61C-16E123A31CD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05C874F6-E42A-9122-AC7B-D51ACB92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E8C41AB6-3F95-96D5-11D9-4BF5F3A375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78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AB32AA-43AF-2E0B-DCA4-FDB937170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0ECF262-FDA7-0A5B-9234-812FD832A0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0749EE-84B9-A170-1DBC-93C12E30CC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894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744E69-D97E-D909-3126-0FE07E95B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24013-7FD4-0ADD-7E83-E54387F23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97EFCC2-A4E2-6425-CE8F-5780F5818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91855BE-9646-2743-BDA0-787B09F88954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C7F6B1C-E708-4776-C72F-AE680CB69C34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A52F3F-5CB3-3895-1BA0-49399FE267C3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33DD9F1D-1557-B69C-0AE1-0663D048D897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1F0EA1C-4E10-169A-BA9A-315C62416E3E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B3AFF930-0B9C-70A6-67A3-E28D0E05143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44C43EF0-3D7F-1B3A-C10B-18EBB255C02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8680B-32E3-1F2A-861A-3AC9FB7C58E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3648DB9-139B-435B-9C70-8D327F6D232D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4C61E38-0CF3-DBBE-AB29-871ADCDF54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F4EA68EC-0D9E-1816-AE00-38120B8ECF8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7736FF52-7291-434E-1195-5A3880378A63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E3135DA-9987-1190-FE8A-39ABBB8D974F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3AD0FAF-FEE0-5A33-2FB1-C0841F82CCDF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8973B44F-C1A9-C3EE-BE95-8FD83B20BD21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E672893-AB4D-3E82-D8C5-5575D296EE4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77B3FD1-BF08-CBB6-676B-701316E8D44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96061CB-E4E2-59C5-6B9A-272B68872E2F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4652E76A-0D88-C183-3F3A-161CD22D42D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2CC4CF75-9D49-5ADD-2BAD-4B461F5B51C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DDB8A62-BA9A-FDB5-36A4-A943E698C0BD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B9D72DC7-515A-5B8F-4C72-73E2DE212613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AD2F2085-96F8-4339-B3DE-D6D81DF3E9D6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3E2418FF-17C8-1B41-85CD-E92AB13CB6B0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D0DAF7E-277E-86BE-FB76-F4F59DF8AF89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C5E490-3105-6B7F-5EF5-927AA64597A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518BB897-2D2C-EBC5-C787-0D3A80D851B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72E848D6-B5FA-C77C-5827-0227DD2C4489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3EE759C-262C-4A24-147D-3B7AB4EBA7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A9BBE0E0-7624-8FF6-9CC7-FA5400A2C7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DA96299-2B07-B08B-FFB3-DFED202A1E29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AE6431-1130-E49B-17A0-7CBAFFE5DB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F81C1D6E-E2B3-C244-F498-A6D09404B99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5F253FAA-1514-FD9F-4A10-AAEB52A593F5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D4C9186-F52C-AA5B-464D-E980F67AD85E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5284CF5-BD6B-EA13-8AB9-0D981524C8C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F480DF21-E377-1A09-7635-1243A84E1A24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5D0F6A8C-F34D-778C-30D5-288E783D0296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77498EB8-8FA4-2702-627D-A986343577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C201B2B-B2FA-F917-D02E-F21F4FA6B55C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EAF24599-3825-EEF0-46B9-C63543A144FC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E0933D7-5042-0D4F-667B-9FCDBBBA3BC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5A6D474-BD57-3188-80D8-72AAAAAA128C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B3D0930-7BA6-25FB-43D8-5C8AEF46AD50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5A7A7CE9-EF7B-5901-C417-3ADBC6C63E8B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3D4B3EB7-C9FB-BBCD-0644-7242866FA2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diese. Wir tauschen uns in 5 Minuten darüber aus.</a:t>
            </a:r>
          </a:p>
        </p:txBody>
      </p:sp>
    </p:spTree>
    <p:extLst>
      <p:ext uri="{BB962C8B-B14F-4D97-AF65-F5344CB8AC3E}">
        <p14:creationId xmlns:p14="http://schemas.microsoft.com/office/powerpoint/2010/main" val="56314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17029-12BC-D7EC-4EFE-971D4F9209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CDDB4B8-9D7A-2F40-9557-AC223E64F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313938-E3CF-7D0F-2E08-6FA040F84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8C11954-4DF3-1824-E153-754DE2F651D1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0602487A-3BA6-9AA0-1220-76046C77251E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9AAC5997-3F38-E2EA-170A-4931B6A090CD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A51614E4-F4D9-CFF7-9F24-26AAD1ACDB02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028928F-4B1B-82E3-8F33-1792E237779D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D5B60476-C21B-D809-2A69-FA356E26434C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518074A-87CE-67C1-98E1-F7AA3F0C4038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1667F2A0-A659-5BE3-48F8-1FC93CECAA53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27BDAECF-DFF4-F796-F4BE-617FB727A39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4DD1D3F-48CF-7823-2636-464A691EC1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A894F344-6F03-5E77-8C46-D5B63C626E0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C13E393A-4A02-D801-5794-5CB7AD9995D6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3AFF941-131E-FA3A-55C1-A2BC57FFB3E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0F983A04-3AA5-08A0-CDDA-90AB1BAD795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5730E1B-F454-18DB-3508-7302949D5B3C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990CD31-F64C-2776-A96A-A0CD50AE84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9B35FD5-D421-9065-6726-E7DBFEE63938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8DB50C8E-868F-C31E-2EF3-815687DD21E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D1A8C8FB-4B7D-779D-6E03-CBEE38D8A79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C0AC0449-6A25-577C-4236-FBFD454A15A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6BA7396-F9C3-879E-A505-9800C9CBBDE8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68C92E12-B257-C8A1-FB3A-B4D0F7E9886E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A3FBE19-405D-0357-C289-4D39CD6F503D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EEFF8644-6EF4-2020-4795-A160753E0C4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F0733F5-7112-A544-44EF-5772B57ACEB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28DE2D38-60F2-54DA-753B-3CC2C1AE269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F09F1149-0312-8FEB-30E7-1087901CDE64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65FBA71-8F54-283A-AFFE-2899A3240EC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7A525BDC-50D6-3905-F908-FAE95A51D600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CF0314B-35CB-169B-2D40-D575D31465A8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487ED6-D4B3-4B8C-E264-C2B702C1A0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4B1BFB91-308C-74BF-9A44-CE1EC0042F2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9CD7720C-BA2C-B125-18B6-890E8A890FCC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91092CE-B196-59EC-500B-B31B57B3C3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58847E44-5C74-8613-1888-F84575A78D3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0ED9CAE6-22C7-3C12-577E-DD90921BB30B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15FB53-22F6-DD65-17C1-0D024A93CA51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2807047-9D1F-3033-933E-BFABEF2AE2AD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4521F17-4172-0B2D-9E61-63D42917CC5F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BC372B8-B3EB-C57B-C24E-7B5FD30B8B2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B060501-A642-E50E-F4DF-C392BDD0116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0729C12-5244-3F80-8AEE-D77D8E494A31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B22A4D57-D2D2-2923-87E6-1B2AD2A78FC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7521FEA5-2E8D-61F9-89C8-F3BC29BBA8E2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BC700B92-14DC-89DA-188F-4196E23100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CFF2B0B3-A53E-6EED-7134-3C9F7A901CF9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F03262ED-FB6F-B3D2-03A6-8C0F1F9103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Sie Fehlvorstellungen und notieren Sie diese. Wir tauschen uns in 5 Minuten darüber aus.</a:t>
            </a:r>
          </a:p>
        </p:txBody>
      </p: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E58FE120-DEFD-61E1-C3AC-DEC92E4B1B27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6AD9A378-046A-5D96-437A-2931A7F7A79D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059F5E1C-E0D8-8C39-A7E9-42095943ED1E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9892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E57B0-BF2A-92BB-5247-567EF109D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EEC6659-988C-010A-3E95-1C0EADF8C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3EFAC5-2F09-D512-B13B-4EB449A68F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7EECD2D-C4B6-3C19-7B21-0F4DD4E3C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2635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65E31B-D0FD-678D-5460-3660DC796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52FAA0-8370-B509-FED8-EDC68764AAA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CA8042-CC0E-BCD1-05C0-29C2FD2586A7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  <a:p>
            <a:r>
              <a:rPr lang="de-DE" dirty="0"/>
              <a:t>Bitte nutzen Sie den vor Ihnen liegenden individuellen QR-Code, um zur Umfrage zu gelangen.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AA6E406-6BED-B222-E36D-7F29B35D9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E513FEF2-8149-2C8A-FFD8-18C821A8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891051"/>
      </p:ext>
    </p:extLst>
  </p:cSld>
  <p:clrMapOvr>
    <a:masterClrMapping/>
  </p:clrMapOvr>
  <p:transition spd="med">
    <p:pull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C9E7BA-CBFB-F183-5173-B350E3ADC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7B01BF3-4B9E-6E27-F93E-550A5CD4A5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5D6F6-1166-5773-F278-921024881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5723824-E8FE-551A-CEC6-9282FD148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AF340A8-757F-070B-9986-70FBCC69F5B7}"/>
              </a:ext>
            </a:extLst>
          </p:cNvPr>
          <p:cNvSpPr/>
          <p:nvPr/>
        </p:nvSpPr>
        <p:spPr>
          <a:xfrm>
            <a:off x="5095019" y="1086369"/>
            <a:ext cx="1031743" cy="924739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221DFC6-EBA0-EBBF-31E2-FC8F9B0F9D35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6844DA77-D656-72D7-BF07-256B817C7685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C0EC0597-D64B-2206-ED5C-613EB0B996D7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FEE9873E-8917-ADE4-A7A8-F9CD9F065CAD}"/>
              </a:ext>
            </a:extLst>
          </p:cNvPr>
          <p:cNvSpPr/>
          <p:nvPr/>
        </p:nvSpPr>
        <p:spPr>
          <a:xfrm>
            <a:off x="5525289" y="2378535"/>
            <a:ext cx="1908336" cy="190833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886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8E9D1D-D0E5-207F-44F7-D97B04BE91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652FFC8-430C-1EFD-C40B-01A3C90484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Animationsstarts gezielt einsetzen:</a:t>
            </a:r>
          </a:p>
          <a:p>
            <a:pPr lvl="1"/>
            <a:r>
              <a:rPr lang="de-DE" dirty="0"/>
              <a:t>Beim Klicken </a:t>
            </a:r>
          </a:p>
          <a:p>
            <a:pPr lvl="1"/>
            <a:r>
              <a:rPr lang="de-DE" dirty="0"/>
              <a:t>Mit vorheriger</a:t>
            </a:r>
          </a:p>
          <a:p>
            <a:pPr lvl="1"/>
            <a:r>
              <a:rPr lang="de-DE" dirty="0"/>
              <a:t>Nach vorheriger</a:t>
            </a:r>
          </a:p>
          <a:p>
            <a:pPr lvl="1"/>
            <a:r>
              <a:rPr lang="de-DE" dirty="0"/>
              <a:t>Verzögerung</a:t>
            </a:r>
          </a:p>
          <a:p>
            <a:pPr lvl="1"/>
            <a:endParaRPr lang="de-DE" dirty="0"/>
          </a:p>
          <a:p>
            <a:r>
              <a:rPr lang="de-DE" dirty="0"/>
              <a:t>sanft Starten, sanft Enden (Gleiten Start, Gleiten Ende)</a:t>
            </a:r>
          </a:p>
          <a:p>
            <a:pPr lvl="1"/>
            <a:r>
              <a:rPr lang="de-DE" dirty="0"/>
              <a:t>Lässt eine Animation langsam anlaufen, manchmal störend</a:t>
            </a:r>
          </a:p>
          <a:p>
            <a:pPr lvl="1"/>
            <a:endParaRPr lang="de-DE" dirty="0"/>
          </a:p>
          <a:p>
            <a:r>
              <a:rPr lang="de-DE" dirty="0"/>
              <a:t>Videoexport für maximale Kompatibilität:</a:t>
            </a:r>
          </a:p>
          <a:p>
            <a:pPr lvl="1"/>
            <a:r>
              <a:rPr lang="de-DE" dirty="0"/>
              <a:t>Wählen Sie „Exportieren“ aus.</a:t>
            </a:r>
          </a:p>
          <a:p>
            <a:pPr lvl="1"/>
            <a:r>
              <a:rPr lang="de-DE" dirty="0"/>
              <a:t>Wählen Sie Dateiformat „MP4“ aus.</a:t>
            </a:r>
          </a:p>
          <a:p>
            <a:pPr lvl="1"/>
            <a:r>
              <a:rPr lang="de-DE" dirty="0"/>
              <a:t>Im Anschluss wird Ihre Animation im Videoformat gesichert.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4E21D60-000E-85D3-0B53-ED57310ED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B1E5607-F8F2-F199-E41E-263F6AAFCD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9197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966778-8DF4-9114-8F93-DB2F66C01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5D0C48-0239-567E-9B96-272FFFD2114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9CFD72D-CA43-1AB9-0053-358C372F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C8DE4AB4-0D1F-EE4E-6AED-59DA0CA7C5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29721D31-01B6-8D8F-D804-A3D85FC235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786541"/>
      </p:ext>
    </p:extLst>
  </p:cSld>
  <p:clrMapOvr>
    <a:masterClrMapping/>
  </p:clrMapOvr>
  <p:transition spd="med">
    <p:pull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E4E35F-85AD-A02E-18A8-62BCE43F2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9F80B4-82A7-3651-6E6A-61E2B1D3A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697E092-9A22-E4A9-5494-F3A2D536F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Beachten Sie die online-Vorlagen.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649998E-C5B4-A785-FAE4-95C61616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B57F5011-BD16-7EA5-94FA-6F680A99D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904FD0B0-42A2-1DB5-71CA-D54FCD023555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2250561"/>
      </p:ext>
    </p:extLst>
  </p:cSld>
  <p:clrMapOvr>
    <a:masterClrMapping/>
  </p:clrMapOvr>
  <p:transition spd="med">
    <p:pull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55BC-423E-68D7-33CF-F0C15BE1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FD8F16-3C91-6D9D-52D5-3CAEACF37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35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585DEB0-B962-9D42-C0BC-800DD7AE5A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F564CC-7655-8836-CCB4-DB0572E2F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B97DF50-7FD8-FE59-2F5C-E1E9860F8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7BAD87D3-DC4A-76E5-AF94-6C1746DA9F3F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77745"/>
      </p:ext>
    </p:extLst>
  </p:cSld>
  <p:clrMapOvr>
    <a:masterClrMapping/>
  </p:clrMapOvr>
  <p:transition spd="med">
    <p:pull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EF352A-2927-48FF-4A7D-06E3EB7A4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0ED7AA-0350-B12C-62FF-650DC0B2ED0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7BE740F-7B26-08BE-85DB-F4E6C3C12E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8C34E8FB-75AF-3233-3FAF-D4A88EC57D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262488"/>
      </p:ext>
    </p:extLst>
  </p:cSld>
  <p:clrMapOvr>
    <a:masterClrMapping/>
  </p:clrMapOvr>
  <p:transition spd="med">
    <p:pull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54AA9A-FA0C-DAF8-D7E5-90D3271E62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F104F5B-BB68-87FD-BE40-A09CA04939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441CC91-83F0-7902-357E-FFF154040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1010052"/>
            <a:ext cx="8734926" cy="3794897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Detailwahrnehmung und Bewegungswahrnehmung abgrenzen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Dynamik gezielt einsetzen und nicht überbetonen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Geradlinige oder vorhersehbare Bewegungen verwenden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Gestaltung mit vereinfachten Linien, Rechtecken, Kreisen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Stützung und Lenkung der Wahrnehmung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wahrzunehmende Objekte sollten sich klar vom Hintergrund abheben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Unterschiedliche Objekte (Teilchen) in unterschiedliche Richtungen bewegen lassen, zunächst räumlich trennen und unterschiedliche Farben wählen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nur ein animierter Prozess gleichzeitig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Interaktionsmöglichkeiten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sinnvolle Strukturierung durch gezielt gesetzte Pausen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/>
              <a:t>effektive Verknüpfung der Ebenen des Johnstone Dreiecks zur Verständnisförderung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800" dirty="0">
                <a:highlight>
                  <a:srgbClr val="FFFF00"/>
                </a:highlight>
              </a:rPr>
              <a:t>einheitliche Gestaltungskonventionen</a:t>
            </a:r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endParaRPr lang="de-DE" sz="1800" dirty="0"/>
          </a:p>
          <a:p>
            <a:pPr marL="0" lvl="0" indent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None/>
            </a:pPr>
            <a:r>
              <a:rPr lang="de-DE" sz="1800" dirty="0"/>
              <a:t>Diese Kriterien sollen für Sie einen Leitfaden darstellen, um möglichst lernwirksame Animationen zu erstellen.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958A1B4-95CA-6426-1A8B-2F05BB7175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805646CD-496C-A77A-904E-2B9F9DF3934D}"/>
              </a:ext>
            </a:extLst>
          </p:cNvPr>
          <p:cNvSpPr/>
          <p:nvPr/>
        </p:nvSpPr>
        <p:spPr>
          <a:xfrm>
            <a:off x="4743450" y="3811950"/>
            <a:ext cx="416052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279914"/>
      </p:ext>
    </p:extLst>
  </p:cSld>
  <p:clrMapOvr>
    <a:masterClrMapping/>
  </p:clrMapOvr>
  <p:transition spd="med">
    <p:pull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2C3C1-5F62-D9AA-A1C8-7FD025F62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6BB2D5CA-4B0E-50A2-79D8-D89B3E591BA1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B907627-FF74-A230-C820-311FC1A12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DC247F4-5035-CFC4-F49B-29829CF75A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D04E135-0D91-A059-4A34-FB9585B60F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92898FEC-9F48-3CBD-EE53-033025BDF1D6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97E45465-9969-E5DA-6AC0-986D92E4E4B6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F4E23CB4-B59E-C35C-538E-5AD25934387C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79C07E-4D89-EF1E-0343-6165FCD4B7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109392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2D182-F6B9-FC1E-157E-194DD8A44C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9D8CE8-C4EF-A8B6-2AAF-7EF23555D4DE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33AF4BE-5A69-CD51-B2FE-4C42C2295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3B6EF11-5FE8-F0E0-3CFA-3E42B456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318C87E-A66B-315D-89AF-C2338FDF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A235B588-9CEB-9E5E-C768-0225D7C85825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AED7F51-CB18-79B2-FE26-482F4E594EB2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0D6DC40-779E-23A4-FBDC-16EFD8438F6B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452486A-145D-10E7-077D-F16542E9E646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E8FA23D7-6715-7AD8-AA7B-DFC3A89D5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004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5383F-8417-5740-738A-5CDFCCAB5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6F52C1-5B30-1ED8-83B3-952F14DE7FED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EB96EFB-4315-4178-EFF9-97ADD66D39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3B59CB8-BF2F-F43B-A287-5A315AA26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B08FE38-DA90-0343-7833-F9B43816E9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757671A0-09FD-4E37-70F8-3B48D144856E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A536B5BA-53AC-01CC-8F10-AF2664703E41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D76E8BF3-973A-74D4-2DDE-43C335F55590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17B1F8E-0E24-E40C-2C78-39164E0C2C64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14EBC1B7-E8C9-CFD7-5F85-B8BF3A8AD2E2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D5880366-5406-EC52-61D2-9CEB4850A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8423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63055-583F-8478-428F-D3A1BD4974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FB4776-6602-4DFB-751E-7F4E51791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1B1B2F7-8F4E-AC88-34CB-2C0F6F8DFF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083839-0460-8F09-1927-95CC6CDC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8714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FB2F4-82A8-0285-AAFE-14446663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4A5C017-3226-702E-B0AC-21470614E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DEBDCD-A8C7-D234-D59F-750193269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92F3C0-178E-582B-9334-B5B2FBB69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846DF015-CE03-4E2C-8A5C-467AFADE0461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Meggyes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A. Banerji, „Chemiedidaktik: Wasserstofftechnik in der Plastikbox“, Nachrichten aus der Chemie, Bd. 71, Nr. 6, S. 15–18, 2023,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doi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1742237887"/>
      </p:ext>
    </p:extLst>
  </p:cSld>
  <p:clrMapOvr>
    <a:masterClrMapping/>
  </p:clrMapOvr>
  <p:transition spd="med">
    <p:pull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76FB-05BD-20F9-8F7F-2BBBD52E7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00679F06-E2B3-3BFF-C437-6DD6DB29DC0A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8B11E7A-2E65-A4B1-F029-B61243EFCA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3023523-8669-8546-3CC5-667203C414B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7266DB2-4E74-81E3-3AC1-396D3E2FA4C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E9F7741-5780-52F4-F6B2-C957A4562D6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C5D87338-49DD-6772-2FAB-7089B0A75BA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0365344-3271-445F-F80A-632E9F9E8C8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BFF72D6-1799-5E17-F518-E6AC98636C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732112-C7B6-BB40-A65A-60E8DA3D6E0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C5128-7B46-460E-55EF-31A53B30832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1A03EE6-A09A-2FCB-0B5F-92057DEE490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BE44A55-18DE-5430-49D6-4B08C2829AA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E4DCCE9-1870-71DE-7B85-6121B0C816E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D7884EE-DDC3-9037-C7FF-B78FA022690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43500F-28F9-036C-0B78-A30C930A972E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A40A02B-71FC-67C0-EAF0-786E497B3E0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04F7A47-4E86-3103-A238-BBEBBCE4ADC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9020EEE-6CCF-372E-27A1-3375F8CD620F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462E6DD-D596-5E25-4800-B8B13696F39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8FB2F0-D31A-BE59-A580-4A3BBA35A50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C9A92F1-39FA-E08C-A28E-FC007C37E8C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AEB1DD0-1118-4C8F-A415-7548EAB15D5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D63AC27-CA59-B2FD-49A6-0B701355DE8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C2EA6D01-44C4-6C54-5946-74F9BE468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B41345-E983-9C63-0040-16B531343D1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26547E5-EAE2-B848-DF12-98060402D1B8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33C1E34-AA46-B5D0-A6BD-88653FE3A35D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F902965-7F2B-612D-74A6-A4CF9BA5AEAA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33C8E500-7310-70A8-24F7-20B447D48B70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79B0459-433A-6D1B-9977-4061B89FB1E1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1E8B805-05B6-6744-277B-A4BADA7EBE8B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4ACEDB4-D3FD-9FC4-D629-359E23615D21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6E5A256-6E62-E059-CCBB-300A9537C2C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3DB24-9D2B-1CF0-45DA-E2A3E0A94748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EA97BF7-7182-E3CB-7256-F4BC61110EFA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D5EFFFEB-1607-A3D4-2CE2-13DF3B74C11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5DEBEBA1-4C53-B1AB-C904-A1A530105416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9DFB58-D3F9-5BEB-CBE5-7DA288715C58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BE28861C-8D9A-CCFC-367A-3E74CF7C7F7E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4664D52-7E9A-313B-B5E1-F59CFEFFF359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86E30D1-4D0F-4E40-77A4-6A733588FFE4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B691A9-88EC-466A-2C73-B0F0265FCFDC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F35E64F-596F-8D89-0B3C-F243F8DDD7D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26F89C40-FE9F-AD5C-88FC-FD884A34575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EAA9419-F4C8-2320-C747-3403D1070B0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0FC61AD-0B49-EE5D-A5AD-F954C91E581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E827CB-6432-8E43-174F-4842703CF03A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0FD3FE-13E5-ECB1-2C6C-3F16B555EF1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8C742B78-FEC4-2770-DB40-0C12689AC0F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B244FB22-0D0E-8739-C545-0596D86A114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6E87F390-12A5-1BE7-7934-71BB42916A2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57F990D-8884-2DD3-7CF6-D7FE5721771E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22DB6092-4C40-BCDE-BDE1-E1F74CCBF92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4E84C0D-C696-D047-486A-B22FA34C651F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BC0891C-2E16-F154-67F6-242468F4672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0FAE3C7C-8A7D-E16A-6E1D-92AE83AD0B9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745ED904-E03C-9DD8-2FD6-44839FAF456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64D76994-6A05-A125-C40E-5B30FED3C14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8ADE490-7639-1926-47F8-5A470F03FCB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A74FABD-33F3-8149-BB67-36A663ABB5C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064767A-C71D-C6D1-961B-8D7E3AF5E6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ECC8781-51A0-59FB-746D-BCB6E22BA41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B664EC6-A83D-40E0-DDE6-A5B28273EB28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FF21A58D-4AC8-97A4-FD84-B3620E0190E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49978C7-932C-973C-2726-E8506041B75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352BA77-3103-70AD-C387-CBD21AFDAA6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10FB09C-48A7-A5F2-7325-1389D99E77E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592AD22-C71B-9A89-4F53-B9835329FAC2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48A61B19-EEF6-66BC-8C13-43DB04A7547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1F33286-0FAD-BA19-2259-CFDA1D22773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693BC900-B439-D678-3C66-81EFB698D2A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9C0F3A9-F80A-7C5D-DD80-220DF00DFA2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EDE19E-9DB4-1C02-F7E8-C79506715CC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8100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A19F-F55A-C63C-9D4F-732E9CA7B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E33E256-5951-733E-87B3-AD5A586294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9C3C7B6-8ED1-7237-C45B-05A1FE423E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712E3B1-5C76-F094-1ED9-95E74F3C1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02720"/>
      </p:ext>
    </p:extLst>
  </p:cSld>
  <p:clrMapOvr>
    <a:masterClrMapping/>
  </p:clrMapOvr>
  <p:transition spd="med">
    <p:pull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5E938-C72D-4E60-2D7D-319BC11ED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0155A8F-1A84-AA83-0D1A-2744297ACAD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Mittagspause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756181-291B-D2A0-617C-412EAB33F734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350235" y="3443909"/>
            <a:ext cx="8443528" cy="427632"/>
          </a:xfrm>
        </p:spPr>
        <p:txBody>
          <a:bodyPr/>
          <a:lstStyle/>
          <a:p>
            <a:r>
              <a:rPr lang="de-DE" dirty="0"/>
              <a:t>Bitte seien Sie 13:30 Uhr wieder im Raum. Guten Appetit!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964BE8-8288-FFA9-04E3-94D46EF004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Messer und Gabel mit einfarbiger Füllung">
            <a:extLst>
              <a:ext uri="{FF2B5EF4-FFF2-40B4-BE49-F238E27FC236}">
                <a16:creationId xmlns:a16="http://schemas.microsoft.com/office/drawing/2014/main" id="{F36C0D9C-5AA1-C390-03C2-1EBC2BA7F6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95622" y="1824667"/>
            <a:ext cx="1552755" cy="1552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9187218"/>
      </p:ext>
    </p:extLst>
  </p:cSld>
  <p:clrMapOvr>
    <a:masterClrMapping/>
  </p:clrMapOvr>
  <p:transition spd="med">
    <p:pull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553D0-03CD-EE24-E387-DB3C6DE5AE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C6E57AF-A999-B51E-6796-4730C897391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C5A8A4-7464-E2FC-B80C-78D7F610842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868A55-4A13-5A6D-F868-E2AD2A4B9DB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08A214-BF7C-DC63-DC9A-3DBC4FAE975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2CE4CDB-8FB1-B128-88DE-84C6CE6E2BC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35EFD65-F7CB-118F-1093-249E96DD6C9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253367-A63B-FA3E-2EEC-25F8BA0819B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4346A12-E244-26C3-B5F6-E434D3E49D6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47A813E-2766-1BEF-039A-E1F74A46DC6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C28C3FC-DDD1-91F7-1663-B3177FCD17F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8E10A7B-D4EA-1A51-6643-8F98081D03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92672E8-A159-ADB1-CD2D-2C87A67D9C0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E755219-D411-6BE5-CA9C-7D6A8585186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BA2B97D-96F6-EEBD-2233-02016590DAE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D4CBB1B-0A04-901A-DEFD-7742B8C57AA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C01EAF2-446F-32F1-60F4-4BD3A14683D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7A9AB65-090B-2A54-5C9D-6427D4DF6BC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685A9EE-E0E0-8C33-EF7F-3957806D9B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127F9D3-3473-71F9-44CF-AACD3A1B18F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BFF5976-7533-6E8E-6C41-8A86C6BD903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F4B7604-CB6D-686E-A261-D6D4E7EA14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8657E10-297A-3CD8-87BC-BFAAEC85056A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2C13F5E-D6F7-9F9F-3D68-BCA3E3C210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6203D7B-7866-235E-6D59-07E5CD64721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4A1A5161-8F6A-2AC1-400C-11B65DFD1B75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6C478133-A4F2-FED9-4D5C-ADF260CF720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1ADA59C2-C9C0-EF74-4D96-D4D3128238A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FB0C559-AE1D-8C44-1B1C-4529BCE164A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55D51DC-A1BD-C4A4-FF2B-4E1AEFBCF91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78E1D0F-E69D-89CE-A297-24322FF95FC2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59ABA3E-D702-6FD6-BAE9-CF86AB8A91BF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5C56873-D718-492D-06BD-AB2DEF29998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19B0BC2-4610-15F9-6E30-9E88F980F51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B710E7F-124F-17A3-0C1E-F1DC17AE1A9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D0636A6-4EC3-A3C0-D880-194CE0B1A476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24243FD-A908-5294-67EC-6715384E3AD3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FC1328-182D-3660-06F0-2907D1A2CF4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B1EBB84-476C-F0C0-9444-682FFA529123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0F952FC-B50C-8337-15A3-B44C82911B32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49384FC-60FB-4CFD-3C46-94C7536A94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36600467-FC07-1046-0D42-D9087706EFE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4A93592-1BC2-46CD-D647-5A004969208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E6DBF25-9BBC-94D2-CBFF-2FA6C1A2B14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A55F2C2-9EA6-F672-FDE4-919DF6C84EB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37BD9A2-FE1A-00FB-4E7B-C1081299E8D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1E0ABEF-8868-7231-3609-176F93B1045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665A65E-26AD-5709-C7A5-78A310BE23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A234C3B-01F7-23F5-047C-A2D0B55C469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B6898B4-AC6F-CD57-764D-82BBEB9525A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43272EB-9F6E-BDD0-35EB-559EE2EC01D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2F91E18D-E23F-35F0-AAFF-4FF98214BCA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6F9BDE70-D619-0F17-1AF6-588AB309185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14DA1BE5-2384-D732-AC43-D592584A884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4243BA5-08C8-F6B2-D1A7-C123189FD90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A1661B-3855-62CF-B083-D7B9809A7DD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C667A73-E112-D2A4-DFFD-487ADCDF83C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E7E3BB70-D4D0-23A4-E93D-CD035FDCCA4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FEF93CB-51B8-F0A0-B507-A88F84555F7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A9C1F6-8D8C-F2CC-279E-F9070C8C3B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2A9B451-90B9-7B76-ADE6-D5C836FEB41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80CBB39-6851-9A4F-2065-C82F7FF2BDD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5D0C646-F2A6-51A2-ED95-2D8E307887D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781925D-3710-56BE-70C2-4996835DDA9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96560759-8B42-3C47-C72E-C483B1DBA78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0100467C-9455-6995-099B-906A328F9E0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A852D80-5D9A-9E47-A35A-EAA059A74E2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DFE2CD3A-759F-427A-7724-FCAF8BBF7EF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701E066-2FCC-679A-C2FC-61BBE24DBB3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57EAB72-C221-21CC-F6AE-5599AAA43406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6979762C-629A-FB12-FB38-1D1A364D8CC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4A852687-B563-8E1F-E89D-E8F8C94DA0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C0003B74-CECE-9FBC-8689-EC190B91FA3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68C4E9D7-491B-BD42-A12A-F5B899A156C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010398096"/>
      </p:ext>
    </p:extLst>
  </p:cSld>
  <p:clrMapOvr>
    <a:masterClrMapping/>
  </p:clrMapOvr>
  <p:transition spd="med" advTm="1000">
    <p:pull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7B22A-A4D1-9156-6499-02EC60E1F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BA7D8ADA-CAB1-F800-6E8A-9C0AE2BE948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48CB334-C047-4CE8-2095-6245FFA1B70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DAC7CF5-E70B-755D-6007-4BB7B7EABF4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EE9CEE2-A026-87F8-2CDB-6A9F055FAE1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93DA3090-5DDE-ED73-79EB-316F012333A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4FA229B8-DDCF-0A15-43FA-5B0B899CF45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D6CCF6-9FB9-1EBC-E350-11A98DF6D14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4FB4C9F0-B31C-3E01-1B24-10A2449531E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246AD1B-BC23-3A08-65F6-B29D5F64519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4EC956F-B508-C1DB-CD53-D9AE073AC7C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7671CBA-A95C-8B72-40A5-4B73F19563D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1D4953-3018-B8EF-0575-97D32ED7718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56621EC-7748-BA47-1811-B312B9F7DB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37CA69A-7F59-C011-8BFE-86FCCD1BE74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FB46ED-F6B4-15AC-185B-FBC53DFE6FF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8C0D12-2D8A-1035-F0B4-270438D3C6A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D61A4AE-9B0A-2D36-463F-9B60E210C4C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6B8674CE-52B0-F1F8-A445-21D093A1B694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EC5950-36A8-8CB5-F43F-15B10913BA5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5B0B630-2391-6A51-B06C-651654B7DB8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FD48675-E6E2-ECD1-8ABF-6013731723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D772B17-B30F-F6C3-7DA0-91A0B31CDE09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2B95222-D028-DDD1-3F5E-B582FA0F292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65BEFB-4377-D23D-2112-90553FB388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5C3BB98-A961-0A8C-BBD2-7002EF20E116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964D12-8ECE-6480-BFCA-3FCFCCC09613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85F5172-077F-2DA2-3B27-B546D88C781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932683EA-09E1-7C25-904C-72FF936B922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6DF6597-4B55-445C-2AE3-3BDFC86FA5D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510ED40-7D8F-91F6-62D4-DB974F0684F1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A77480-9F4C-45E3-9ECA-DE90E933996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6A2E260-0FE3-D4A0-AAD4-E1FF8E3A0F03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114EB4D7-79F7-1544-1BFA-B635B7DA13D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6CEC497-9957-8087-4D3B-DE08F776AAC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E0AE8B4-D503-7DAE-4554-E709D4E57C44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B98A52B8-5E6D-BEA4-37E8-80320E6BF98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1D5EB9D-DE87-7661-27B7-9602AB76715F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8B631B6-265A-1DC8-7927-B68FFCBC4BA7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97F516B-773B-AC77-B464-1ACF8144BE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76B07BB-E10B-5FB6-A5CD-37B42932BAF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0E6147-D85E-14DE-EF4B-444B2A7DA7A1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23B8A5B-0734-1597-A16D-A3704229D5F8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F949750-C9DB-C0D8-E6BF-D07EF495F2A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DEB675A-E55D-D0E8-3842-FBABBA04C4C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12E3F75-8A80-9CB2-F718-6D03B43CB7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A234901-41A6-B3CF-C4F9-D7291793F15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7AB8502-1EAF-D479-B06D-F8BAD0A607A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ABC837B-D1D7-3129-D49F-796C278CC16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6913239-5D19-BE94-6644-90984A14304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EF75BC5C-2A78-1990-BC3E-292831C51AB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761EF02-F10E-42E3-84DA-3E96E81C05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48D33B9-4FC4-232B-71A2-04FC7DB25024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80B2A74-DC94-44D0-CA78-8F75B30B9BF6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F6C0B7D-0BA0-E042-B3CF-9D91FC809AC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F68A14-374E-9236-FD4E-3B5BCFAC9E0C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DDF72A-87FA-E799-AE49-002497BB5AB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E72882A-0D53-48FD-F02C-0839E5482BE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9B12659-7372-1C4C-43FE-84E752D35D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F899275B-5ADC-EDD6-47E1-A61642529D3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B059FC3-A3D4-87E2-135F-52ADD71343A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3557988-50E6-8705-D1C1-6A5786C3ED3D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AAF24BC-D0E2-D555-D41B-FC0CE13CD1B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72B1553-AA27-12B2-3F76-8C1AAF81AFF9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C99F758-0B41-AA9F-2C35-B77171BC2B66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27E0CF42-2507-96BE-185A-5EA107034FD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7D2CE4-E92B-A8A4-A5F9-4C296432CAB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6A0E793-2DC0-7E7E-6D7F-4C3E3B4457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BD07F5-91C6-2C01-7351-B892B17F4CF3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84C3D3D-3C8E-36C3-48B7-F6076525202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1DF0C4DE-5D3D-5C79-2561-C6CE5C3239F2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12597164-E9A2-35E4-5907-CBEDC1A04F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02E8CC31-313A-F260-60F4-64C6DB37D70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107AEA4-7CA3-43F6-DC4B-7553195DDC0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077766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E4A5D-6AC7-771D-5129-6A515D3C8E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44835DA3-5716-51A4-A869-B2D5F88D6CC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62EB844-EF54-0A1D-2144-789793D08D3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1F64EBB-0875-5351-341F-16660368BE8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65EF588-8CC7-0317-144E-6973942B421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433537-A82E-EBD2-D655-9C8983939C6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805477E-D7B5-9317-CA8C-C023D84D94AF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E70EEC8-4769-1CD0-CD53-3B0390FF2F0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0FF8777-0620-0051-5C0C-4AB8C58D960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9FC991F-3605-93F9-E9E7-FC57358A9D6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7228A54-18EC-2A36-FEF6-795962B2A2D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3CF8BFD-53E6-9E72-A863-D36C4EB98A2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F3CB6F1-C4D2-F8BF-6BAD-922292FE92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0FD9BA8-6C12-2197-2821-CFB842B2F45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D219CD6-F912-D23E-6456-675EE508DAE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B43C5F6-F042-1C28-8E94-A437A2E4C3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6E36682-BF50-EF38-469B-9A01BAD0C20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72AB522-9140-C926-6E0C-49520FCDB6A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D983D2C-D634-AFA3-69DD-D9D3AD2F2A8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ABE27B7-37DD-DD89-AE7E-FDD28A16C61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9CD44DF-85FB-5422-A8BA-796D4625B65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4C7C99A-0D9B-D9AC-CB50-1004022C57D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9D56DD-91EE-496A-39B8-44432202D32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FA5D0CB-9F9F-E255-BCC5-948C26143BC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620543DA-C8A7-3FF1-0873-FCE860CF2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DF8EEF9-CE2B-2D29-51BB-6672B0A22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C0A79426-7D02-7EF5-6CCF-DA54E9D89C5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01EBDFA-4734-3AF7-0FBF-F1A04E60CB06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A5C58FF-073F-56CB-30B7-88F03B4C7FF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400B976-F7EE-23AC-4A33-DA31B2D7D9A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AEBD26FD-61BF-DA7E-B07E-E7DC1837BD8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11EDA52-D9EF-B8C6-96D3-F5CA154FB2B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410E4C1-3D77-25AD-54CD-E6CD00312B7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6F96679-02BA-B63A-3E1A-D5C64546B62B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83028EB-88B0-DE37-4F4A-0D1E88C855A4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E9E50DE-3C24-298B-6D65-DFC6DF69C3A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F0AC5730-1365-A1C2-6439-BEE37624869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BA4DC64-01D2-7E23-FF65-2AF18DE4367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823ABC-DF6F-B737-42E0-349A95AB8054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19B1CFE-4D74-FAE8-E17D-A2B33BD7AE8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5FE0434-9BE9-16FF-9251-5F4DFE456F3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F85B500-403A-A992-C08B-CE692A6686CD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81F6372-75C9-DD92-50FA-544F58EAE1B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183342A-ECED-E6EF-C0D3-36AC8467EE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A684D70B-CD5B-8BA8-97DD-8197D50856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7899E41E-1B34-EEB9-D15E-055A04F3285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530D52-8F26-D627-CB79-BCC194E1D80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8F4AC3F-0BAE-C5D0-BA6B-1484A4BDF508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E56280B-D825-A691-A9D5-39A0DA463FD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5338212-EEBE-82EC-D922-B5685A578AF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C1B9CE23-44E8-B684-C452-B55763CA6AC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890DC14-54B3-6EA0-88EA-EC6C846839C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D4CD141D-2822-809C-7F6C-52463E33B13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29ABB88-A25E-23CE-62E8-C3C07B21C94A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B49E7BF-B2A1-32F0-1AF9-3618C3686E99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85FC378-6535-4B8B-0D8E-5D3012518AD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194FC13-D507-953E-7FDB-31FC44DD33C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10351A9C-3B5C-DA7C-CECA-9955CBAA37E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E3C3C20-6311-3EA6-35C3-4406E956721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E0DEB84-3A95-B11B-34AF-46075A3E24C3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727C23ED-E510-D373-215B-A0767EC2172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7108355-0E9C-C912-6573-27A27A43537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6F92011-3327-4A11-9FDB-0326700026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A1CFAB5-7209-57C6-572F-AED03DB8956E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FEDBE7F8-44FB-2669-02ED-BD0A13AC451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D2D225A-66A7-F60E-326D-11ED3BE0B3C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76C8F7C-02AC-DACC-2F2B-9B3BA2C7EEE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0D184C-B96B-6A9C-EE9F-69F10A339AE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8891E69-E254-AAD6-51F9-6C53D77AA51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2FC29ABF-ED12-D282-DA4C-2CA34533331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70E1BF39-7E9F-3ABC-5E8D-B1537D17A25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3847CC-7439-1824-617E-0A8BE19767A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E1FA95-4738-CA4F-F733-33466611946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FF15480-B9B2-1F88-9B63-735A2A9CD7D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5068269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792121-BF1D-D998-D3F0-6AF428404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7A5A711-5A79-43D7-FA44-F18EB082BA8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945BB3D-7CD3-5E34-ECE2-AB5B19B01D1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6B0CEA-1D27-AC86-2AB7-54EE82771BC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BA0D155-9BD7-E274-5588-DE60EAB6DC8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704A76E-3EFC-98B6-0338-AD26230CE7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0C2B25A-EFFF-6CDB-B7AE-046A6DE5802C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E209387-38B9-4157-86C6-A992B084805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404C01E-0A06-4B69-6E06-EF9FDE7124E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B12D00-F521-1D49-E0D3-386FFC217C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11E6FD7-BE65-8D4F-7812-68EEC6ACF66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DBABF48-B112-ECE3-C54A-2CEFFB64FF0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30E8C880-6233-30D4-25E6-F0D1B9EDDBD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885E1C-7692-2A11-9091-B38FEC245AD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C017959-EE72-B805-252D-1B9EEB0D823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08AD4E6-E69D-47F6-F944-8BA7CC7D0F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A07404-7CD7-D8FD-E6F3-52BF0BC9494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FE5E38-3D1C-6A7C-E644-3DEF208C9D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00413BC-B2E0-F0C8-8F30-73F605BDA60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7A48773-EFFA-94B9-5980-EE3C3FAE32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1CBC71C-2FCF-26B0-6D29-0DE314AD313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135348E-9C92-B6FF-9F13-6F1BF19CD9F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9F9188A-D7C7-CD8A-3D6B-899699E4AE2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EB0023F-1DFE-E722-75F7-A26375E0110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FDAED78-99C3-5077-DFD5-09FA3C16D46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35098B0-C3B3-5FCC-AF9D-1686659C11D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54CA92A-7E74-3282-5981-18C004A1C73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78E66787-ADFA-8396-C1AB-001786D1B0E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7628E7E0-93B7-4D81-68D3-859C1004C81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747B9CD-046F-0214-A8DF-9235F614B26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B94BCEF-DAC2-01BF-7B0E-0739F63E932C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04EC8C2-C193-0561-F352-C8A101D777AE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78D47D4-CCDF-E04C-3680-594C281B20B3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92F5F997-92CF-6DF9-ADF7-929FC0BC2881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235A653-7498-4E75-D978-AD90E52F7440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71084D6-EDA2-906B-0B96-C5485687D04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E6FB757-726D-A315-F399-C936B388D26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1CB5370-EF11-99E4-46C5-6BB3FC2117BD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7A22F16-CC61-4F33-AADB-6FB97424E72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1570A74-9DC8-39FF-AD47-A00AAC6E9BC6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32D43D5-A806-ED22-975E-9FC9B0DF2F72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C9A53D4-13C6-E484-F293-BE46D333536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8C38118-9CCE-102A-2A06-78D6F51008A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A02C619-F6EA-7404-B83B-88E5E72FB63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C732C90-E0D5-20D5-333B-C1996D4D967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48D58189-ACA7-0F91-7DBC-B68BB4816F0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F950CEF6-D5EC-BE16-7B54-37C67C1BE0B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8CC95-F27D-C594-A8EC-DC72E877EF6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97E4B142-B9A9-7626-11B2-3495B7D3491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ABC1C51-C1D3-9559-82EC-866A065D9A4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3AE07318-ACFC-AA2F-305F-37F65B793E1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2EFEBF0-7E05-A208-EEE6-B3784657A62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58A5AE0-B51D-4087-1814-0EDF10D0A1E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575CA12-2846-731A-7726-DC3D26831DD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16BA1C0-760F-E7DA-8571-520621C645D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ED87A13-86F6-418B-6064-9E49CAE42424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6A1EB-A857-A076-FA47-E9FB9AA4D00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90CC42C-DF2F-EB0D-D34F-9334F0EA3A4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4074350-243B-B537-E0E9-4DF1BA600E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45EDD90-947B-3B22-703F-B11596D5EC8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22FF02E-BE54-E099-9793-5C5653411B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CF6D81F-4BCC-A6D0-EF6B-C0AAF1161EE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81EA1BE-EE32-9DCF-9654-4B7884C2DD9C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0FDE613-FBBF-9008-4E0F-6682D2B8F24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88A3740-009A-0470-1608-18A0D38F72F2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72EA735-158E-0C1A-CFC3-8A5650F40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2E7C4AA-68BE-E638-C560-78474849F960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96B4688-F9FA-A6F5-29CE-253F8C53410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9D7D310E-79C8-5C20-0189-CA0A90CC7D3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1CE67F1C-D6DE-4B94-49C3-CF38C252314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2ABB67AC-96E9-207D-79AC-088F66CD9D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68B66DF-900D-3A0A-31B8-169ECCD47F3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282F3814-92AF-4519-7A8D-C039E32ED624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FC4BD4C-6BB3-F302-549D-5A48D9B05BC8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338E17-F2FA-4102-DD71-BB60DDBA972E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56B44FF-7084-2372-11B9-C2E6D28E7A47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2967939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E6E5C-4BBB-B311-49B9-BA7483474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2F52D90-5120-8BE5-6218-5B6D4F3CEF8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415405-31EA-01D1-15AC-95DA894E1CD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02125BA-2000-1F1E-43DB-61613FFCE0F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63BDE1F1-27B1-783C-F279-CD01B5BFE4B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DC863AA-38D7-2D14-483B-EE9C1DFA606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2ECB46B-D03E-11AC-4281-ACE0B2C5AEB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174774F-C2E2-CAE9-E596-FCF8466C18E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BDBB375-570D-8A12-E2C8-65BAB74E1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B77CD0-F0BD-4F8D-0296-1B124ECC79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0591D85-5921-9FAE-87BE-257A021A278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38AD4F8-1F42-4036-2E3F-853056852A5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17394E0-8EB4-DAF3-C792-EE932B03970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B80F1F2-4566-3FD4-B523-E90359AAC07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3E0A088-DEAD-99E0-7DC5-D73C7FD6EDF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6E1F96-EBAD-501E-524F-A7CA72C4EE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8A1A1B1-8666-EB53-A83E-5BFFE6A4F8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CB83F5-5C61-2441-101D-FC9DED055A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56DE017-A64A-EBEE-EDCE-1F696632C8B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77EAC17-1660-A9B6-F920-12823889E609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473F927-3CC0-4335-4663-4BD154B80854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B92E087-45E2-3D42-629D-1C8A3B49BB1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CFF42C-017B-894E-1A6C-7A6027545F2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36E636-2921-5EDA-5410-ECA5F38094C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AE36A1D-2F8A-6791-45AB-C09F2FC2732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367BDA-3E98-FE6B-0A9E-964E0902732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E30A736-0FA2-A20A-9FA1-47D0074AF0F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645475E0-09E9-7799-C1B3-2A91B6DF45E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BB75870C-52E4-99CD-729A-3281FBD8071D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A5B307E-EDFE-52FA-7789-703CD089B86E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91841F0-1B77-1441-A28D-43ABEFCE4525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02FE3A0-63A9-84A3-C410-AF5E7A72B040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A548FB2-71B7-6D94-3A83-F050BDAF837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F1F4EB6-9A8D-2DC8-3744-FA6F6352B3D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51B1DB9-D4EF-0E46-E10E-78778FDB7B4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A7F5F66-D230-644F-A030-C7DD261800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F7B2B8E-9DF2-54EB-11F3-ED0732555A0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7E5AA65-7251-0754-DA2F-4D7B956F393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DAF82B9-8F8A-DA28-F9A4-783C1E6850A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23118F63-CB20-574E-FEA6-2305A8423C5A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5517B887-54B5-A1C8-C971-E5A9A7770A38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D13297F-849E-C863-4C13-43564129FE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E0ECA547-331B-3E49-B65F-4781C313FE7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E111DEBB-1E65-E91C-5D3A-1C637912250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4DD1C4F-228A-32BF-6A25-34D547D18299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F4EED8E-11F6-1BE9-3679-267F0D8865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5C6413-3E6E-38CC-CF71-FB43873BA06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3696395-3FCB-D753-353B-4F5CA824C2AE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1A0CCAD-1D6D-AEDE-8D8C-263B2A6625A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411BA17-EBB2-9B7F-8CF3-EDE89CA3CE6C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E742F6C-50D8-F111-FD10-AE1607956D0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C0ED583-01A1-6182-3928-21698B6D385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54FEF06-2797-A199-E842-078D4DBB090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6D0175C-53B3-2F4C-4CA0-BC6F0C56C61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169D8B3-304A-074F-06F2-34F35911FE0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060E82AC-528D-E442-875E-6D57CEB3E2D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1EBDA-B61F-131F-857A-6624ED16143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83B5712-0D8A-1566-17EB-EF0BAF1FEDB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25FFE4E-4539-1F1E-BC44-AFC94EACE93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2CB0132-00A0-6F3C-0247-A0C1BAC96DE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3F02D73-4DBD-2A5A-9C51-3FD80BAFFD7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EBC2158-96D5-461E-9E71-A6E45812A7F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25F2BAA3-6CD5-F4E0-BC1B-53301856E0A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1A2DB8D3-9EC1-5D75-92F9-FE48A7053E4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C010E33-9608-6622-A29D-BE786EBEA71B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9A7C5D4C-E3F4-6FF7-EA47-E825E78CBF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3ED4AD3-0342-56CC-9B5B-310A97A7B32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F93444A-8844-80CF-E548-286AEC7FD9F7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50F4667-BCBD-9369-08B1-1F82E3A042F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ACD90A13-B0AD-CBA7-C9BA-0BEDE721C4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80AB9A59-8B29-B772-EA82-E966B939CEB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62F947A-E1F3-0D2E-68C6-527F44CABD5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3C83DF3-584A-FF04-CB32-CB3775B82D1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4B4A6FF-F4CA-CCAC-E601-854EF6F423AE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DF94EB9-C438-00C7-F93B-DF058AD7D390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38CC1AA-C5D6-3671-1EBC-AD7A3908794E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3213ECC-0DC5-4EB5-78D4-A1758A499C1F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8262224-18A2-3457-1D2D-9DB38C0078A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5806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935EF2-94E5-5400-C293-D7623D225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8BAA895A-22EC-68E2-AEA0-C4144C546CB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799BCD6-22BE-98D1-EC2E-82D7E31C4B0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CCBFFC1-53EF-9048-BE66-62B1D762E19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50F3000-6B61-3CB9-5B44-1884EDA6777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D57C4AC-C443-98E2-953D-18F771BE02C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0F517A-D894-F94D-B11E-17F13B0CB59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56D1D0-36C0-3664-1D93-32E5A0DAB31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DAA0478-5B26-03FA-CF5E-2A65B4E7FFC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17C953-B93E-9E58-8ED1-AAA1C1E8CB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6E77461-48A9-00C7-B475-0355277ACEC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5FCBA8F-56BA-F64E-7BFD-41A9F1496C7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6882504-76B7-1B4B-07A0-E6D99C8EBEB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521EFCD-CC58-5481-60FA-318D1DFEC68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B49E0FAC-959E-A760-3816-2E77922A252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5DEB631-4A22-1B40-995C-7CBC46EF776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691AF3-5B6E-7E24-9295-4BD5236D404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49A3A7A-A0D6-A8B7-9EC0-7E58AB47F4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F039D7C-6E73-0EAE-E588-984DA2CA5C3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C9BEE0-4F7E-3598-B658-76DAE15A435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92091F-B856-DECB-640D-B26B5B3076F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CB72B6F-B41A-1ACD-3287-64D6CB05979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555DA49-906D-9C69-093F-CF900F10A91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88D5A4D-28B6-77DA-E154-78DE43017876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FC9F807-F1D3-909E-ACED-810D7D3707D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F59921E-B78E-0801-DED1-C508C0864CE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61DDF3E-205D-2133-09A3-ABF985F7D96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AD7DFF0-BE83-AFEB-8531-21738E6F5191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B45635B-7AC3-EBDB-C6A2-4918C9A823B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03CE9D9-D391-F925-C625-5E617B2EBAA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53934992-C7F2-2389-6AFE-44149B0CFD2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6484258-29D2-4C16-079E-A2BDD6FCB17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02705AF-102F-CAEB-16CA-2053639CAC31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2F0CB45-AD1A-9B8E-4B0C-E61FCEDDAD4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DF7C13E1-165C-D2EC-91FA-E273E8D33CC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07F225B-8C02-E557-133E-0D8E73D57C57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DB5C4A-DBFF-058E-6276-BF373F1547E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A9978FA-03AF-D045-5DAB-60086A5E944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EBCE39B-83FE-01AB-47F0-1A8771202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AE83E38-B006-6D9A-DDA9-178ED711254E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FDD937F9-F87B-1732-8E33-7352DDFB4204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75966BF-0383-EB4F-B7A8-BB2F7D7A4480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D11C2CC-27E9-87F5-686A-A93F978419AC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817D157-A4F2-9986-B81B-AC24E562C60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D67186-135F-B9BA-79E2-D5928A6C8CA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D2EE956-9F0C-ACBE-80C3-0D46DB51847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C900EA8-FCDA-5474-E693-BBD2AFAC8F6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68C41F2-A3AC-CBA3-7DBA-263B42D2225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189AB68E-A99D-369A-DA10-74BC0D595AA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6E81C47-0F40-6B30-8807-CA4B4E2EC47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B27A961A-9FF2-6181-9B2C-22ECF8413C74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975FD83-7386-D719-BDF7-DF156A52FFB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F698A838-E848-0084-609A-AEC6CFA56C9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7A7EBF4-94B7-3B1C-D8C6-28A7D139F6B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65B6463-0DFF-5943-BBF4-E018299C44C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4F78031-8B91-1F70-48F3-686FBB81FD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52092EF-E5AE-E547-914F-97028F676DD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B3AF074-4382-9FAD-B6DA-3C1DBAD6A11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56D3C61-A783-06AD-2C17-8C13DFBD39F2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EFDF4BF-08D0-6D81-AF0A-A0393CE6D32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0B84A12-A989-6F8D-8A73-1A35A8E0FB7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EC3BF1B-5F32-2A76-62F5-7C25210BF6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B8CB4766-50D8-8F9B-0A0C-197C3ECDFF8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AF18C35-5040-E004-6392-9C26205B1F6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3DF8EFCB-8E94-FA2B-374D-A72E761E97F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E4E5CD40-C7AF-3862-6A13-4B64CE05C97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66A515C-D2BC-A2F1-807E-1D18A8FB5C43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821DCA4-64BD-D38F-D1F5-4AA74757C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2F28B62-AC6A-9D47-CBF1-AC04FA262D2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55E1F70F-83B4-FCFF-9F34-A2C078A271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CBB4FA5F-0F17-5F64-C5A4-88AA294A098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71D7632-7D22-891F-2767-EEF925F6295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DA261D-DAB3-AE56-7A19-C30FFB20B8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BE2458D-13F0-C844-8CFE-3208F0FD029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22D7CA95-D548-6BF8-842E-8AB0B104E1D5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9FA319F-AFAC-F0CE-0EDE-90B05C616B7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0587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1000">
        <p159:morph option="byObject"/>
      </p:transition>
    </mc:Choice>
    <mc:Fallback xmlns="">
      <p:transition spd="slow" advTm="1000">
        <p:fade/>
      </p:transition>
    </mc:Fallback>
  </mc:AlternateContent>
</p:sld>
</file>

<file path=ppt/theme/theme1.xml><?xml version="1.0" encoding="utf-8"?>
<a:theme xmlns:a="http://schemas.openxmlformats.org/drawingml/2006/main" name="1_UP_Praesentation_16_9_KopfBreit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0CD0D550-82A7-7C4B-B04C-CA1DD9BBA705}"/>
    </a:ext>
  </a:extLst>
</a:theme>
</file>

<file path=ppt/theme/theme2.xml><?xml version="1.0" encoding="utf-8"?>
<a:theme xmlns:a="http://schemas.openxmlformats.org/drawingml/2006/main" name="2_UP_Praesentation_16_9_KopfSchmal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A2887859-AD57-E04B-9159-6C1FF7DCB27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1_UP_Praesentation_16_9_KopfBreit_Vorlage_BF_Web</Template>
  <TotalTime>0</TotalTime>
  <Words>5211</Words>
  <Application>Microsoft Macintosh PowerPoint</Application>
  <PresentationFormat>Bildschirmpräsentation (16:9)</PresentationFormat>
  <Paragraphs>1439</Paragraphs>
  <Slides>133</Slides>
  <Notes>50</Notes>
  <HiddenSlides>3</HiddenSlides>
  <MMClips>2</MMClips>
  <ScaleCrop>false</ScaleCrop>
  <HeadingPairs>
    <vt:vector size="6" baseType="variant">
      <vt:variant>
        <vt:lpstr>Verwendete Schriftarten</vt:lpstr>
      </vt:variant>
      <vt:variant>
        <vt:i4>17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133</vt:i4>
      </vt:variant>
    </vt:vector>
  </HeadingPairs>
  <TitlesOfParts>
    <vt:vector size="152" baseType="lpstr">
      <vt:lpstr>-webkit-standard</vt:lpstr>
      <vt:lpstr>Anton</vt:lpstr>
      <vt:lpstr>Aptos</vt:lpstr>
      <vt:lpstr>Arial</vt:lpstr>
      <vt:lpstr>Avenir Next</vt:lpstr>
      <vt:lpstr>AvenirNext</vt:lpstr>
      <vt:lpstr>Calibri</vt:lpstr>
      <vt:lpstr>Cambria Math</vt:lpstr>
      <vt:lpstr>Fira Sans Extra Condensed</vt:lpstr>
      <vt:lpstr>Georgia</vt:lpstr>
      <vt:lpstr>iStock Maquette</vt:lpstr>
      <vt:lpstr>Kantumruy Pro Medium</vt:lpstr>
      <vt:lpstr>Symbol</vt:lpstr>
      <vt:lpstr>Systemschrift Normal</vt:lpstr>
      <vt:lpstr>Tahoma</vt:lpstr>
      <vt:lpstr>Times New Roman</vt:lpstr>
      <vt:lpstr>Wingdings</vt:lpstr>
      <vt:lpstr>1_UP_Praesentation_16_9_KopfBreit_Vorlage_BF_Web</vt:lpstr>
      <vt:lpstr>2_UP_Praesentation_16_9_KopfSchmal_Vorlage_BF_Web</vt:lpstr>
      <vt:lpstr>CHAMP - Chemische Animationen mit PowerPoint</vt:lpstr>
      <vt:lpstr>Prof. Dr. Amitabh Banerji</vt:lpstr>
      <vt:lpstr>Constantin Egerer</vt:lpstr>
      <vt:lpstr>Kompetenzverbund lernen:digital</vt:lpstr>
      <vt:lpstr>DigiProMIN Chemie Cluster</vt:lpstr>
      <vt:lpstr>Vorstellung der Teilnehmenden</vt:lpstr>
      <vt:lpstr>1. Fortbildungskonzept – kurze Übersicht</vt:lpstr>
      <vt:lpstr>Kurze Befragung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Beispiel für eine PowerPoint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 für eine PowerPoint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Einschätzung der vorhandenen Animationstools</vt:lpstr>
      <vt:lpstr>Auswahl des Animationstools PowerPoint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Stellung und Funktion von Animationen im Unterricht</vt:lpstr>
      <vt:lpstr>SAMR-Modell</vt:lpstr>
      <vt:lpstr>SAMR-Modell</vt:lpstr>
      <vt:lpstr>SAMR-Modell</vt:lpstr>
      <vt:lpstr>PowerPoint-Präsentation</vt:lpstr>
      <vt:lpstr>Warum Animationen mit Präsentationssoftware selbst erstellen?</vt:lpstr>
      <vt:lpstr>Warum Animationen mit Präsentationssoftware selbst erstellen?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Kurze Pause</vt:lpstr>
      <vt:lpstr>Zwei Wege zur Animation</vt:lpstr>
      <vt:lpstr>Zwei Wege zur Animation - Demonstration</vt:lpstr>
      <vt:lpstr>Zwei Wege zur Animation - Lösung</vt:lpstr>
      <vt:lpstr>Diagnose durch schülerproduzierte Animationen</vt:lpstr>
      <vt:lpstr>PowerPoint-Präsentation</vt:lpstr>
      <vt:lpstr>Diagnose durch schülerproduzierte Animationen</vt:lpstr>
      <vt:lpstr>Diagnose durch schülerproduzierte Animationen</vt:lpstr>
      <vt:lpstr>Zwei Wege zur Animation</vt:lpstr>
      <vt:lpstr>Allgemeine Tipps und Tricks</vt:lpstr>
      <vt:lpstr>Allgemeine Tipps und Tricks</vt:lpstr>
      <vt:lpstr>erste Arbeitsphase</vt:lpstr>
      <vt:lpstr>Aufgabe 1 – Bohrsches Atommodell (Flammenfärbung) – 35 Minuten</vt:lpstr>
      <vt:lpstr>Aufgabe 1 – Bohrsches Atommodell (Flammenfärbung) – 35 Minuten</vt:lpstr>
      <vt:lpstr>Reflexion der ersten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Zwei Wege zur Animation</vt:lpstr>
      <vt:lpstr>PowerPoint-Präsentation</vt:lpstr>
      <vt:lpstr>Zwei Wege zur Animation</vt:lpstr>
      <vt:lpstr>Mittagspause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Reflexion der zweiten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Kurze Pause</vt:lpstr>
      <vt:lpstr>Aufgabe 3 – selbstgewählte Animation erstellen</vt:lpstr>
      <vt:lpstr>Aufgabe 3 – selbstgewählte Animation erstellen</vt:lpstr>
      <vt:lpstr>dritte Arbeitsphase</vt:lpstr>
      <vt:lpstr>Zusendung der Materialien</vt:lpstr>
      <vt:lpstr>Diskussion</vt:lpstr>
      <vt:lpstr>Kurze Befragung</vt:lpstr>
      <vt:lpstr>Vielen Dank für Ihre Teilnahme!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Befähigung von Lehrkräften zur Erstellung von Animationen zur Visualisierung der submikroskopischen Ebene im Chemieunterricht</dc:title>
  <dc:creator>Constantin Egerer</dc:creator>
  <cp:keywords>Folienmaster, Uni Potsdam, 16:9, DE, barrierefrei</cp:keywords>
  <dc:description>16:9 DE barrierefrei</dc:description>
  <cp:lastModifiedBy>Constantin Egerer</cp:lastModifiedBy>
  <cp:revision>127</cp:revision>
  <cp:lastPrinted>2023-09-13T13:24:27Z</cp:lastPrinted>
  <dcterms:created xsi:type="dcterms:W3CDTF">2023-09-01T12:34:05Z</dcterms:created>
  <dcterms:modified xsi:type="dcterms:W3CDTF">2024-11-08T12:50:12Z</dcterms:modified>
  <cp:category>Folienmaster Universität Potsdam</cp:category>
</cp:coreProperties>
</file>